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5" r:id="rId4"/>
    <p:sldMasterId id="2147483740" r:id="rId5"/>
    <p:sldMasterId id="2147483778" r:id="rId6"/>
    <p:sldMasterId id="2147483822" r:id="rId7"/>
    <p:sldMasterId id="2147483867" r:id="rId8"/>
  </p:sldMasterIdLst>
  <p:notesMasterIdLst>
    <p:notesMasterId r:id="rId25"/>
  </p:notesMasterIdLst>
  <p:handoutMasterIdLst>
    <p:handoutMasterId r:id="rId26"/>
  </p:handoutMasterIdLst>
  <p:sldIdLst>
    <p:sldId id="2134805483" r:id="rId9"/>
    <p:sldId id="2147308058" r:id="rId10"/>
    <p:sldId id="2147308059" r:id="rId11"/>
    <p:sldId id="2147308069" r:id="rId12"/>
    <p:sldId id="2147307820" r:id="rId13"/>
    <p:sldId id="2147308057" r:id="rId14"/>
    <p:sldId id="2147308068" r:id="rId15"/>
    <p:sldId id="2147308066" r:id="rId16"/>
    <p:sldId id="2147308062" r:id="rId17"/>
    <p:sldId id="2147308056" r:id="rId18"/>
    <p:sldId id="2147308070" r:id="rId19"/>
    <p:sldId id="2147308071" r:id="rId20"/>
    <p:sldId id="2147308053" r:id="rId21"/>
    <p:sldId id="2147307884" r:id="rId22"/>
    <p:sldId id="2147307903" r:id="rId23"/>
    <p:sldId id="2134805375" r:id="rId24"/>
  </p:sldIdLst>
  <p:sldSz cx="9144000" cy="5143500" type="screen16x9"/>
  <p:notesSz cx="6858000" cy="23717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ssion 1" id="{12B12DDE-15F1-408B-8D97-EC3728ECDF65}">
          <p14:sldIdLst>
            <p14:sldId id="2134805483"/>
          </p14:sldIdLst>
        </p14:section>
        <p14:section name="Intro to MDR" id="{5474A02A-1D9D-4FCB-9913-43D42E1F8A26}">
          <p14:sldIdLst>
            <p14:sldId id="2147308058"/>
            <p14:sldId id="2147308059"/>
          </p14:sldIdLst>
        </p14:section>
        <p14:section name="MDR Limitations" id="{C7C74E5B-AE0F-49DC-B01D-37772ED3C63F}">
          <p14:sldIdLst>
            <p14:sldId id="2147308069"/>
          </p14:sldIdLst>
        </p14:section>
        <p14:section name="Acronis MDR" id="{2654DBFC-C0D6-45A3-BB5B-30DC9755D190}">
          <p14:sldIdLst>
            <p14:sldId id="2147307820"/>
            <p14:sldId id="2147308057"/>
            <p14:sldId id="2147308068"/>
            <p14:sldId id="2147308066"/>
            <p14:sldId id="2147308062"/>
            <p14:sldId id="2147308056"/>
          </p14:sldIdLst>
        </p14:section>
        <p14:section name="Licensing" id="{A247EAD4-0391-47E8-8E8A-CFDD9AC2C982}">
          <p14:sldIdLst>
            <p14:sldId id="2147308070"/>
            <p14:sldId id="2147308071"/>
          </p14:sldIdLst>
        </p14:section>
        <p14:section name="Use cases" id="{84E2006E-989B-4396-ABAC-F729CB6147FB}">
          <p14:sldIdLst>
            <p14:sldId id="2147308053"/>
          </p14:sldIdLst>
        </p14:section>
        <p14:section name="Wrap-up" id="{CFE5DCE9-B3A2-4814-B734-231439732BF6}">
          <p14:sldIdLst>
            <p14:sldId id="2147307884"/>
            <p14:sldId id="2147307903"/>
          </p14:sldIdLst>
        </p14:section>
        <p14:section name="Appendix" id="{A8A6EF9A-42BD-4016-AF80-ECEA556F54BD}">
          <p14:sldIdLst>
            <p14:sldId id="213480537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liyan Gerov" initials="IG" lastIdx="263" clrIdx="0">
    <p:extLst>
      <p:ext uri="{19B8F6BF-5375-455C-9EA6-DF929625EA0E}">
        <p15:presenceInfo xmlns:p15="http://schemas.microsoft.com/office/powerpoint/2012/main" userId="S-1-5-21-1608913195-2431201315-1813790926-41299" providerId="AD"/>
      </p:ext>
    </p:extLst>
  </p:cmAuthor>
  <p:cmAuthor id="2" name="Alvin Kua" initials="AK" lastIdx="41" clrIdx="1"/>
  <p:cmAuthor id="3" name="Christopher Hartman" initials="CH" lastIdx="20" clrIdx="2">
    <p:extLst>
      <p:ext uri="{19B8F6BF-5375-455C-9EA6-DF929625EA0E}">
        <p15:presenceInfo xmlns:p15="http://schemas.microsoft.com/office/powerpoint/2012/main" userId="S-1-5-21-1608913195-2431201315-1813790926-61190" providerId="AD"/>
      </p:ext>
    </p:extLst>
  </p:cmAuthor>
  <p:cmAuthor id="4" name="Rebecca Schimmoeller" initials="RS" lastIdx="9" clrIdx="3">
    <p:extLst>
      <p:ext uri="{19B8F6BF-5375-455C-9EA6-DF929625EA0E}">
        <p15:presenceInfo xmlns:p15="http://schemas.microsoft.com/office/powerpoint/2012/main" userId="Rebecca Schimmoeller" providerId="None"/>
      </p:ext>
    </p:extLst>
  </p:cmAuthor>
  <p:cmAuthor id="5" name="Laurentiu Madalin Odoleanu" initials="LMO" lastIdx="27" clrIdx="4">
    <p:extLst>
      <p:ext uri="{19B8F6BF-5375-455C-9EA6-DF929625EA0E}">
        <p15:presenceInfo xmlns:p15="http://schemas.microsoft.com/office/powerpoint/2012/main" userId="S-1-5-21-1608913195-2431201315-1813790926-54204" providerId="AD"/>
      </p:ext>
    </p:extLst>
  </p:cmAuthor>
  <p:cmAuthor id="6" name="Evgeniy Susov" initials="ES" lastIdx="1" clrIdx="5">
    <p:extLst>
      <p:ext uri="{19B8F6BF-5375-455C-9EA6-DF929625EA0E}">
        <p15:presenceInfo xmlns:p15="http://schemas.microsoft.com/office/powerpoint/2012/main" userId="S-1-5-21-1608913195-2431201315-1813790926-23476" providerId="AD"/>
      </p:ext>
    </p:extLst>
  </p:cmAuthor>
  <p:cmAuthor id="7" name="Laurentiu Madalin Odoleanu" initials="LO" lastIdx="45" clrIdx="6"/>
  <p:cmAuthor id="8" name="Adnan Siddiqui" initials="AS" lastIdx="24" clrIdx="7">
    <p:extLst>
      <p:ext uri="{19B8F6BF-5375-455C-9EA6-DF929625EA0E}">
        <p15:presenceInfo xmlns:p15="http://schemas.microsoft.com/office/powerpoint/2012/main" userId="S-1-5-21-1608913195-2431201315-1813790926-23289" providerId="AD"/>
      </p:ext>
    </p:extLst>
  </p:cmAuthor>
  <p:cmAuthor id="9" name="Alexander Ivanyuk" initials="AI" lastIdx="4" clrIdx="8">
    <p:extLst>
      <p:ext uri="{19B8F6BF-5375-455C-9EA6-DF929625EA0E}">
        <p15:presenceInfo xmlns:p15="http://schemas.microsoft.com/office/powerpoint/2012/main" userId="S-1-5-21-1608913195-2431201315-1813790926-20901" providerId="AD"/>
      </p:ext>
    </p:extLst>
  </p:cmAuthor>
  <p:cmAuthor id="10" name="Rebecca Schimmoeller" initials="RS [2]" lastIdx="17" clrIdx="9">
    <p:extLst>
      <p:ext uri="{19B8F6BF-5375-455C-9EA6-DF929625EA0E}">
        <p15:presenceInfo xmlns:p15="http://schemas.microsoft.com/office/powerpoint/2012/main" userId="S-1-5-21-1608913195-2431201315-1813790926-23440" providerId="AD"/>
      </p:ext>
    </p:extLst>
  </p:cmAuthor>
  <p:cmAuthor id="11" name="Gili Moller" initials="GM" lastIdx="7" clrIdx="10">
    <p:extLst>
      <p:ext uri="{19B8F6BF-5375-455C-9EA6-DF929625EA0E}">
        <p15:presenceInfo xmlns:p15="http://schemas.microsoft.com/office/powerpoint/2012/main" userId="S-1-5-21-1608913195-2431201315-1813790926-54281" providerId="AD"/>
      </p:ext>
    </p:extLst>
  </p:cmAuthor>
  <p:cmAuthor id="12" name="iliyan.gerov@acronis.com" initials="i" lastIdx="47" clrIdx="11">
    <p:extLst>
      <p:ext uri="{19B8F6BF-5375-455C-9EA6-DF929625EA0E}">
        <p15:presenceInfo xmlns:p15="http://schemas.microsoft.com/office/powerpoint/2012/main" userId="iliyan.gerov@acronis.com" providerId="None"/>
      </p:ext>
    </p:extLst>
  </p:cmAuthor>
  <p:cmAuthor id="13" name="Nidhi Singh" initials="NS" lastIdx="29" clrIdx="12">
    <p:extLst>
      <p:ext uri="{19B8F6BF-5375-455C-9EA6-DF929625EA0E}">
        <p15:presenceInfo xmlns:p15="http://schemas.microsoft.com/office/powerpoint/2012/main" userId="S::nidhi.singh@acronis.com::b2d65e0e-6a10-4664-b69e-b6a774e17fc1" providerId="AD"/>
      </p:ext>
    </p:extLst>
  </p:cmAuthor>
  <p:cmAuthor id="14" name="Monika Goldberg" initials="MG" lastIdx="2" clrIdx="13">
    <p:extLst>
      <p:ext uri="{19B8F6BF-5375-455C-9EA6-DF929625EA0E}">
        <p15:presenceInfo xmlns:p15="http://schemas.microsoft.com/office/powerpoint/2012/main" userId="S::monika.goldberg@acronis.com::e5fea139-2091-409c-b2d6-56aeb4433fff" providerId="AD"/>
      </p:ext>
    </p:extLst>
  </p:cmAuthor>
  <p:cmAuthor id="15" name="Adnan Siddiqui" initials="AS [2]" lastIdx="5" clrIdx="14">
    <p:extLst>
      <p:ext uri="{19B8F6BF-5375-455C-9EA6-DF929625EA0E}">
        <p15:presenceInfo xmlns:p15="http://schemas.microsoft.com/office/powerpoint/2012/main" userId="S::Adnan.Siddiqui@acronis.com::cea5bd9a-13a3-4cf5-acc5-aa3bd2be4bae" providerId="AD"/>
      </p:ext>
    </p:extLst>
  </p:cmAuthor>
  <p:cmAuthor id="16" name="Mark Bermingham" initials="MB" lastIdx="1" clrIdx="15">
    <p:extLst>
      <p:ext uri="{19B8F6BF-5375-455C-9EA6-DF929625EA0E}">
        <p15:presenceInfo xmlns:p15="http://schemas.microsoft.com/office/powerpoint/2012/main" userId="S::Mark.Bermingham@acronis.com::58b0197a-80d2-46c1-99cc-59202d4babe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0D2"/>
    <a:srgbClr val="DAE3F0"/>
    <a:srgbClr val="E9ECF2"/>
    <a:srgbClr val="CFD6E5"/>
    <a:srgbClr val="FFFFFF"/>
    <a:srgbClr val="82B414"/>
    <a:srgbClr val="00204D"/>
    <a:srgbClr val="FF3300"/>
    <a:srgbClr val="000000"/>
    <a:srgbClr val="E97F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69B7BC-0E9D-1AEE-915F-B2F41DB15C8E}" v="23" dt="2023-10-19T11:01:34.286"/>
  </p1510:revLst>
</p1510:revInfo>
</file>

<file path=ppt/tableStyles.xml><?xml version="1.0" encoding="utf-8"?>
<a:tblStyleLst xmlns:a="http://schemas.openxmlformats.org/drawingml/2006/main" def="{0817EA92-75D0-4044-A80A-286907CE0DDB}">
  <a:tblStyle styleId="{0817EA92-75D0-4044-A80A-286907CE0DDB}" styleName="Acronis Table Style">
    <a:wholeTbl>
      <a:tcTxStyle>
        <a:fontRef idx="minor">
          <a:srgbClr val="00204D"/>
        </a:fontRef>
        <a:srgbClr val="00204D"/>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rgbClr val="00204D"/>
        </a:fontRef>
        <a:schemeClr val="lt1"/>
      </a:tcTxStyle>
      <a:tcStyle>
        <a:tcBdr/>
        <a:fill>
          <a:solidFill>
            <a:srgbClr val="005ABE"/>
          </a:solidFill>
        </a:fill>
      </a:tcStyle>
    </a:lastCol>
    <a:firstCol>
      <a:tcTxStyle b="on">
        <a:fontRef idx="minor">
          <a:srgbClr val="00204D"/>
        </a:fontRef>
        <a:schemeClr val="lt1"/>
      </a:tcTxStyle>
      <a:tcStyle>
        <a:tcBdr/>
        <a:fill>
          <a:solidFill>
            <a:srgbClr val="005ABE"/>
          </a:solidFill>
        </a:fill>
      </a:tcStyle>
    </a:firstCol>
    <a:lastRow>
      <a:tcTxStyle b="on">
        <a:fontRef idx="minor">
          <a:srgbClr val="00204D"/>
        </a:fontRef>
        <a:schemeClr val="lt1"/>
      </a:tcTxStyle>
      <a:tcStyle>
        <a:tcBdr>
          <a:top>
            <a:ln w="38100" cmpd="sng">
              <a:solidFill>
                <a:schemeClr val="lt1"/>
              </a:solidFill>
            </a:ln>
          </a:top>
        </a:tcBdr>
        <a:fill>
          <a:solidFill>
            <a:srgbClr val="00204D"/>
          </a:solidFill>
        </a:fill>
      </a:tcStyle>
    </a:lastRow>
    <a:firstRow>
      <a:tcTxStyle b="on">
        <a:fontRef idx="minor">
          <a:srgbClr val="00204D"/>
        </a:fontRef>
        <a:schemeClr val="lt1"/>
      </a:tcTxStyle>
      <a:tcStyle>
        <a:tcBdr>
          <a:bottom>
            <a:ln w="38100" cmpd="sng">
              <a:solidFill>
                <a:schemeClr val="lt1"/>
              </a:solidFill>
            </a:ln>
          </a:bottom>
        </a:tcBdr>
        <a:fill>
          <a:solidFill>
            <a:srgbClr val="00204D"/>
          </a:solidFill>
        </a:fill>
      </a:tcStyle>
    </a:firstRow>
  </a:tblStyle>
  <a:tblStyle styleId="{5C22544A-7EE6-4342-B048-85BDC9FD1C3A}" styleName="Medium Style 2 - Accent 1">
    <a:wholeTbl>
      <a:tcTxStyle>
        <a:fontRef idx="minor">
          <a:srgbClr val="00204D"/>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rgbClr val="00204D"/>
        </a:fontRef>
        <a:schemeClr val="lt1"/>
      </a:tcTxStyle>
      <a:tcStyle>
        <a:tcBdr/>
        <a:fill>
          <a:solidFill>
            <a:schemeClr val="accent1"/>
          </a:solidFill>
        </a:fill>
      </a:tcStyle>
    </a:lastCol>
    <a:firstCol>
      <a:tcTxStyle b="on">
        <a:fontRef idx="minor">
          <a:srgbClr val="00204D"/>
        </a:fontRef>
        <a:schemeClr val="lt1"/>
      </a:tcTxStyle>
      <a:tcStyle>
        <a:tcBdr/>
        <a:fill>
          <a:solidFill>
            <a:schemeClr val="accent1"/>
          </a:solidFill>
        </a:fill>
      </a:tcStyle>
    </a:firstCol>
    <a:lastRow>
      <a:tcTxStyle b="on">
        <a:fontRef idx="minor">
          <a:srgbClr val="00204D"/>
        </a:fontRef>
        <a:schemeClr val="lt1"/>
      </a:tcTxStyle>
      <a:tcStyle>
        <a:tcBdr>
          <a:top>
            <a:ln w="38100" cmpd="sng">
              <a:solidFill>
                <a:schemeClr val="lt1"/>
              </a:solidFill>
            </a:ln>
          </a:top>
        </a:tcBdr>
        <a:fill>
          <a:solidFill>
            <a:schemeClr val="accent1"/>
          </a:solidFill>
        </a:fill>
      </a:tcStyle>
    </a:lastRow>
    <a:firstRow>
      <a:tcTxStyle b="on">
        <a:fontRef idx="minor">
          <a:srgbClr val="00204D"/>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srgbClr val="00204D"/>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srgbClr val="00204D"/>
        </a:fontRef>
        <a:schemeClr val="lt1"/>
      </a:tcTxStyle>
      <a:tcStyle>
        <a:tcBdr/>
        <a:fill>
          <a:solidFill>
            <a:schemeClr val="accent6"/>
          </a:solidFill>
        </a:fill>
      </a:tcStyle>
    </a:lastCol>
    <a:firstCol>
      <a:tcTxStyle b="on">
        <a:fontRef idx="minor">
          <a:srgbClr val="00204D"/>
        </a:fontRef>
        <a:schemeClr val="lt1"/>
      </a:tcTxStyle>
      <a:tcStyle>
        <a:tcBdr/>
        <a:fill>
          <a:solidFill>
            <a:schemeClr val="accent6"/>
          </a:solidFill>
        </a:fill>
      </a:tcStyle>
    </a:firstCol>
    <a:lastRow>
      <a:tcTxStyle b="on">
        <a:fontRef idx="minor">
          <a:srgbClr val="00204D"/>
        </a:fontRef>
        <a:schemeClr val="lt1"/>
      </a:tcTxStyle>
      <a:tcStyle>
        <a:tcBdr>
          <a:top>
            <a:ln w="38100" cmpd="sng">
              <a:solidFill>
                <a:schemeClr val="lt1"/>
              </a:solidFill>
            </a:ln>
          </a:top>
        </a:tcBdr>
        <a:fill>
          <a:solidFill>
            <a:schemeClr val="accent6"/>
          </a:solidFill>
        </a:fill>
      </a:tcStyle>
    </a:lastRow>
    <a:firstRow>
      <a:tcTxStyle b="on">
        <a:fontRef idx="minor">
          <a:srgbClr val="00204D"/>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78" autoAdjust="0"/>
    <p:restoredTop sz="88286" autoAdjust="0"/>
  </p:normalViewPr>
  <p:slideViewPr>
    <p:cSldViewPr snapToGrid="0">
      <p:cViewPr varScale="1">
        <p:scale>
          <a:sx n="78" d="100"/>
          <a:sy n="78" d="100"/>
        </p:scale>
        <p:origin x="1084"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B9685C-12B2-4839-9F72-42FE32A29CC5}" type="datetimeFigureOut">
              <a:rPr lang="en-US" smtClean="0"/>
              <a:t>2/9/2024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913AA-F2D7-4F01-AF1A-626B189C4D58}" type="slidenum">
              <a:rPr lang="en-US" smtClean="0"/>
              <a:t>‹#›</a:t>
            </a:fld>
            <a:endParaRPr lang="en-US"/>
          </a:p>
        </p:txBody>
      </p:sp>
    </p:spTree>
    <p:extLst>
      <p:ext uri="{BB962C8B-B14F-4D97-AF65-F5344CB8AC3E}">
        <p14:creationId xmlns:p14="http://schemas.microsoft.com/office/powerpoint/2010/main" val="2924538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19456"/>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F5B620-246B-41B5-9941-B6BDC430BC98}" type="datetimeFigureOut">
              <a:rPr lang="en-US" smtClean="0"/>
              <a:t>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7E0514-6F58-47C5-A734-6214F308647A}" type="slidenum">
              <a:rPr lang="en-US" smtClean="0"/>
              <a:t>‹#›</a:t>
            </a:fld>
            <a:endParaRPr lang="en-US"/>
          </a:p>
        </p:txBody>
      </p:sp>
    </p:spTree>
    <p:extLst>
      <p:ext uri="{BB962C8B-B14F-4D97-AF65-F5344CB8AC3E}">
        <p14:creationId xmlns:p14="http://schemas.microsoft.com/office/powerpoint/2010/main" val="2888542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So, what’s driving the adoption of EDR across organizations?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Modern </a:t>
            </a:r>
            <a:r>
              <a:rPr lang="en-US" b="1" dirty="0"/>
              <a:t>threats</a:t>
            </a:r>
            <a:r>
              <a:rPr lang="en-US" dirty="0"/>
              <a:t> are becoming </a:t>
            </a:r>
            <a:r>
              <a:rPr lang="en-US" b="1" dirty="0"/>
              <a:t>more frequent and complex</a:t>
            </a:r>
            <a:r>
              <a:rPr lang="en-US" dirty="0"/>
              <a:t>, requiring </a:t>
            </a:r>
            <a:r>
              <a:rPr lang="en-US" b="1" dirty="0"/>
              <a:t>advanced security controls to combat</a:t>
            </a:r>
            <a:r>
              <a:rPr lang="en-US" dirty="0"/>
              <a:t>. </a:t>
            </a:r>
          </a:p>
          <a:p>
            <a:pPr marL="628650" lvl="1" indent="-171450">
              <a:buFont typeface="Arial" panose="020B0604020202020204" pitchFamily="34" charset="0"/>
              <a:buChar char="•"/>
            </a:pPr>
            <a:r>
              <a:rPr lang="en-US" dirty="0"/>
              <a:t>Without such (e.g. EDR) organizations are under increased risk of attacks, as majority of successful attacks now implement techniques that bypass more basic defenses. </a:t>
            </a:r>
          </a:p>
          <a:p>
            <a:pPr marL="628650" lvl="1" indent="-171450">
              <a:buFont typeface="Arial" panose="020B0604020202020204" pitchFamily="34" charset="0"/>
              <a:buChar char="•"/>
            </a:pPr>
            <a:r>
              <a:rPr lang="en-US" dirty="0">
                <a:cs typeface="Calibri"/>
              </a:rPr>
              <a:t>In addition, service providers are </a:t>
            </a:r>
            <a:r>
              <a:rPr lang="en-US" b="1" dirty="0">
                <a:cs typeface="Calibri"/>
              </a:rPr>
              <a:t>blind to threats that bypassed other layers</a:t>
            </a:r>
          </a:p>
          <a:p>
            <a:pPr marL="171450" indent="-171450">
              <a:buFont typeface="Arial" panose="020B0604020202020204" pitchFamily="34" charset="0"/>
              <a:buChar char="•"/>
            </a:pPr>
            <a:r>
              <a:rPr lang="en-US" dirty="0"/>
              <a:t>With current average time to contain a breach being a few months, and the cost hitting an all time-high – businesses of all sizes need effective controls to remediate and recover from breaches with ease and speed to minimize the impact of business</a:t>
            </a:r>
          </a:p>
          <a:p>
            <a:pPr marL="171450" indent="-171450">
              <a:buFont typeface="Arial" panose="020B0604020202020204" pitchFamily="34" charset="0"/>
              <a:buChar char="•"/>
            </a:pPr>
            <a:r>
              <a:rPr lang="en-US" dirty="0"/>
              <a:t>Compliancy is another driver for EDR, affecting many businesses regardless of size. </a:t>
            </a:r>
          </a:p>
          <a:p>
            <a:pPr marL="628650" lvl="1" indent="-171450">
              <a:buFont typeface="Arial" panose="020B0604020202020204" pitchFamily="34" charset="0"/>
              <a:buChar char="•"/>
            </a:pPr>
            <a:r>
              <a:rPr lang="en-US" dirty="0"/>
              <a:t>On one side most of </a:t>
            </a:r>
            <a:r>
              <a:rPr lang="en-US" b="1" dirty="0"/>
              <a:t>regulations are imposing strict requirements like timelines of reporting security incidents, or data protection controls like Disaster recovery</a:t>
            </a:r>
            <a:r>
              <a:rPr lang="en-US"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 another side the majority of </a:t>
            </a:r>
            <a:r>
              <a:rPr lang="en-US" b="1" dirty="0"/>
              <a:t>regulations are mentioning EDR </a:t>
            </a:r>
            <a:r>
              <a:rPr lang="en-US" dirty="0"/>
              <a:t>as a must have solution.</a:t>
            </a:r>
          </a:p>
          <a:p>
            <a:endParaRPr lang="ru-RU"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7E0514-6F58-47C5-A734-6214F30864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132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7E0514-6F58-47C5-A734-6214F30864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674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Main market challenges</a:t>
            </a:r>
          </a:p>
          <a:p>
            <a:pPr marL="171450" lvl="0" indent="-171450">
              <a:buFont typeface="Arial" panose="020B0604020202020204" pitchFamily="34" charset="0"/>
              <a:buChar char="•"/>
            </a:pPr>
            <a:endParaRPr lang="en-US" sz="1200" b="1" kern="1200" dirty="0">
              <a:solidFill>
                <a:schemeClr val="tx1"/>
              </a:solidFill>
              <a:effectLst/>
              <a:latin typeface="+mn-lt"/>
              <a:ea typeface="+mn-ea"/>
              <a:cs typeface="+mn-cs"/>
            </a:endParaRPr>
          </a:p>
          <a:p>
            <a:pPr marL="342900" indent="-342900">
              <a:lnSpc>
                <a:spcPct val="107000"/>
              </a:lnSpc>
              <a:spcBef>
                <a:spcPts val="750"/>
              </a:spcBef>
              <a:spcAft>
                <a:spcPts val="0"/>
              </a:spcAft>
              <a:buAutoNum type="arabicPeriod"/>
            </a:pPr>
            <a:r>
              <a:rPr lang="en-US" sz="1200" b="1" dirty="0">
                <a:solidFill>
                  <a:srgbClr val="172B4D"/>
                </a:solidFill>
                <a:effectLst/>
                <a:ea typeface="Calibri" panose="020F0502020204030204" pitchFamily="34" charset="0"/>
                <a:cs typeface="Arial" panose="020B0604020202020204" pitchFamily="34" charset="0"/>
              </a:rPr>
              <a:t>Urgent need </a:t>
            </a:r>
            <a:r>
              <a:rPr lang="en-US" sz="1200" b="1" dirty="0">
                <a:solidFill>
                  <a:srgbClr val="172B4D"/>
                </a:solidFill>
                <a:ea typeface="Calibri" panose="020F0502020204030204" pitchFamily="34" charset="0"/>
                <a:cs typeface="Arial" panose="020B0604020202020204" pitchFamily="34" charset="0"/>
              </a:rPr>
              <a:t>for</a:t>
            </a:r>
            <a:r>
              <a:rPr lang="en-US" sz="1200" b="1" dirty="0">
                <a:solidFill>
                  <a:srgbClr val="172B4D"/>
                </a:solidFill>
                <a:effectLst/>
                <a:ea typeface="Calibri" panose="020F0502020204030204" pitchFamily="34" charset="0"/>
                <a:cs typeface="Arial" panose="020B0604020202020204" pitchFamily="34" charset="0"/>
              </a:rPr>
              <a:t> democratization o</a:t>
            </a:r>
            <a:r>
              <a:rPr lang="en-US" sz="1200" b="1" dirty="0">
                <a:solidFill>
                  <a:srgbClr val="172B4D"/>
                </a:solidFill>
                <a:ea typeface="Calibri" panose="020F0502020204030204" pitchFamily="34" charset="0"/>
                <a:cs typeface="Arial" panose="020B0604020202020204" pitchFamily="34" charset="0"/>
              </a:rPr>
              <a:t>f EDR/XDR (cost &amp; complexity reduction) – </a:t>
            </a:r>
            <a:r>
              <a:rPr lang="en-US" sz="1200" b="0" dirty="0">
                <a:solidFill>
                  <a:srgbClr val="172B4D"/>
                </a:solidFill>
                <a:ea typeface="Calibri" panose="020F0502020204030204" pitchFamily="34" charset="0"/>
                <a:cs typeface="Arial" panose="020B0604020202020204" pitchFamily="34" charset="0"/>
              </a:rPr>
              <a:t>urgent need for </a:t>
            </a:r>
            <a:r>
              <a:rPr lang="en-US" sz="1200" dirty="0">
                <a:solidFill>
                  <a:srgbClr val="172B4D"/>
                </a:solidFill>
                <a:ea typeface="Calibri" panose="020F0502020204030204" pitchFamily="34" charset="0"/>
                <a:cs typeface="Arial" panose="020B0604020202020204" pitchFamily="34" charset="0"/>
              </a:rPr>
              <a:t>down-market solutions/services for midmarket and SMB customers who need to combat advanced attacks, but are even more challenged by the costs/skills barriers for operationalization and usage of these tools.</a:t>
            </a:r>
          </a:p>
          <a:p>
            <a:pPr marL="342900" indent="-342900">
              <a:lnSpc>
                <a:spcPct val="107000"/>
              </a:lnSpc>
              <a:spcBef>
                <a:spcPts val="750"/>
              </a:spcBef>
              <a:spcAft>
                <a:spcPts val="0"/>
              </a:spcAft>
              <a:buAutoNum type="arabicPeriod"/>
            </a:pPr>
            <a:r>
              <a:rPr lang="en-US" sz="1200" b="1" dirty="0"/>
              <a:t>Require </a:t>
            </a:r>
            <a:r>
              <a:rPr lang="en-US" sz="1200" dirty="0"/>
              <a:t>capabilities to only stop threats but ensure </a:t>
            </a:r>
            <a:r>
              <a:rPr lang="bg-BG" sz="1200" dirty="0" err="1"/>
              <a:t>true</a:t>
            </a:r>
            <a:r>
              <a:rPr lang="bg-BG" sz="1200" dirty="0"/>
              <a:t> </a:t>
            </a:r>
            <a:r>
              <a:rPr lang="bg-BG" sz="1200" dirty="0" err="1"/>
              <a:t>business</a:t>
            </a:r>
            <a:r>
              <a:rPr lang="bg-BG" sz="1200" dirty="0"/>
              <a:t> </a:t>
            </a:r>
            <a:r>
              <a:rPr lang="bg-BG" sz="1200" dirty="0" err="1"/>
              <a:t>continuity</a:t>
            </a:r>
            <a:r>
              <a:rPr lang="en-US" sz="1200" dirty="0"/>
              <a:t>, while decreasing complexity and solution sprawl</a:t>
            </a:r>
            <a:r>
              <a:rPr lang="bg-BG" sz="1200" dirty="0"/>
              <a:t>.</a:t>
            </a:r>
            <a:endParaRPr lang="en-US" sz="1200" dirty="0"/>
          </a:p>
          <a:p>
            <a:pPr marL="342900" indent="-342900">
              <a:lnSpc>
                <a:spcPct val="107000"/>
              </a:lnSpc>
              <a:spcBef>
                <a:spcPts val="750"/>
              </a:spcBef>
              <a:spcAft>
                <a:spcPts val="0"/>
              </a:spcAft>
              <a:buAutoNum type="arabicPeriod"/>
            </a:pPr>
            <a:r>
              <a:rPr lang="en-US" sz="1200" b="1" dirty="0">
                <a:ea typeface="Calibri" panose="020F0502020204030204" pitchFamily="34" charset="0"/>
                <a:cs typeface="Arial" panose="020B0604020202020204" pitchFamily="34" charset="0"/>
              </a:rPr>
              <a:t>MSP enablement, channel conflict and cybersecurity workforce gap – </a:t>
            </a:r>
            <a:r>
              <a:rPr lang="en-US" sz="1200" dirty="0">
                <a:ea typeface="Calibri" panose="020F0502020204030204" pitchFamily="34" charset="0"/>
                <a:cs typeface="Arial" panose="020B0604020202020204" pitchFamily="34" charset="0"/>
              </a:rPr>
              <a:t>while security programs become more resource-intensive, the security workforce gap keeps growing, especially for MSPs. In parallel service providers now compete directly with suppliers for talent, client relationships, and margins pricing them out of down-market.</a:t>
            </a:r>
          </a:p>
          <a:p>
            <a:pPr marL="342900" indent="-342900">
              <a:lnSpc>
                <a:spcPct val="107000"/>
              </a:lnSpc>
              <a:spcBef>
                <a:spcPts val="750"/>
              </a:spcBef>
              <a:spcAft>
                <a:spcPts val="0"/>
              </a:spcAft>
              <a:buAutoNum type="arabicPeriod"/>
            </a:pPr>
            <a:r>
              <a:rPr lang="en-US" sz="1200" b="1" dirty="0">
                <a:ea typeface="Calibri" panose="020F0502020204030204" pitchFamily="34" charset="0"/>
                <a:cs typeface="Arial" panose="020B0604020202020204" pitchFamily="34" charset="0"/>
              </a:rPr>
              <a:t>Need to improve incident analysis and response times – </a:t>
            </a:r>
            <a:r>
              <a:rPr lang="en-US" sz="1200" dirty="0">
                <a:ea typeface="Calibri" panose="020F0502020204030204" pitchFamily="34" charset="0"/>
                <a:cs typeface="Arial" panose="020B0604020202020204" pitchFamily="34" charset="0"/>
              </a:rPr>
              <a:t>Mean time to contain a threat once detected is now 70 days, according to IBM and </a:t>
            </a:r>
            <a:r>
              <a:rPr lang="en-US" sz="1200" dirty="0" err="1">
                <a:ea typeface="Calibri" panose="020F0502020204030204" pitchFamily="34" charset="0"/>
                <a:cs typeface="Arial" panose="020B0604020202020204" pitchFamily="34" charset="0"/>
              </a:rPr>
              <a:t>Ponemon</a:t>
            </a:r>
            <a:r>
              <a:rPr lang="en-US" sz="1200" dirty="0">
                <a:ea typeface="Calibri" panose="020F0502020204030204" pitchFamily="34" charset="0"/>
                <a:cs typeface="Arial" panose="020B0604020202020204" pitchFamily="34" charset="0"/>
              </a:rPr>
              <a:t> Institute (The Cost of Data Breach Report, 2022) – it is improving </a:t>
            </a:r>
            <a:r>
              <a:rPr lang="en-US" sz="1200" dirty="0">
                <a:highlight>
                  <a:srgbClr val="FFFF00"/>
                </a:highlight>
                <a:ea typeface="Calibri" panose="020F0502020204030204" pitchFamily="34" charset="0"/>
                <a:cs typeface="Arial" panose="020B0604020202020204" pitchFamily="34" charset="0"/>
              </a:rPr>
              <a:t>but still on average it takes months </a:t>
            </a:r>
            <a:r>
              <a:rPr lang="en-US" sz="1200" dirty="0">
                <a:ea typeface="Calibri" panose="020F0502020204030204" pitchFamily="34" charset="0"/>
                <a:cs typeface="Arial" panose="020B0604020202020204" pitchFamily="34" charset="0"/>
              </a:rPr>
              <a:t>due to the complexity of manual analysis, skills bar and additional integrations needed for holistic response, including recovery.</a:t>
            </a:r>
          </a:p>
          <a:p>
            <a:pPr marL="342900" indent="-342900">
              <a:lnSpc>
                <a:spcPct val="107000"/>
              </a:lnSpc>
              <a:spcBef>
                <a:spcPts val="750"/>
              </a:spcBef>
              <a:buFontTx/>
              <a:buAutoNum type="arabicPeriod"/>
            </a:pPr>
            <a:r>
              <a:rPr lang="en-US" sz="1200" b="1" dirty="0">
                <a:ea typeface="Calibri" panose="020F0502020204030204" pitchFamily="34" charset="0"/>
                <a:cs typeface="Arial" panose="020B0604020202020204" pitchFamily="34" charset="0"/>
              </a:rPr>
              <a:t>Limited compliance awareness or support for DR – </a:t>
            </a:r>
            <a:r>
              <a:rPr lang="en-US" sz="1200" dirty="0">
                <a:ea typeface="Calibri" panose="020F0502020204030204" pitchFamily="34" charset="0"/>
                <a:cs typeface="Arial" panose="020B0604020202020204" pitchFamily="34" charset="0"/>
              </a:rPr>
              <a:t>As regulatory continues to change rapidly and with poor standardization, DETECT, RESPOND, RECOVER must </a:t>
            </a:r>
            <a:r>
              <a:rPr lang="en-US" sz="1200" u="sng" dirty="0">
                <a:ea typeface="Calibri" panose="020F0502020204030204" pitchFamily="34" charset="0"/>
                <a:cs typeface="Arial" panose="020B0604020202020204" pitchFamily="34" charset="0"/>
              </a:rPr>
              <a:t>be rapid and fully integrated </a:t>
            </a:r>
            <a:r>
              <a:rPr lang="en-US" sz="1200" dirty="0">
                <a:ea typeface="Calibri" panose="020F0502020204030204" pitchFamily="34" charset="0"/>
                <a:cs typeface="Arial" panose="020B0604020202020204" pitchFamily="34" charset="0"/>
              </a:rPr>
              <a:t>to avoid potential regulatory penalties and reputation damage due to often public disclosure requirements. E.g. some regulations like GPDR require to report breaches within a specific time frame (72 hours). </a:t>
            </a:r>
          </a:p>
          <a:p>
            <a:pPr marL="0" indent="0">
              <a:lnSpc>
                <a:spcPct val="107000"/>
              </a:lnSpc>
              <a:spcBef>
                <a:spcPts val="750"/>
              </a:spcBef>
              <a:buFontTx/>
              <a:buNone/>
            </a:pPr>
            <a:endParaRPr lang="en-US" sz="1200" dirty="0">
              <a:cs typeface="Arial" panose="020B0604020202020204" pitchFamily="34" charset="0"/>
            </a:endParaRPr>
          </a:p>
          <a:p>
            <a:pPr>
              <a:lnSpc>
                <a:spcPct val="107000"/>
              </a:lnSpc>
              <a:spcBef>
                <a:spcPts val="750"/>
              </a:spcBef>
              <a:spcAft>
                <a:spcPts val="0"/>
              </a:spcAft>
            </a:pPr>
            <a:r>
              <a:rPr lang="en-US" sz="1200" dirty="0">
                <a:solidFill>
                  <a:srgbClr val="172B4D"/>
                </a:solidFill>
                <a:ea typeface="Calibri" panose="020F0502020204030204" pitchFamily="34" charset="0"/>
                <a:cs typeface="Arial" panose="020B0604020202020204" pitchFamily="34" charset="0"/>
              </a:rPr>
              <a:t>Acronis has an opportunity to lead with success by making solutions more accessible and adoptable,</a:t>
            </a:r>
            <a:br>
              <a:rPr lang="en-US" sz="1200" dirty="0">
                <a:solidFill>
                  <a:srgbClr val="172B4D"/>
                </a:solidFill>
                <a:ea typeface="Calibri" panose="020F0502020204030204" pitchFamily="34" charset="0"/>
                <a:cs typeface="Arial" panose="020B0604020202020204" pitchFamily="34" charset="0"/>
              </a:rPr>
            </a:br>
            <a:endParaRPr lang="en-US" sz="1200" dirty="0">
              <a:solidFill>
                <a:srgbClr val="172B4D"/>
              </a:solidFill>
              <a:ea typeface="Calibri" panose="020F0502020204030204" pitchFamily="34" charset="0"/>
              <a:cs typeface="Arial" panose="020B0604020202020204" pitchFamily="34" charset="0"/>
            </a:endParaRPr>
          </a:p>
          <a:p>
            <a:pPr>
              <a:lnSpc>
                <a:spcPct val="107000"/>
              </a:lnSpc>
              <a:spcBef>
                <a:spcPts val="750"/>
              </a:spcBef>
              <a:spcAft>
                <a:spcPts val="0"/>
              </a:spcAft>
            </a:pPr>
            <a:r>
              <a:rPr lang="en-US" sz="1200" dirty="0">
                <a:solidFill>
                  <a:srgbClr val="172B4D"/>
                </a:solidFill>
                <a:ea typeface="Calibri" panose="020F0502020204030204" pitchFamily="34" charset="0"/>
                <a:cs typeface="Arial" panose="020B0604020202020204" pitchFamily="34" charset="0"/>
              </a:rPr>
              <a:t>For 2023, Acronis can capitalize on the whitespace by leveraging:</a:t>
            </a:r>
          </a:p>
          <a:p>
            <a:pPr marL="342900" indent="-342900">
              <a:lnSpc>
                <a:spcPct val="107000"/>
              </a:lnSpc>
              <a:spcBef>
                <a:spcPts val="750"/>
              </a:spcBef>
              <a:spcAft>
                <a:spcPts val="0"/>
              </a:spcAft>
              <a:buAutoNum type="arabicPeriod"/>
            </a:pPr>
            <a:r>
              <a:rPr lang="en-US" sz="1200" b="1" dirty="0">
                <a:solidFill>
                  <a:srgbClr val="172B4D"/>
                </a:solidFill>
                <a:effectLst/>
                <a:ea typeface="Calibri" panose="020F0502020204030204" pitchFamily="34" charset="0"/>
                <a:cs typeface="Arial" panose="020B0604020202020204" pitchFamily="34" charset="0"/>
              </a:rPr>
              <a:t>Innovation to help better democratize EDR down-market </a:t>
            </a:r>
            <a:r>
              <a:rPr lang="en-US" sz="1200" b="1" dirty="0">
                <a:solidFill>
                  <a:srgbClr val="172B4D"/>
                </a:solidFill>
                <a:ea typeface="Calibri" panose="020F0502020204030204" pitchFamily="34" charset="0"/>
                <a:cs typeface="Arial" panose="020B0604020202020204" pitchFamily="34" charset="0"/>
              </a:rPr>
              <a:t> - </a:t>
            </a:r>
            <a:r>
              <a:rPr lang="en-US" sz="1200" dirty="0">
                <a:solidFill>
                  <a:srgbClr val="172B4D"/>
                </a:solidFill>
                <a:ea typeface="Calibri" panose="020F0502020204030204" pitchFamily="34" charset="0"/>
                <a:cs typeface="Arial" panose="020B0604020202020204" pitchFamily="34" charset="0"/>
              </a:rPr>
              <a:t>we use innovation and integration to make EDR accessible for SMB and mid-market organizations, enabling them to finally combat advanced threats with efficient technology scalable to their needs and budget.</a:t>
            </a:r>
          </a:p>
          <a:p>
            <a:pPr marL="342900" indent="-342900">
              <a:lnSpc>
                <a:spcPct val="107000"/>
              </a:lnSpc>
              <a:spcBef>
                <a:spcPts val="750"/>
              </a:spcBef>
              <a:spcAft>
                <a:spcPts val="0"/>
              </a:spcAft>
              <a:buAutoNum type="arabicPeriod"/>
            </a:pPr>
            <a:r>
              <a:rPr lang="en-US" sz="1200" b="1" dirty="0"/>
              <a:t>Solution consolidation and centralized service management </a:t>
            </a:r>
            <a:r>
              <a:rPr lang="bg-BG" sz="1200" b="1" dirty="0" err="1"/>
              <a:t>across</a:t>
            </a:r>
            <a:r>
              <a:rPr lang="bg-BG" sz="1200" b="1" dirty="0"/>
              <a:t> </a:t>
            </a:r>
            <a:r>
              <a:rPr lang="bg-BG" sz="1200" b="1" dirty="0" err="1"/>
              <a:t>the</a:t>
            </a:r>
            <a:r>
              <a:rPr lang="bg-BG" sz="1200" b="1" dirty="0"/>
              <a:t> NIST </a:t>
            </a:r>
            <a:r>
              <a:rPr lang="en-US" sz="1200" b="1" dirty="0"/>
              <a:t>framework – </a:t>
            </a:r>
            <a:r>
              <a:rPr lang="en-US" sz="1200" dirty="0"/>
              <a:t>decrease complexity and solution sprawl with a single integrated platform across IDENTIFY, PROTECT, DETECT, RESPOND, RECOVER to enable partners to ensure true business resilience and continuity. </a:t>
            </a:r>
          </a:p>
          <a:p>
            <a:pPr marL="342900" marR="0" lvl="0" indent="-342900" algn="l" defTabSz="914400" rtl="0" eaLnBrk="1" fontAlgn="auto" latinLnBrk="0" hangingPunct="1">
              <a:lnSpc>
                <a:spcPct val="107000"/>
              </a:lnSpc>
              <a:spcBef>
                <a:spcPts val="750"/>
              </a:spcBef>
              <a:spcAft>
                <a:spcPts val="0"/>
              </a:spcAft>
              <a:buClrTx/>
              <a:buSzTx/>
              <a:buFontTx/>
              <a:buAutoNum type="arabicPeriod"/>
              <a:tabLst/>
              <a:defRPr/>
            </a:pPr>
            <a:r>
              <a:rPr lang="en-US" sz="1200" b="1" dirty="0">
                <a:highlight>
                  <a:srgbClr val="FFFF00"/>
                </a:highlight>
                <a:ea typeface="Calibri" panose="020F0502020204030204" pitchFamily="34" charset="0"/>
                <a:cs typeface="Arial" panose="020B0604020202020204" pitchFamily="34" charset="0"/>
              </a:rPr>
              <a:t>True SP-partner </a:t>
            </a:r>
            <a:r>
              <a:rPr lang="en-US" sz="1200" b="1" dirty="0">
                <a:ea typeface="Calibri" panose="020F0502020204030204" pitchFamily="34" charset="0"/>
                <a:cs typeface="Arial" panose="020B0604020202020204" pitchFamily="34" charset="0"/>
              </a:rPr>
              <a:t>approach – </a:t>
            </a:r>
            <a:r>
              <a:rPr lang="en-US" sz="1200" dirty="0">
                <a:ea typeface="Calibri" panose="020F0502020204030204" pitchFamily="34" charset="0"/>
                <a:cs typeface="Arial" panose="020B0604020202020204" pitchFamily="34" charset="0"/>
              </a:rPr>
              <a:t>Acronis is an </a:t>
            </a:r>
            <a:r>
              <a:rPr lang="en-US" sz="1200" dirty="0">
                <a:highlight>
                  <a:srgbClr val="FFFF00"/>
                </a:highlight>
                <a:ea typeface="Calibri" panose="020F0502020204030204" pitchFamily="34" charset="0"/>
                <a:cs typeface="Arial" panose="020B0604020202020204" pitchFamily="34" charset="0"/>
              </a:rPr>
              <a:t>SP-partner focused </a:t>
            </a:r>
            <a:r>
              <a:rPr lang="en-US" sz="1200" dirty="0">
                <a:ea typeface="Calibri" panose="020F0502020204030204" pitchFamily="34" charset="0"/>
                <a:cs typeface="Arial" panose="020B0604020202020204" pitchFamily="34" charset="0"/>
              </a:rPr>
              <a:t>company and doesn’t compete with its partners with direct-to-end-customer MDR services while providing SP-class technologies that enable to launch and/or streamline detection and response services without high staffing, training, and cost requirements through automation and innovation.    </a:t>
            </a:r>
          </a:p>
          <a:p>
            <a:pPr marL="342900" indent="-342900">
              <a:lnSpc>
                <a:spcPct val="107000"/>
              </a:lnSpc>
              <a:spcBef>
                <a:spcPts val="750"/>
              </a:spcBef>
              <a:spcAft>
                <a:spcPts val="0"/>
              </a:spcAft>
              <a:buAutoNum type="arabicPeriod"/>
            </a:pPr>
            <a:r>
              <a:rPr lang="en-US" sz="1200" b="1" dirty="0">
                <a:ea typeface="Calibri" panose="020F0502020204030204" pitchFamily="34" charset="0"/>
                <a:cs typeface="Arial" panose="020B0604020202020204" pitchFamily="34" charset="0"/>
              </a:rPr>
              <a:t>Rapid incident analysis and response – </a:t>
            </a:r>
            <a:r>
              <a:rPr lang="en-US" sz="1200" dirty="0">
                <a:ea typeface="Calibri" panose="020F0502020204030204" pitchFamily="34" charset="0"/>
                <a:cs typeface="Arial" panose="020B0604020202020204" pitchFamily="34" charset="0"/>
              </a:rPr>
              <a:t>enable SPs with established cybersecurity portfolios to cut incident-analysis to a few minutes with automatic, AI-driven interpretation of attack to respond more rapidly and with just a single click. </a:t>
            </a:r>
          </a:p>
          <a:p>
            <a:pPr marL="342900" indent="-342900">
              <a:lnSpc>
                <a:spcPct val="107000"/>
              </a:lnSpc>
              <a:spcBef>
                <a:spcPts val="750"/>
              </a:spcBef>
              <a:buFontTx/>
              <a:buAutoNum type="arabicPeriod"/>
            </a:pPr>
            <a:r>
              <a:rPr lang="en-US" sz="1200" b="1" dirty="0">
                <a:ea typeface="Calibri" panose="020F0502020204030204" pitchFamily="34" charset="0"/>
                <a:cs typeface="Arial" panose="020B0604020202020204" pitchFamily="34" charset="0"/>
              </a:rPr>
              <a:t>Compliance – </a:t>
            </a:r>
            <a:r>
              <a:rPr lang="en-US" sz="1200" dirty="0">
                <a:ea typeface="Calibri" panose="020F0502020204030204" pitchFamily="34" charset="0"/>
                <a:cs typeface="Arial" panose="020B0604020202020204" pitchFamily="34" charset="0"/>
              </a:rPr>
              <a:t>empower SPs to report on breaches with the speed and confidence they need guided by an MSP-class EDR </a:t>
            </a:r>
          </a:p>
          <a:p>
            <a:pPr marL="0" indent="0">
              <a:lnSpc>
                <a:spcPct val="107000"/>
              </a:lnSpc>
              <a:spcBef>
                <a:spcPts val="750"/>
              </a:spcBef>
              <a:buFontTx/>
              <a:buNone/>
            </a:pPr>
            <a:endParaRPr lang="en-US" sz="1200" dirty="0">
              <a:cs typeface="Arial" panose="020B0604020202020204" pitchFamily="34" charset="0"/>
            </a:endParaRPr>
          </a:p>
          <a:p>
            <a:pPr marL="342900" indent="-342900">
              <a:lnSpc>
                <a:spcPct val="107000"/>
              </a:lnSpc>
              <a:spcBef>
                <a:spcPts val="750"/>
              </a:spcBef>
              <a:buFontTx/>
              <a:buAutoNum type="arabicPeriod"/>
            </a:pPr>
            <a:endParaRPr lang="en-US" sz="1200" dirty="0">
              <a:cs typeface="Arial" panose="020B0604020202020204" pitchFamily="34" charset="0"/>
            </a:endParaRPr>
          </a:p>
          <a:p>
            <a:pPr marL="342900" indent="-342900">
              <a:lnSpc>
                <a:spcPct val="107000"/>
              </a:lnSpc>
              <a:spcBef>
                <a:spcPts val="750"/>
              </a:spcBef>
              <a:buFontTx/>
              <a:buAutoNum type="arabicPeriod"/>
            </a:pPr>
            <a:endParaRPr lang="bg-B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7E0514-6F58-47C5-A734-6214F30864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195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Advanced Security + EDR enables a more holistic endpoint protection than any point solution. Instead of just stopping the breach like point solutions, you can leverage the full power of a single platform with integrated capabilities, enabling unmatched business resilience: </a:t>
            </a:r>
          </a:p>
          <a:p>
            <a:pPr marL="171450" indent="-171450">
              <a:buFont typeface="Arial" panose="020B0604020202020204" pitchFamily="34" charset="0"/>
              <a:buChar char="•"/>
            </a:pPr>
            <a:endParaRPr lang="en-US" dirty="0"/>
          </a:p>
          <a:p>
            <a:pPr marL="171450" indent="-171450">
              <a:spcBef>
                <a:spcPts val="1200"/>
              </a:spcBef>
              <a:buFont typeface="Arial" panose="020B0604020202020204" pitchFamily="34" charset="0"/>
              <a:buChar char="•"/>
            </a:pPr>
            <a:r>
              <a:rPr lang="en-US" sz="1200" b="1" dirty="0">
                <a:solidFill>
                  <a:schemeClr val="tx2"/>
                </a:solidFill>
              </a:rPr>
              <a:t>Investigate further </a:t>
            </a:r>
            <a:r>
              <a:rPr lang="en-US" sz="1200" dirty="0"/>
              <a:t>using remote connection and forensic backup</a:t>
            </a:r>
          </a:p>
          <a:p>
            <a:pPr marL="171450" indent="-171450">
              <a:spcBef>
                <a:spcPts val="1200"/>
              </a:spcBef>
              <a:buFont typeface="Arial" panose="020B0604020202020204" pitchFamily="34" charset="0"/>
              <a:buChar char="•"/>
            </a:pPr>
            <a:r>
              <a:rPr lang="en-US" sz="1200" b="1" dirty="0">
                <a:solidFill>
                  <a:schemeClr val="tx2"/>
                </a:solidFill>
              </a:rPr>
              <a:t>Contain threats </a:t>
            </a:r>
            <a:r>
              <a:rPr lang="en-US" sz="1200" dirty="0"/>
              <a:t>by network isolating the affected workload</a:t>
            </a:r>
            <a:endParaRPr lang="en-US" sz="1200" dirty="0">
              <a:solidFill>
                <a:schemeClr val="tx2"/>
              </a:solidFill>
            </a:endParaRPr>
          </a:p>
          <a:p>
            <a:pPr marL="171450" indent="-171450">
              <a:spcBef>
                <a:spcPts val="1200"/>
              </a:spcBef>
              <a:buFont typeface="Arial" panose="020B0604020202020204" pitchFamily="34" charset="0"/>
              <a:buChar char="•"/>
            </a:pPr>
            <a:r>
              <a:rPr lang="en-US" sz="1200" b="1" dirty="0">
                <a:solidFill>
                  <a:schemeClr val="tx2"/>
                </a:solidFill>
              </a:rPr>
              <a:t>Remediate</a:t>
            </a:r>
            <a:r>
              <a:rPr lang="en-US" sz="1200" dirty="0"/>
              <a:t> by killing malware processes, quarantining threats, and rollbacking changes.</a:t>
            </a:r>
          </a:p>
          <a:p>
            <a:pPr marL="171450" indent="-171450">
              <a:spcBef>
                <a:spcPts val="1200"/>
              </a:spcBef>
              <a:buFont typeface="Arial" panose="020B0604020202020204" pitchFamily="34" charset="0"/>
              <a:buChar char="•"/>
            </a:pPr>
            <a:r>
              <a:rPr lang="en-US" sz="1200" b="1" dirty="0">
                <a:solidFill>
                  <a:schemeClr val="tx2"/>
                </a:solidFill>
              </a:rPr>
              <a:t>Prevent</a:t>
            </a:r>
            <a:r>
              <a:rPr lang="en-US" sz="1200" b="1" dirty="0"/>
              <a:t> incidents from reoccurring </a:t>
            </a:r>
            <a:r>
              <a:rPr lang="en-US" sz="1200" dirty="0"/>
              <a:t>with software patch </a:t>
            </a:r>
            <a:br>
              <a:rPr lang="ru-RU" sz="1200" dirty="0"/>
            </a:br>
            <a:r>
              <a:rPr lang="en-US" sz="1200" dirty="0"/>
              <a:t>management and by blocking analyzed threats from execution</a:t>
            </a:r>
          </a:p>
          <a:p>
            <a:pPr marL="171450" indent="-171450">
              <a:spcBef>
                <a:spcPts val="1200"/>
              </a:spcBef>
              <a:buFont typeface="Arial" panose="020B0604020202020204" pitchFamily="34" charset="0"/>
              <a:buChar char="•"/>
            </a:pPr>
            <a:r>
              <a:rPr lang="en-US" sz="1200" b="1" dirty="0">
                <a:solidFill>
                  <a:schemeClr val="tx2"/>
                </a:solidFill>
              </a:rPr>
              <a:t>Ensure unmatched business continuity </a:t>
            </a:r>
            <a:r>
              <a:rPr lang="en-US" sz="1200" dirty="0"/>
              <a:t>with integrated recovery capabilities, including attack-specific rollback, file- or image-level recovery, and disaster recovery</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There is no EDR solution out there capable of providing such holistic response capabilities, including recovery. </a:t>
            </a:r>
            <a:endParaRPr lang="bg-BG" dirty="0"/>
          </a:p>
          <a:p>
            <a:endParaRPr lang="ru-RU"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7E0514-6F58-47C5-A734-6214F30864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218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 important value of Advanced Security + EDR is that it enables service provides to analyze attack in minutes and unlock rapid response with automated human-friendly interpretation of the attack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Enables your team to focus its efforts on what matters with prioritized visibility of suspicious activates across endpoints and emerging threat intelligence feeds</a:t>
            </a:r>
          </a:p>
          <a:p>
            <a:pPr marL="171450" indent="-171450">
              <a:buFont typeface="Arial" panose="020B0604020202020204" pitchFamily="34" charset="0"/>
              <a:buChar char="•"/>
            </a:pPr>
            <a:r>
              <a:rPr lang="en-US" dirty="0"/>
              <a:t>The solution provides a complete visibility into the attack chain to understand</a:t>
            </a:r>
          </a:p>
          <a:p>
            <a:pPr marL="745200" lvl="1">
              <a:buFont typeface="Arial" panose="020B0604020202020204" pitchFamily="34" charset="0"/>
              <a:buChar char="•"/>
            </a:pPr>
            <a:r>
              <a:rPr lang="en-US" sz="1050" dirty="0"/>
              <a:t>How did it get in?</a:t>
            </a:r>
          </a:p>
          <a:p>
            <a:pPr marL="745200" lvl="1">
              <a:spcBef>
                <a:spcPts val="0"/>
              </a:spcBef>
              <a:buFont typeface="Arial" panose="020B0604020202020204" pitchFamily="34" charset="0"/>
              <a:buChar char="•"/>
            </a:pPr>
            <a:r>
              <a:rPr lang="en-US" sz="1050" dirty="0"/>
              <a:t>How did it hide its tracks?</a:t>
            </a:r>
          </a:p>
          <a:p>
            <a:pPr marL="745200" lvl="1">
              <a:spcBef>
                <a:spcPts val="0"/>
              </a:spcBef>
              <a:buFont typeface="Arial" panose="020B0604020202020204" pitchFamily="34" charset="0"/>
              <a:buChar char="•"/>
            </a:pPr>
            <a:r>
              <a:rPr lang="en-US" sz="1050" dirty="0"/>
              <a:t>How did it cause harm?</a:t>
            </a:r>
          </a:p>
          <a:p>
            <a:pPr marL="745200" lvl="1">
              <a:spcBef>
                <a:spcPts val="0"/>
              </a:spcBef>
              <a:buFont typeface="Arial" panose="020B0604020202020204" pitchFamily="34" charset="0"/>
              <a:buChar char="•"/>
            </a:pPr>
            <a:r>
              <a:rPr lang="en-US" sz="1050" dirty="0"/>
              <a:t>How did it spread?</a:t>
            </a:r>
          </a:p>
          <a:p>
            <a:pPr marL="171450" lvl="0" indent="-171450">
              <a:buFont typeface="Arial" panose="020B0604020202020204" pitchFamily="34" charset="0"/>
              <a:buChar char="•"/>
            </a:pPr>
            <a:r>
              <a:rPr lang="en-US" dirty="0"/>
              <a:t>This enables incident investigation to be done in minutes rather than hours without requiring rigorous training or resource-intensive operations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7E0514-6F58-47C5-A734-6214F30864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397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Advanced Security + EDR enables a more holistic endpoint protection than any point solution. Instead of just stopping the breach like point solutions, you can leverage the full power of a single platform with integrated capabilities, enabling unmatched business resilience: </a:t>
            </a:r>
          </a:p>
          <a:p>
            <a:pPr marL="171450" indent="-171450">
              <a:buFont typeface="Arial" panose="020B0604020202020204" pitchFamily="34" charset="0"/>
              <a:buChar char="•"/>
            </a:pPr>
            <a:endParaRPr lang="en-US" dirty="0"/>
          </a:p>
          <a:p>
            <a:pPr marL="171450" indent="-171450">
              <a:spcBef>
                <a:spcPts val="1200"/>
              </a:spcBef>
              <a:buFont typeface="Arial" panose="020B0604020202020204" pitchFamily="34" charset="0"/>
              <a:buChar char="•"/>
            </a:pPr>
            <a:r>
              <a:rPr lang="en-US" sz="1200" b="1" dirty="0">
                <a:solidFill>
                  <a:schemeClr val="tx2"/>
                </a:solidFill>
              </a:rPr>
              <a:t>Investigate further </a:t>
            </a:r>
            <a:r>
              <a:rPr lang="en-US" sz="1200" dirty="0"/>
              <a:t>using remote connection and forensic backup</a:t>
            </a:r>
          </a:p>
          <a:p>
            <a:pPr marL="171450" indent="-171450">
              <a:spcBef>
                <a:spcPts val="1200"/>
              </a:spcBef>
              <a:buFont typeface="Arial" panose="020B0604020202020204" pitchFamily="34" charset="0"/>
              <a:buChar char="•"/>
            </a:pPr>
            <a:r>
              <a:rPr lang="en-US" sz="1200" b="1" dirty="0">
                <a:solidFill>
                  <a:schemeClr val="tx2"/>
                </a:solidFill>
              </a:rPr>
              <a:t>Contain threats </a:t>
            </a:r>
            <a:r>
              <a:rPr lang="en-US" sz="1200" dirty="0"/>
              <a:t>by network isolating the affected workload</a:t>
            </a:r>
            <a:endParaRPr lang="en-US" sz="1200" dirty="0">
              <a:solidFill>
                <a:schemeClr val="tx2"/>
              </a:solidFill>
            </a:endParaRPr>
          </a:p>
          <a:p>
            <a:pPr marL="171450" indent="-171450">
              <a:spcBef>
                <a:spcPts val="1200"/>
              </a:spcBef>
              <a:buFont typeface="Arial" panose="020B0604020202020204" pitchFamily="34" charset="0"/>
              <a:buChar char="•"/>
            </a:pPr>
            <a:r>
              <a:rPr lang="en-US" sz="1200" b="1" dirty="0">
                <a:solidFill>
                  <a:schemeClr val="tx2"/>
                </a:solidFill>
              </a:rPr>
              <a:t>Remediate</a:t>
            </a:r>
            <a:r>
              <a:rPr lang="en-US" sz="1200" dirty="0"/>
              <a:t> by killing malware processes, quarantining threats, and rollbacking changes.</a:t>
            </a:r>
          </a:p>
          <a:p>
            <a:pPr marL="171450" indent="-171450">
              <a:spcBef>
                <a:spcPts val="1200"/>
              </a:spcBef>
              <a:buFont typeface="Arial" panose="020B0604020202020204" pitchFamily="34" charset="0"/>
              <a:buChar char="•"/>
            </a:pPr>
            <a:r>
              <a:rPr lang="en-US" sz="1200" b="1" dirty="0">
                <a:solidFill>
                  <a:schemeClr val="tx2"/>
                </a:solidFill>
              </a:rPr>
              <a:t>Prevent</a:t>
            </a:r>
            <a:r>
              <a:rPr lang="en-US" sz="1200" b="1" dirty="0"/>
              <a:t> incidents from reoccurring </a:t>
            </a:r>
            <a:r>
              <a:rPr lang="en-US" sz="1200" dirty="0"/>
              <a:t>with software patch </a:t>
            </a:r>
            <a:br>
              <a:rPr lang="ru-RU" sz="1200" dirty="0"/>
            </a:br>
            <a:r>
              <a:rPr lang="en-US" sz="1200" dirty="0"/>
              <a:t>management and by blocking analyzed threats from execution</a:t>
            </a:r>
          </a:p>
          <a:p>
            <a:pPr marL="171450" indent="-171450">
              <a:spcBef>
                <a:spcPts val="1200"/>
              </a:spcBef>
              <a:buFont typeface="Arial" panose="020B0604020202020204" pitchFamily="34" charset="0"/>
              <a:buChar char="•"/>
            </a:pPr>
            <a:r>
              <a:rPr lang="en-US" sz="1200" b="1" dirty="0">
                <a:solidFill>
                  <a:schemeClr val="tx2"/>
                </a:solidFill>
              </a:rPr>
              <a:t>Ensure unmatched business continuity </a:t>
            </a:r>
            <a:r>
              <a:rPr lang="en-US" sz="1200" dirty="0"/>
              <a:t>with integrated recovery capabilities, including attack-specific rollback, file- or image-level recovery, and disaster recovery</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There is no EDR solution out there capable of providing such holistic response capabilities, including recovery. </a:t>
            </a:r>
            <a:endParaRPr lang="bg-BG" dirty="0"/>
          </a:p>
          <a:p>
            <a:endParaRPr lang="ru-RU"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7E0514-6F58-47C5-A734-6214F30864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218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EDR will be delivered as a new pack: Advanced Security + EDR. (it’s not an extension of the existing Advanced Security pack, but a standalone pack)</a:t>
            </a:r>
          </a:p>
          <a:p>
            <a:pPr marL="171450" indent="-171450">
              <a:buFont typeface="Arial" panose="020B0604020202020204" pitchFamily="34" charset="0"/>
              <a:buChar char="•"/>
            </a:pPr>
            <a:r>
              <a:rPr lang="en-US" dirty="0"/>
              <a:t>It will contain all functionalities of Advanced Security </a:t>
            </a:r>
          </a:p>
          <a:p>
            <a:pPr marL="171450" indent="-171450">
              <a:buFont typeface="Arial" panose="020B0604020202020204" pitchFamily="34" charset="0"/>
              <a:buChar char="•"/>
            </a:pPr>
            <a:r>
              <a:rPr lang="en-US" dirty="0"/>
              <a:t>Applicable to per-GB and per-workload licensing models</a:t>
            </a:r>
          </a:p>
          <a:p>
            <a:pPr marL="171450" indent="-171450">
              <a:buFont typeface="Arial" panose="020B0604020202020204" pitchFamily="34" charset="0"/>
              <a:buChar char="•"/>
            </a:pPr>
            <a:r>
              <a:rPr lang="en-US" dirty="0"/>
              <a:t>Based on the datacenter the commitment price varies </a:t>
            </a:r>
          </a:p>
          <a:p>
            <a:endParaRPr lang="ru-RU"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7E0514-6F58-47C5-A734-6214F30864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962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Example how you can bundle your services with Acronis</a:t>
            </a:r>
          </a:p>
          <a:p>
            <a:pPr marL="171450" indent="-171450">
              <a:buFont typeface="Arial" panose="020B0604020202020204" pitchFamily="34" charset="0"/>
              <a:buChar char="•"/>
            </a:pPr>
            <a:r>
              <a:rPr lang="en-US" dirty="0"/>
              <a:t>Blue – services you can deliver with Advanced Security + EDR</a:t>
            </a:r>
          </a:p>
          <a:p>
            <a:pPr marL="171450" indent="-171450">
              <a:buFont typeface="Arial" panose="020B0604020202020204" pitchFamily="34" charset="0"/>
              <a:buChar char="•"/>
            </a:pPr>
            <a:r>
              <a:rPr lang="en-US" dirty="0"/>
              <a:t>Green – other services that you can deliver with Acronis to enhance your service tech stack </a:t>
            </a:r>
            <a:endParaRPr lang="bg-B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7E0514-6F58-47C5-A734-6214F30864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628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defTabSz="457178">
              <a:spcBef>
                <a:spcPts val="0"/>
              </a:spcBef>
              <a:defRPr/>
            </a:pPr>
            <a:r>
              <a:rPr lang="en-GB" dirty="0"/>
              <a:t>Let’s review the top use cases for Acronis MDR:</a:t>
            </a:r>
            <a:br>
              <a:rPr lang="en-GB" dirty="0"/>
            </a:br>
            <a:endParaRPr lang="en-GB" dirty="0"/>
          </a:p>
          <a:p>
            <a:pPr marL="228600" indent="-228600" algn="l" defTabSz="457178">
              <a:spcBef>
                <a:spcPts val="0"/>
              </a:spcBef>
              <a:buAutoNum type="arabicPeriod"/>
              <a:defRPr/>
            </a:pPr>
            <a:r>
              <a:rPr lang="en-GB" b="1" dirty="0"/>
              <a:t>Amplify effectiveness &amp; optimize resource allocation</a:t>
            </a:r>
          </a:p>
          <a:p>
            <a:pPr marL="228600" indent="-228600" algn="l" defTabSz="457178">
              <a:spcBef>
                <a:spcPts val="0"/>
              </a:spcBef>
              <a:buFont typeface="Arial" panose="020B0604020202020204" pitchFamily="34" charset="0"/>
              <a:buChar char="•"/>
              <a:defRPr/>
            </a:pPr>
            <a:r>
              <a:rPr lang="en-GB" dirty="0" err="1"/>
              <a:t>Monitroing</a:t>
            </a:r>
            <a:r>
              <a:rPr lang="en-GB" dirty="0"/>
              <a:t> &amp; support by a 24/7/365 SOC</a:t>
            </a:r>
            <a:br>
              <a:rPr lang="en-GB" dirty="0"/>
            </a:br>
            <a:endParaRPr lang="en-GB" dirty="0"/>
          </a:p>
          <a:p>
            <a:pPr algn="l" defTabSz="457178">
              <a:spcBef>
                <a:spcPts val="0"/>
              </a:spcBef>
              <a:defRPr/>
            </a:pPr>
            <a:r>
              <a:rPr lang="en-GB" b="1" dirty="0"/>
              <a:t>2. </a:t>
            </a:r>
            <a:r>
              <a:rPr lang="en-US" sz="1600" b="1" kern="0" dirty="0">
                <a:solidFill>
                  <a:srgbClr val="005ABE"/>
                </a:solidFill>
              </a:rPr>
              <a:t>Detect and block  attack before breach</a:t>
            </a:r>
          </a:p>
          <a:p>
            <a:pPr marL="257168" indent="-257168" defTabSz="457178">
              <a:spcBef>
                <a:spcPts val="900"/>
              </a:spcBef>
              <a:buFont typeface="Arial" panose="020B0604020202020204" pitchFamily="34" charset="0"/>
              <a:buChar char="•"/>
              <a:defRPr/>
            </a:pPr>
            <a:r>
              <a:rPr lang="en-US" sz="1200" kern="0" dirty="0">
                <a:solidFill>
                  <a:srgbClr val="00204D"/>
                </a:solidFill>
                <a:latin typeface="+mn-lt"/>
              </a:rPr>
              <a:t>24/7 monitoring </a:t>
            </a:r>
            <a:r>
              <a:rPr lang="en-US" sz="1200" b="0" kern="0" dirty="0">
                <a:solidFill>
                  <a:srgbClr val="00204D"/>
                </a:solidFill>
                <a:latin typeface="+mn-lt"/>
              </a:rPr>
              <a:t>of endpoints by world-class SOC</a:t>
            </a:r>
          </a:p>
          <a:p>
            <a:pPr marL="257168" indent="-257168" defTabSz="457178">
              <a:buFont typeface="Arial" panose="020B0604020202020204" pitchFamily="34" charset="0"/>
              <a:buChar char="•"/>
              <a:defRPr/>
            </a:pPr>
            <a:r>
              <a:rPr lang="en-US" sz="1200" kern="0" dirty="0">
                <a:solidFill>
                  <a:srgbClr val="00204D"/>
                </a:solidFill>
                <a:latin typeface="+mn-lt"/>
              </a:rPr>
              <a:t>Block common threats </a:t>
            </a:r>
            <a:r>
              <a:rPr lang="en-US" sz="1200" b="0" kern="0" dirty="0">
                <a:solidFill>
                  <a:srgbClr val="00204D"/>
                </a:solidFill>
                <a:latin typeface="+mn-lt"/>
              </a:rPr>
              <a:t>with award-winning endpoint protection</a:t>
            </a:r>
          </a:p>
          <a:p>
            <a:pPr marL="257168" indent="-257168" defTabSz="457178">
              <a:buFont typeface="Arial" panose="020B0604020202020204" pitchFamily="34" charset="0"/>
              <a:buChar char="•"/>
              <a:defRPr/>
            </a:pPr>
            <a:r>
              <a:rPr lang="en-US" sz="1200" kern="0" dirty="0">
                <a:solidFill>
                  <a:srgbClr val="00204D"/>
                </a:solidFill>
                <a:latin typeface="+mn-lt"/>
              </a:rPr>
              <a:t>Identify advanced threats </a:t>
            </a:r>
            <a:r>
              <a:rPr lang="en-US" sz="1200" b="0" kern="0" dirty="0">
                <a:solidFill>
                  <a:srgbClr val="00204D"/>
                </a:solidFill>
                <a:latin typeface="+mn-lt"/>
              </a:rPr>
              <a:t>and get rapid, deep analysis by security experts </a:t>
            </a:r>
            <a:br>
              <a:rPr lang="en-GB" dirty="0"/>
            </a:br>
            <a:endParaRPr lang="en-GB" dirty="0"/>
          </a:p>
          <a:p>
            <a:pPr algn="l"/>
            <a:r>
              <a:rPr lang="en-US" b="1" kern="0" dirty="0">
                <a:solidFill>
                  <a:schemeClr val="tx2"/>
                </a:solidFill>
              </a:rPr>
              <a:t>3. Respond before damage is done</a:t>
            </a:r>
          </a:p>
          <a:p>
            <a:pPr marL="257168" indent="-257168" defTabSz="457178">
              <a:spcBef>
                <a:spcPts val="900"/>
              </a:spcBef>
              <a:buFont typeface="Arial" panose="020B0604020202020204" pitchFamily="34" charset="0"/>
              <a:buChar char="•"/>
              <a:defRPr/>
            </a:pPr>
            <a:r>
              <a:rPr lang="en-US" sz="1200" kern="0" dirty="0">
                <a:solidFill>
                  <a:srgbClr val="00204D"/>
                </a:solidFill>
                <a:latin typeface="+mn-lt"/>
              </a:rPr>
              <a:t>Event triage, prioritization, real-time alerting for security incidents by expert analysts </a:t>
            </a:r>
          </a:p>
          <a:p>
            <a:pPr marL="257168" indent="-257168" defTabSz="457178">
              <a:spcBef>
                <a:spcPts val="900"/>
              </a:spcBef>
              <a:buFont typeface="Arial" panose="020B0604020202020204" pitchFamily="34" charset="0"/>
              <a:buChar char="•"/>
              <a:defRPr/>
            </a:pPr>
            <a:r>
              <a:rPr lang="en-US" sz="1200" kern="0" dirty="0">
                <a:solidFill>
                  <a:srgbClr val="00204D"/>
                </a:solidFill>
                <a:latin typeface="+mn-lt"/>
              </a:rPr>
              <a:t>True business continuity </a:t>
            </a:r>
            <a:r>
              <a:rPr lang="en-US" sz="1200" b="0" kern="0" dirty="0">
                <a:solidFill>
                  <a:srgbClr val="00204D"/>
                </a:solidFill>
                <a:latin typeface="+mn-lt"/>
              </a:rPr>
              <a:t>with streamlined integrated remediation and recovery, that can be fully outsourced</a:t>
            </a:r>
          </a:p>
          <a:p>
            <a:pPr marL="257168" indent="-257168" defTabSz="457178">
              <a:buFont typeface="Arial" panose="020B0604020202020204" pitchFamily="34" charset="0"/>
              <a:buChar char="•"/>
              <a:defRPr/>
            </a:pPr>
            <a:r>
              <a:rPr lang="en-US" sz="1200" kern="0" dirty="0">
                <a:solidFill>
                  <a:srgbClr val="00204D"/>
                </a:solidFill>
                <a:latin typeface="+mn-lt"/>
              </a:rPr>
              <a:t>Limit attack surface </a:t>
            </a:r>
            <a:r>
              <a:rPr lang="en-US" sz="1200" b="0" kern="0" dirty="0">
                <a:solidFill>
                  <a:srgbClr val="00204D"/>
                </a:solidFill>
                <a:latin typeface="+mn-lt"/>
              </a:rPr>
              <a:t>for future protection by closing open vulnerabilities leveraged in the attack – can be fully outsourced</a:t>
            </a:r>
          </a:p>
          <a:p>
            <a:pPr marL="257168" indent="-257168" defTabSz="457178">
              <a:buFont typeface="Arial" panose="020B0604020202020204" pitchFamily="34" charset="0"/>
              <a:buChar char="•"/>
              <a:defRPr/>
            </a:pPr>
            <a:endParaRPr lang="en-US" sz="1200" b="0" kern="0" dirty="0">
              <a:solidFill>
                <a:srgbClr val="00204D"/>
              </a:solidFill>
              <a:latin typeface="+mn-lt"/>
            </a:endParaRPr>
          </a:p>
          <a:p>
            <a:pPr algn="l"/>
            <a:r>
              <a:rPr lang="en-US" kern="0" dirty="0">
                <a:solidFill>
                  <a:schemeClr val="tx2"/>
                </a:solidFill>
              </a:rPr>
              <a:t>4. </a:t>
            </a:r>
            <a:r>
              <a:rPr lang="en-US" b="1" kern="0" dirty="0">
                <a:solidFill>
                  <a:schemeClr val="tx2"/>
                </a:solidFill>
              </a:rPr>
              <a:t>Enable compliance and cyber insurance</a:t>
            </a:r>
          </a:p>
          <a:p>
            <a:pPr marL="257168" indent="-257168" defTabSz="457178">
              <a:spcBef>
                <a:spcPts val="900"/>
              </a:spcBef>
              <a:buFont typeface="Arial" panose="020B0604020202020204" pitchFamily="34" charset="0"/>
              <a:buChar char="•"/>
              <a:defRPr/>
            </a:pPr>
            <a:r>
              <a:rPr lang="en-US" sz="1200" kern="0" dirty="0">
                <a:solidFill>
                  <a:srgbClr val="00204D"/>
                </a:solidFill>
                <a:latin typeface="+mn-lt"/>
              </a:rPr>
              <a:t>Reporting on incidents across endpoints by security analysts</a:t>
            </a:r>
            <a:endParaRPr lang="en-US" sz="1200" b="0" kern="0" dirty="0">
              <a:solidFill>
                <a:srgbClr val="00204D"/>
              </a:solidFill>
              <a:latin typeface="+mn-lt"/>
            </a:endParaRPr>
          </a:p>
          <a:p>
            <a:pPr marL="257168" indent="-257168" defTabSz="457178">
              <a:spcBef>
                <a:spcPts val="900"/>
              </a:spcBef>
              <a:buFont typeface="Arial" panose="020B0604020202020204" pitchFamily="34" charset="0"/>
              <a:buChar char="•"/>
              <a:defRPr/>
            </a:pPr>
            <a:r>
              <a:rPr lang="en-US" sz="1200" dirty="0">
                <a:latin typeface="+mn-lt"/>
                <a:ea typeface="Calibri" panose="020F0502020204030204" pitchFamily="34" charset="0"/>
                <a:cs typeface="Times New Roman" panose="02020603050405020304" pitchFamily="18" charset="0"/>
              </a:rPr>
              <a:t>Classify sensitive data, and report on incidents that concern such data with priority </a:t>
            </a:r>
          </a:p>
          <a:p>
            <a:pPr marL="257168" indent="-257168" defTabSz="457178">
              <a:spcBef>
                <a:spcPts val="900"/>
              </a:spcBef>
              <a:buFont typeface="Arial" panose="020B0604020202020204" pitchFamily="34" charset="0"/>
              <a:buChar char="•"/>
              <a:defRPr/>
            </a:pPr>
            <a:r>
              <a:rPr lang="en-US" sz="1200" dirty="0">
                <a:latin typeface="+mn-lt"/>
                <a:ea typeface="Calibri" panose="020F0502020204030204" pitchFamily="34" charset="0"/>
                <a:cs typeface="Times New Roman" panose="02020603050405020304" pitchFamily="18" charset="0"/>
              </a:rPr>
              <a:t>Collect forensic data </a:t>
            </a:r>
            <a:endParaRPr lang="en-US" sz="1200" b="0" dirty="0">
              <a:latin typeface="+mn-lt"/>
              <a:ea typeface="Calibri" panose="020F0502020204030204" pitchFamily="34" charset="0"/>
              <a:cs typeface="Times New Roman" panose="02020603050405020304" pitchFamily="18" charset="0"/>
            </a:endParaRPr>
          </a:p>
          <a:p>
            <a:pPr marL="257168" indent="-257168" defTabSz="457178">
              <a:spcBef>
                <a:spcPts val="900"/>
              </a:spcBef>
              <a:buFont typeface="Arial" panose="020B0604020202020204" pitchFamily="34" charset="0"/>
              <a:buChar char="•"/>
              <a:defRPr/>
            </a:pPr>
            <a:endParaRPr lang="en-US" sz="1200" b="0" dirty="0">
              <a:latin typeface="+mn-lt"/>
              <a:ea typeface="Calibri" panose="020F0502020204030204" pitchFamily="34" charset="0"/>
              <a:cs typeface="Times New Roman" panose="02020603050405020304" pitchFamily="18" charset="0"/>
            </a:endParaRPr>
          </a:p>
          <a:p>
            <a:pPr marL="0" indent="0" defTabSz="457178">
              <a:spcBef>
                <a:spcPts val="900"/>
              </a:spcBef>
              <a:buFont typeface="Arial" panose="020B0604020202020204" pitchFamily="34" charset="0"/>
              <a:buNone/>
              <a:defRPr/>
            </a:pPr>
            <a:r>
              <a:rPr lang="en-US" sz="1200" b="1" dirty="0">
                <a:latin typeface="+mn-lt"/>
                <a:ea typeface="Calibri" panose="020F0502020204030204" pitchFamily="34" charset="0"/>
                <a:cs typeface="Times New Roman" panose="02020603050405020304" pitchFamily="18" charset="0"/>
              </a:rPr>
              <a:t>5. Consolidate solutions</a:t>
            </a:r>
          </a:p>
          <a:p>
            <a:pPr marL="257168" indent="-257168" defTabSz="457178">
              <a:spcBef>
                <a:spcPts val="900"/>
              </a:spcBef>
              <a:buFont typeface="Arial" panose="020B0604020202020204" pitchFamily="34" charset="0"/>
              <a:buChar char="•"/>
              <a:defRPr/>
            </a:pPr>
            <a:r>
              <a:rPr lang="en-US" sz="1200" kern="0" dirty="0">
                <a:solidFill>
                  <a:srgbClr val="00204D"/>
                </a:solidFill>
              </a:rPr>
              <a:t>Rapidly launch &amp; scale through </a:t>
            </a:r>
            <a:r>
              <a:rPr lang="en-US" sz="1200" b="0" kern="0" dirty="0">
                <a:solidFill>
                  <a:srgbClr val="00204D"/>
                </a:solidFill>
              </a:rPr>
              <a:t>an MSP-class platform that unifies cybersecurity, data protection &amp; endpoint management</a:t>
            </a:r>
            <a:endParaRPr lang="en-US" sz="1200" b="0" dirty="0">
              <a:ea typeface="Calibri" panose="020F0502020204030204" pitchFamily="34" charset="0"/>
              <a:cs typeface="Times New Roman" panose="02020603050405020304" pitchFamily="18" charset="0"/>
            </a:endParaRPr>
          </a:p>
          <a:p>
            <a:pPr marL="257168" indent="-257168" defTabSz="457178">
              <a:spcBef>
                <a:spcPts val="900"/>
              </a:spcBef>
              <a:buFont typeface="Arial" panose="020B0604020202020204" pitchFamily="34" charset="0"/>
              <a:buChar char="•"/>
              <a:defRPr/>
            </a:pPr>
            <a:r>
              <a:rPr lang="en-US" sz="1200" dirty="0">
                <a:ea typeface="Calibri" panose="020F0502020204030204" pitchFamily="34" charset="0"/>
                <a:cs typeface="Times New Roman" panose="02020603050405020304" pitchFamily="18" charset="0"/>
              </a:rPr>
              <a:t>Reduce TCO by up to 60% with </a:t>
            </a:r>
            <a:r>
              <a:rPr lang="en-US" sz="1200" b="0" dirty="0">
                <a:ea typeface="Calibri" panose="020F0502020204030204" pitchFamily="34" charset="0"/>
                <a:cs typeface="Times New Roman" panose="02020603050405020304" pitchFamily="18" charset="0"/>
              </a:rPr>
              <a:t>unified service management</a:t>
            </a:r>
          </a:p>
          <a:p>
            <a:pPr marL="0" indent="0" defTabSz="457178">
              <a:spcBef>
                <a:spcPts val="900"/>
              </a:spcBef>
              <a:buFont typeface="Arial" panose="020B0604020202020204" pitchFamily="34" charset="0"/>
              <a:buNone/>
              <a:defRPr/>
            </a:pPr>
            <a:endParaRPr lang="en-US" sz="1200" b="0" dirty="0">
              <a:latin typeface="+mn-lt"/>
              <a:ea typeface="Calibri" panose="020F0502020204030204" pitchFamily="34" charset="0"/>
              <a:cs typeface="Times New Roman" panose="02020603050405020304" pitchFamily="18" charset="0"/>
            </a:endParaRPr>
          </a:p>
          <a:p>
            <a:pPr marL="0" indent="0" defTabSz="457178">
              <a:spcBef>
                <a:spcPts val="900"/>
              </a:spcBef>
              <a:buFont typeface="Arial" panose="020B0604020202020204" pitchFamily="34" charset="0"/>
              <a:buNone/>
              <a:defRPr/>
            </a:pPr>
            <a:endParaRPr lang="en-US" sz="1200" b="0" dirty="0">
              <a:latin typeface="+mn-lt"/>
              <a:ea typeface="Calibri" panose="020F0502020204030204" pitchFamily="34" charset="0"/>
              <a:cs typeface="Times New Roman" panose="02020603050405020304" pitchFamily="18" charset="0"/>
            </a:endParaRPr>
          </a:p>
          <a:p>
            <a:pPr marL="257168" indent="-257168" defTabSz="457178">
              <a:buFont typeface="Arial" panose="020B0604020202020204" pitchFamily="34" charset="0"/>
              <a:buChar char="•"/>
              <a:defRPr/>
            </a:pPr>
            <a:endParaRPr lang="en-US" sz="1200" b="0" kern="0" dirty="0">
              <a:solidFill>
                <a:srgbClr val="00204D"/>
              </a:solidFill>
              <a:latin typeface="+mn-lt"/>
            </a:endParaRPr>
          </a:p>
          <a:p>
            <a:pPr marL="457200" lvl="1" indent="0">
              <a:buNone/>
            </a:pPr>
            <a:br>
              <a:rPr lang="en-GB" dirty="0"/>
            </a:br>
            <a:endParaRPr lang="en-GB" dirty="0"/>
          </a:p>
          <a:p>
            <a:pPr marL="228600" indent="-228600">
              <a:buAutoNum type="arabicPeriod" startAt="2"/>
            </a:pPr>
            <a:r>
              <a:rPr lang="en-GB" dirty="0"/>
              <a:t>Enabling cyber insurance </a:t>
            </a:r>
          </a:p>
          <a:p>
            <a:pPr marL="228600" indent="-228600">
              <a:buAutoNum type="arabicPeriod" startAt="2"/>
            </a:pPr>
            <a:endParaRPr lang="en-GB"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Cyber insurance </a:t>
            </a:r>
            <a:r>
              <a:rPr lang="en-US" sz="1200" dirty="0"/>
              <a:t>is a hot topic in the cybersecurity industry as organizations looks for more ways to reduce the risks of the raising threat landscape and limit the damage of potential incidents and ensure piece of mind. </a:t>
            </a:r>
            <a:br>
              <a:rPr lang="en-US" sz="1200" dirty="0"/>
            </a:br>
            <a:br>
              <a:rPr lang="en-US" sz="1200" dirty="0"/>
            </a:br>
            <a:r>
              <a:rPr lang="en-US" sz="1200" dirty="0"/>
              <a:t>However, a requirement for enabling cyber insurance is to have deep endpoint protection capabilities, spanning across prevention, detection, and response. In the same time, for most organizations without high security budgets, cyber insurance still remains an endeavor with high cost, impacted by the thoroughness of businesses’ security program, adding other layers of cost and complexity.</a:t>
            </a:r>
            <a:br>
              <a:rPr lang="en-US" sz="1200" dirty="0"/>
            </a:br>
            <a:br>
              <a:rPr lang="en-US" sz="1200" dirty="0"/>
            </a:br>
            <a:r>
              <a:rPr lang="en-US" sz="1200" b="1" dirty="0"/>
              <a:t>Acronis Cyber Protect Cloud with Advanced Security + EDR </a:t>
            </a:r>
            <a:r>
              <a:rPr lang="en-US" sz="1200" dirty="0"/>
              <a:t>enables you to unlock cyber insurance to limit the impact of cyber risks, including supply-chain ones, with endpoint protection capabilities spanning across identification, protection, detection, response, and recovery. The solutions further reduces cyber risks and respectfully cyber insurance costs through additional data protection, including backup, disaster recovery, and data loss prevention for sensitive information that also strengthens regulatory compliance. </a:t>
            </a:r>
            <a:endParaRPr lang="en-US" sz="1200" b="1" dirty="0"/>
          </a:p>
          <a:p>
            <a:pPr marL="0" indent="0">
              <a:buNone/>
            </a:pPr>
            <a:endParaRPr lang="en-GB" dirty="0"/>
          </a:p>
          <a:p>
            <a:pPr marL="228600" indent="-228600">
              <a:buAutoNum type="arabicPeriod" startAt="2"/>
            </a:pPr>
            <a:endParaRPr lang="en-GB" dirty="0"/>
          </a:p>
          <a:p>
            <a:pPr marL="228600" indent="-228600">
              <a:buFont typeface="+mj-lt"/>
              <a:buAutoNum type="arabicPeriod" startAt="3"/>
            </a:pPr>
            <a:r>
              <a:rPr lang="en-US" dirty="0"/>
              <a:t>Strengthen compliance and report with ease and confidence </a:t>
            </a:r>
            <a:br>
              <a:rPr lang="en-US" dirty="0"/>
            </a:br>
            <a:endParaRPr lang="en-GB" dirty="0"/>
          </a:p>
          <a:p>
            <a:pPr lvl="1"/>
            <a:r>
              <a:rPr lang="en-US" sz="1200" dirty="0"/>
              <a:t>Every organization is aware of the multitude of regulations protecting sensitive data against cyber risks. Such regulations increase the cybersecurity and data </a:t>
            </a:r>
            <a:br>
              <a:rPr lang="en-US" sz="1200" dirty="0"/>
            </a:br>
            <a:r>
              <a:rPr lang="en-US" sz="1200" dirty="0"/>
              <a:t>protection requirements that organizations of all size have to meet. However regulatory compliance is a complex, multi-dimensional, and continuous process, requiring high level of expertise, multiple technologies, and long implementation processes. </a:t>
            </a:r>
            <a:br>
              <a:rPr lang="en-US" sz="1200" dirty="0"/>
            </a:br>
            <a:endParaRPr lang="en-US" sz="1200" dirty="0"/>
          </a:p>
          <a:p>
            <a:pPr lvl="1"/>
            <a:r>
              <a:rPr lang="en-US" sz="1200" dirty="0"/>
              <a:t>This complexity limits visibility and </a:t>
            </a:r>
            <a:r>
              <a:rPr lang="en-US" sz="1200" dirty="0" err="1"/>
              <a:t>inadvertenly</a:t>
            </a:r>
            <a:r>
              <a:rPr lang="en-US" sz="1200" dirty="0"/>
              <a:t> increases compliance risks, ultimately leading to the increased frequency of huge fines levied on organizations by regulatory bodies. An inability to report a breach within a strict time frame can lead to detrimental fines for businesses.</a:t>
            </a:r>
            <a:br>
              <a:rPr lang="en-US" sz="1200" dirty="0"/>
            </a:br>
            <a:endParaRPr lang="en-US" sz="1200" dirty="0"/>
          </a:p>
          <a:p>
            <a:pPr lvl="1"/>
            <a:r>
              <a:rPr lang="en-US" sz="1200" b="1" dirty="0"/>
              <a:t>Adv EDR </a:t>
            </a:r>
            <a:r>
              <a:rPr lang="en-US" sz="1200" dirty="0"/>
              <a:t>enables you to detect, stop, and remediate, and report on attacks with the ease and speed you require. </a:t>
            </a:r>
            <a:br>
              <a:rPr lang="en-GB" dirty="0"/>
            </a:b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en-GB" dirty="0"/>
              <a:t>Solution consolidation across NIST </a:t>
            </a:r>
            <a:r>
              <a:rPr lang="en-US" sz="1200" kern="0" dirty="0">
                <a:solidFill>
                  <a:schemeClr val="bg2"/>
                </a:solidFill>
              </a:rPr>
              <a:t>to reduce costs and streamline management</a:t>
            </a:r>
            <a:endParaRPr lang="en-GB" dirty="0"/>
          </a:p>
          <a:p>
            <a:pPr marL="228600" indent="-228600">
              <a:buAutoNum type="arabicPeriod" startAt="3"/>
            </a:pPr>
            <a:endParaRPr lang="en-GB" dirty="0"/>
          </a:p>
          <a:p>
            <a:pPr lvl="1"/>
            <a:r>
              <a:rPr lang="en-US" sz="1200" dirty="0"/>
              <a:t>Cybersecurity programs have become demanding and complex for organizations</a:t>
            </a:r>
            <a:br>
              <a:rPr lang="en-US" sz="1200" dirty="0"/>
            </a:br>
            <a:r>
              <a:rPr lang="en-US" sz="1200" dirty="0"/>
              <a:t>of all sizes. While small-to-mid sized IT team are </a:t>
            </a:r>
            <a:r>
              <a:rPr lang="en-US" sz="1200" b="1" dirty="0"/>
              <a:t>struggling to implement more advanced security solutions</a:t>
            </a:r>
            <a:r>
              <a:rPr lang="en-US" sz="1200" dirty="0"/>
              <a:t> to answer the rising complexity of the threat landscape, larger organizations struggle with </a:t>
            </a:r>
            <a:r>
              <a:rPr lang="en-US" sz="1200" b="1" dirty="0"/>
              <a:t>solution sprawl </a:t>
            </a:r>
            <a:r>
              <a:rPr lang="en-US" sz="1200" dirty="0"/>
              <a:t>and the inefficiency and </a:t>
            </a:r>
            <a:r>
              <a:rPr lang="en-US" sz="1200" b="1" dirty="0"/>
              <a:t>high costs </a:t>
            </a:r>
            <a:r>
              <a:rPr lang="en-US" sz="1200" dirty="0"/>
              <a:t>of managing multiple point solutions. </a:t>
            </a:r>
            <a:br>
              <a:rPr lang="en-US" sz="1200" dirty="0"/>
            </a:br>
            <a:br>
              <a:rPr lang="en-US" sz="1200" dirty="0"/>
            </a:br>
            <a:r>
              <a:rPr lang="en-US" sz="1200" dirty="0"/>
              <a:t>This leads to severe </a:t>
            </a:r>
            <a:r>
              <a:rPr lang="en-US" sz="1200" b="1" dirty="0"/>
              <a:t>management complexity </a:t>
            </a:r>
            <a:r>
              <a:rPr lang="en-US" sz="1200" dirty="0"/>
              <a:t>for security and IT teams’, negatively impacting the protection, visibility, and response, and serves as a barrier for service providers to </a:t>
            </a:r>
            <a:r>
              <a:rPr lang="en-US" sz="1200" b="1" dirty="0"/>
              <a:t>expand their service stack</a:t>
            </a:r>
            <a:r>
              <a:rPr lang="en-US" sz="1200" dirty="0"/>
              <a:t> or </a:t>
            </a:r>
            <a:r>
              <a:rPr lang="en-US" sz="1200" b="1" dirty="0"/>
              <a:t>secure profitable margins</a:t>
            </a:r>
            <a:r>
              <a:rPr lang="en-US" sz="1200" dirty="0"/>
              <a:t>. </a:t>
            </a:r>
            <a:br>
              <a:rPr lang="en-US" sz="1200" dirty="0"/>
            </a:br>
            <a:endParaRPr lang="en-US" sz="1200" dirty="0"/>
          </a:p>
          <a:p>
            <a:pPr lvl="1"/>
            <a:r>
              <a:rPr lang="en-US" sz="1200" b="1" dirty="0"/>
              <a:t>Acronis Cyber Protect </a:t>
            </a:r>
            <a:r>
              <a:rPr lang="en-US" sz="1200" dirty="0"/>
              <a:t>unifies multiple cybersecurity, data protection, and management capabilities, enabling you to centrally provision and manage multiple cyber protection capabilities including anti-malware, email security, backup &amp; DR, endpoint management, data loss prevention (DLP), </a:t>
            </a:r>
            <a:r>
              <a:rPr lang="en-US" sz="1200" dirty="0">
                <a:highlight>
                  <a:srgbClr val="FF0000"/>
                </a:highlight>
              </a:rPr>
              <a:t>and EDR (Q1, 2023).</a:t>
            </a:r>
            <a:r>
              <a:rPr lang="en-US" sz="1200" dirty="0"/>
              <a:t> The integration enables </a:t>
            </a:r>
            <a:r>
              <a:rPr lang="en-US" sz="1200" b="1" dirty="0"/>
              <a:t>consolidation to reduce costs and streamline management.</a:t>
            </a:r>
          </a:p>
          <a:p>
            <a:pPr marL="0" indent="0">
              <a:buNone/>
            </a:pPr>
            <a:endParaRPr lang="en-GB" dirty="0"/>
          </a:p>
          <a:p>
            <a:endParaRPr lang="en-US"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7E0514-6F58-47C5-A734-6214F30864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241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established industry practices, our new Advanced Security + EDR pack enables partners to deliver protection across NIST Cybersecurity framework with a single platform – Acronis Cyber Protect Cloud. </a:t>
            </a:r>
            <a:br>
              <a:rPr lang="en-US" dirty="0"/>
            </a:br>
            <a:br>
              <a:rPr lang="en-US" dirty="0"/>
            </a:br>
            <a:r>
              <a:rPr lang="en-US" dirty="0"/>
              <a:t>NIST is a cybersecurity framework, maintained by US gov, that lists the </a:t>
            </a:r>
            <a:r>
              <a:rPr lang="en-US" sz="1200" b="0" i="0" kern="1200" dirty="0">
                <a:solidFill>
                  <a:schemeClr val="tx1"/>
                </a:solidFill>
                <a:effectLst/>
                <a:latin typeface="+mn-lt"/>
                <a:ea typeface="+mn-ea"/>
                <a:cs typeface="+mn-cs"/>
              </a:rPr>
              <a:t>standards, guidelines and best practices to manage </a:t>
            </a:r>
            <a:r>
              <a:rPr lang="en-US" sz="1200" b="1" i="0" kern="1200" dirty="0">
                <a:solidFill>
                  <a:schemeClr val="tx1"/>
                </a:solidFill>
                <a:effectLst/>
                <a:latin typeface="+mn-lt"/>
                <a:ea typeface="+mn-ea"/>
                <a:cs typeface="+mn-cs"/>
              </a:rPr>
              <a:t>cybersecurity</a:t>
            </a:r>
            <a:r>
              <a:rPr lang="en-US" sz="1200" b="0" i="0" kern="1200" dirty="0">
                <a:solidFill>
                  <a:schemeClr val="tx1"/>
                </a:solidFill>
                <a:effectLst/>
                <a:latin typeface="+mn-lt"/>
                <a:ea typeface="+mn-ea"/>
                <a:cs typeface="+mn-cs"/>
              </a:rPr>
              <a:t> risk. It’s one of the most established frameworks across the cybersecurity industry. The framework consists of 5 main functions from Identify to Recover. </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While most EDRs focus purely on Detect &amp; Respond Functions of NIST,  only with Acronis, SPs are able to deliver complete cyber protection Across NIST with a single platform, designed for service providers. </a:t>
            </a:r>
            <a:endParaRPr lang="bg-B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7E0514-6F58-47C5-A734-6214F30864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6328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11.sv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hyperlink" Target="http://blog.acronis.com/" TargetMode="External"/><Relationship Id="rId4" Type="http://schemas.openxmlformats.org/officeDocument/2006/relationships/image" Target="../media/image9.svg"/><Relationship Id="rId9" Type="http://schemas.openxmlformats.org/officeDocument/2006/relationships/image" Target="../media/image12.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58.xml.rels><?xml version="1.0" encoding="UTF-8" standalone="yes"?>
<Relationships xmlns="http://schemas.openxmlformats.org/package/2006/relationships"><Relationship Id="rId3" Type="http://schemas.openxmlformats.org/officeDocument/2006/relationships/hyperlink" Target="http://blog.acronis.com/" TargetMode="External"/><Relationship Id="rId2" Type="http://schemas.openxmlformats.org/officeDocument/2006/relationships/image" Target="../media/image31.jpg"/><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image" Target="../media/image32.jp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Master" Target="../slideMasters/slideMaster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4.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5.xml"/><Relationship Id="rId5" Type="http://schemas.openxmlformats.org/officeDocument/2006/relationships/image" Target="../media/image32.jpg"/><Relationship Id="rId4" Type="http://schemas.openxmlformats.org/officeDocument/2006/relationships/hyperlink" Target="http://blog.acronis.com/" TargetMode="Externa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3" Type="http://schemas.openxmlformats.org/officeDocument/2006/relationships/hyperlink" Target="http://blog.acronis.com/" TargetMode="External"/><Relationship Id="rId7" Type="http://schemas.openxmlformats.org/officeDocument/2006/relationships/image" Target="../media/image20.svg"/><Relationship Id="rId2" Type="http://schemas.openxmlformats.org/officeDocument/2006/relationships/image" Target="../media/image21.jpeg"/><Relationship Id="rId1" Type="http://schemas.openxmlformats.org/officeDocument/2006/relationships/slideMaster" Target="../slideMasters/slideMaster5.xml"/><Relationship Id="rId6" Type="http://schemas.openxmlformats.org/officeDocument/2006/relationships/image" Target="../media/image19.png"/><Relationship Id="rId5" Type="http://schemas.openxmlformats.org/officeDocument/2006/relationships/image" Target="../media/image36.sv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log.acronis.com/" TargetMode="External"/><Relationship Id="rId7" Type="http://schemas.openxmlformats.org/officeDocument/2006/relationships/image" Target="../media/image20.sv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hyperlink" Target="http://blog.acronis.com/" TargetMode="External"/><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5.png"/><Relationship Id="rId4" Type="http://schemas.openxmlformats.org/officeDocument/2006/relationships/image" Target="../media/image24.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Master" Target="../slideMasters/slideMaster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4.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Master" Target="../slideMasters/slideMaster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4.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Master" Target="../slideMasters/slideMaster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4.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Master" Target="../slideMasters/slideMaster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4.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Master" Target="../slideMasters/slideMaster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4.svg"/></Relationships>
</file>

<file path=ppt/slideLayouts/_rels/slideLayout88.xml.rels><?xml version="1.0" encoding="UTF-8" standalone="yes"?>
<Relationships xmlns="http://schemas.openxmlformats.org/package/2006/relationships"><Relationship Id="rId3" Type="http://schemas.openxmlformats.org/officeDocument/2006/relationships/hyperlink" Target="http://blog.acronis.com/" TargetMode="External"/><Relationship Id="rId7" Type="http://schemas.openxmlformats.org/officeDocument/2006/relationships/image" Target="../media/image20.svg"/><Relationship Id="rId2" Type="http://schemas.openxmlformats.org/officeDocument/2006/relationships/image" Target="../media/image28.jpe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4" name="Rectangle 13"/>
          <p:cNvSpPr/>
          <p:nvPr userDrawn="1"/>
        </p:nvSpPr>
        <p:spPr>
          <a:xfrm>
            <a:off x="0" y="0"/>
            <a:ext cx="9144000" cy="5143500"/>
          </a:xfrm>
          <a:prstGeom prst="rect">
            <a:avLst/>
          </a:prstGeom>
          <a:gradFill>
            <a:gsLst>
              <a:gs pos="25000">
                <a:schemeClr val="bg2"/>
              </a:gs>
              <a:gs pos="100000">
                <a:schemeClr val="tx2">
                  <a:lumMod val="75000"/>
                </a:schemeClr>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5" name="Title 4">
            <a:extLst>
              <a:ext uri="{FF2B5EF4-FFF2-40B4-BE49-F238E27FC236}">
                <a16:creationId xmlns:a16="http://schemas.microsoft.com/office/drawing/2014/main" id="{50ED2B15-3C94-0649-8170-9C8B1A3F2C89}"/>
              </a:ext>
            </a:extLst>
          </p:cNvPr>
          <p:cNvSpPr>
            <a:spLocks noGrp="1"/>
          </p:cNvSpPr>
          <p:nvPr userDrawn="1">
            <p:ph type="title" hasCustomPrompt="1"/>
          </p:nvPr>
        </p:nvSpPr>
        <p:spPr>
          <a:xfrm>
            <a:off x="374651" y="2405132"/>
            <a:ext cx="6934198" cy="1218795"/>
          </a:xfrm>
        </p:spPr>
        <p:txBody>
          <a:bodyPr anchor="b">
            <a:noAutofit/>
          </a:bodyPr>
          <a:lstStyle>
            <a:lvl1pPr>
              <a:defRPr sz="4400">
                <a:solidFill>
                  <a:schemeClr val="bg1"/>
                </a:solidFill>
              </a:defRPr>
            </a:lvl1pPr>
          </a:lstStyle>
          <a:p>
            <a:r>
              <a:rPr lang="en-US" dirty="0"/>
              <a:t>Click to add a title. </a:t>
            </a:r>
            <a:br>
              <a:rPr lang="en-US" dirty="0"/>
            </a:br>
            <a:r>
              <a:rPr lang="en-US" dirty="0"/>
              <a:t>Please be short and clear</a:t>
            </a:r>
            <a:endParaRPr lang="en-US" dirty="0">
              <a:solidFill>
                <a:schemeClr val="bg1"/>
              </a:solidFill>
              <a:latin typeface="Arial" panose="020B0604020202020204" pitchFamily="34" charset="0"/>
              <a:cs typeface="Arial" panose="020B0604020202020204" pitchFamily="34" charset="0"/>
            </a:endParaRPr>
          </a:p>
        </p:txBody>
      </p:sp>
      <p:sp>
        <p:nvSpPr>
          <p:cNvPr id="6" name="Text Placeholder 2"/>
          <p:cNvSpPr>
            <a:spLocks noGrp="1"/>
          </p:cNvSpPr>
          <p:nvPr>
            <p:ph type="body" sz="quarter" idx="11" hasCustomPrompt="1"/>
          </p:nvPr>
        </p:nvSpPr>
        <p:spPr>
          <a:xfrm>
            <a:off x="374650" y="4323762"/>
            <a:ext cx="6934199" cy="290849"/>
          </a:xfrm>
          <a:prstGeom prst="rect">
            <a:avLst/>
          </a:prstGeom>
        </p:spPr>
        <p:txBody>
          <a:bodyPr wrap="square" lIns="0" tIns="0" rIns="0" bIns="0">
            <a:noAutofit/>
          </a:bodyPr>
          <a:lstStyle>
            <a:lvl1pPr marL="0" indent="0">
              <a:buNone/>
              <a:defRPr sz="2100">
                <a:solidFill>
                  <a:schemeClr val="tx2">
                    <a:lumMod val="40000"/>
                    <a:lumOff val="60000"/>
                  </a:schemeClr>
                </a:solidFill>
                <a:latin typeface="+mn-lt"/>
              </a:defRPr>
            </a:lvl1pPr>
            <a:lvl2pPr marL="342900" indent="0">
              <a:buNone/>
              <a:defRPr sz="2100">
                <a:solidFill>
                  <a:schemeClr val="accent2"/>
                </a:solidFill>
              </a:defRPr>
            </a:lvl2pPr>
            <a:lvl3pPr marL="685800" indent="0">
              <a:buNone/>
              <a:defRPr sz="2100">
                <a:solidFill>
                  <a:schemeClr val="accent2"/>
                </a:solidFill>
              </a:defRPr>
            </a:lvl3pPr>
            <a:lvl4pPr marL="1028700" indent="0">
              <a:buNone/>
              <a:defRPr sz="2100">
                <a:solidFill>
                  <a:schemeClr val="accent2"/>
                </a:solidFill>
              </a:defRPr>
            </a:lvl4pPr>
            <a:lvl5pPr marL="1371600" indent="0">
              <a:buNone/>
              <a:defRPr sz="2100">
                <a:solidFill>
                  <a:schemeClr val="accent2"/>
                </a:solidFill>
              </a:defRPr>
            </a:lvl5pPr>
          </a:lstStyle>
          <a:p>
            <a:pPr lvl="0"/>
            <a:r>
              <a:rPr lang="en-US" dirty="0"/>
              <a:t>Click to add a subtitle</a:t>
            </a:r>
          </a:p>
        </p:txBody>
      </p:sp>
      <p:sp>
        <p:nvSpPr>
          <p:cNvPr id="17" name="Text Placeholder 23">
            <a:extLst>
              <a:ext uri="{FF2B5EF4-FFF2-40B4-BE49-F238E27FC236}">
                <a16:creationId xmlns:a16="http://schemas.microsoft.com/office/drawing/2014/main" id="{EB8178DD-F025-FC4E-B0C9-90F0F97785CD}"/>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20" name="Text Placeholder 26">
            <a:extLst>
              <a:ext uri="{FF2B5EF4-FFF2-40B4-BE49-F238E27FC236}">
                <a16:creationId xmlns:a16="http://schemas.microsoft.com/office/drawing/2014/main" id="{B8717D2E-EA09-934A-9BD5-F599D3C95E16}"/>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21" name="Text Placeholder 26">
            <a:extLst>
              <a:ext uri="{FF2B5EF4-FFF2-40B4-BE49-F238E27FC236}">
                <a16:creationId xmlns:a16="http://schemas.microsoft.com/office/drawing/2014/main" id="{7B6E1D5C-43E7-FB4C-A3E5-7ACAD8E40F89}"/>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2" name="Text Placeholder 26">
            <a:extLst>
              <a:ext uri="{FF2B5EF4-FFF2-40B4-BE49-F238E27FC236}">
                <a16:creationId xmlns:a16="http://schemas.microsoft.com/office/drawing/2014/main" id="{CBF8EA1D-E3FF-3548-9045-2B9C5DAA49FA}"/>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3" name="Text Placeholder 26">
            <a:extLst>
              <a:ext uri="{FF2B5EF4-FFF2-40B4-BE49-F238E27FC236}">
                <a16:creationId xmlns:a16="http://schemas.microsoft.com/office/drawing/2014/main" id="{A27C1B7C-5659-3647-8F96-9484CB77B888}"/>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4" name="Text Placeholder 26">
            <a:extLst>
              <a:ext uri="{FF2B5EF4-FFF2-40B4-BE49-F238E27FC236}">
                <a16:creationId xmlns:a16="http://schemas.microsoft.com/office/drawing/2014/main" id="{D1B9E56B-9689-B346-B09B-730CECF6768A}"/>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5" name="Text Placeholder 26">
            <a:extLst>
              <a:ext uri="{FF2B5EF4-FFF2-40B4-BE49-F238E27FC236}">
                <a16:creationId xmlns:a16="http://schemas.microsoft.com/office/drawing/2014/main" id="{728F1C35-96DA-1D4D-8855-0A3A7ADE0C5F}"/>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8" name="TextBox 27">
            <a:extLst>
              <a:ext uri="{FF2B5EF4-FFF2-40B4-BE49-F238E27FC236}">
                <a16:creationId xmlns:a16="http://schemas.microsoft.com/office/drawing/2014/main" id="{921670BD-C13C-4BF6-B87B-8193AFB83A18}"/>
              </a:ext>
            </a:extLst>
          </p:cNvPr>
          <p:cNvSpPr txBox="1"/>
          <p:nvPr userDrawn="1"/>
        </p:nvSpPr>
        <p:spPr>
          <a:xfrm>
            <a:off x="7479952" y="4629786"/>
            <a:ext cx="1358154" cy="252455"/>
          </a:xfrm>
          <a:prstGeom prst="rect">
            <a:avLst/>
          </a:prstGeom>
        </p:spPr>
        <p:txBody>
          <a:bodyPr wrap="square" lIns="0" tIns="0" rIns="0" bIns="0" rtlCol="0">
            <a:noAutofit/>
          </a:bodyPr>
          <a:lstStyle/>
          <a:p>
            <a:pPr algn="ctr" defTabSz="432000">
              <a:spcBef>
                <a:spcPts val="600"/>
              </a:spcBef>
            </a:pPr>
            <a:r>
              <a:rPr lang="en-US" sz="700" b="0" i="0" kern="1200" dirty="0">
                <a:solidFill>
                  <a:schemeClr val="tx2">
                    <a:lumMod val="40000"/>
                    <a:lumOff val="60000"/>
                  </a:schemeClr>
                </a:solidFill>
                <a:effectLst/>
                <a:latin typeface="+mn-lt"/>
                <a:ea typeface="+mn-ea"/>
                <a:cs typeface="+mn-cs"/>
              </a:rPr>
              <a:t>Dual headquarters </a:t>
            </a:r>
            <a:br>
              <a:rPr lang="ru-RU" sz="700" b="0" i="0" kern="1200" dirty="0">
                <a:solidFill>
                  <a:schemeClr val="tx2">
                    <a:lumMod val="40000"/>
                    <a:lumOff val="60000"/>
                  </a:schemeClr>
                </a:solidFill>
                <a:effectLst/>
                <a:latin typeface="+mn-lt"/>
                <a:ea typeface="+mn-ea"/>
                <a:cs typeface="+mn-cs"/>
              </a:rPr>
            </a:br>
            <a:r>
              <a:rPr lang="en-US" sz="700" b="0" i="0" kern="1200" dirty="0">
                <a:solidFill>
                  <a:schemeClr val="tx2">
                    <a:lumMod val="40000"/>
                    <a:lumOff val="60000"/>
                  </a:schemeClr>
                </a:solidFill>
                <a:effectLst/>
                <a:latin typeface="+mn-lt"/>
                <a:ea typeface="+mn-ea"/>
                <a:cs typeface="+mn-cs"/>
              </a:rPr>
              <a:t>in Switzerland and Singapore</a:t>
            </a:r>
            <a:endParaRPr lang="en-US" sz="700" dirty="0">
              <a:solidFill>
                <a:schemeClr val="tx2">
                  <a:lumMod val="40000"/>
                  <a:lumOff val="60000"/>
                </a:schemeClr>
              </a:solidFill>
            </a:endParaRPr>
          </a:p>
        </p:txBody>
      </p:sp>
      <p:pic>
        <p:nvPicPr>
          <p:cNvPr id="29" name="Graphic 28">
            <a:extLst>
              <a:ext uri="{FF2B5EF4-FFF2-40B4-BE49-F238E27FC236}">
                <a16:creationId xmlns:a16="http://schemas.microsoft.com/office/drawing/2014/main" id="{71B6AC87-4DB4-4AD7-B1F6-FA7DCF619ED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b="29864"/>
          <a:stretch/>
        </p:blipFill>
        <p:spPr>
          <a:xfrm>
            <a:off x="7567327" y="4005105"/>
            <a:ext cx="1183404" cy="544035"/>
          </a:xfrm>
          <a:prstGeom prst="rect">
            <a:avLst/>
          </a:prstGeom>
        </p:spPr>
      </p:pic>
      <p:pic>
        <p:nvPicPr>
          <p:cNvPr id="18" name="Graphic 17">
            <a:extLst>
              <a:ext uri="{FF2B5EF4-FFF2-40B4-BE49-F238E27FC236}">
                <a16:creationId xmlns:a16="http://schemas.microsoft.com/office/drawing/2014/main" id="{AACA847D-52AB-46D0-ABD5-7A9FCDC027E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84512" y="345873"/>
            <a:ext cx="1947826" cy="396000"/>
          </a:xfrm>
          <a:prstGeom prst="rect">
            <a:avLst/>
          </a:prstGeom>
        </p:spPr>
      </p:pic>
      <p:pic>
        <p:nvPicPr>
          <p:cNvPr id="19" name="Graphic 18">
            <a:extLst>
              <a:ext uri="{FF2B5EF4-FFF2-40B4-BE49-F238E27FC236}">
                <a16:creationId xmlns:a16="http://schemas.microsoft.com/office/drawing/2014/main" id="{E1847F6F-CB08-4BAE-9988-BCC60DCCA90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494634" y="436952"/>
            <a:ext cx="1264854" cy="304921"/>
          </a:xfrm>
          <a:prstGeom prst="rect">
            <a:avLst/>
          </a:prstGeom>
        </p:spPr>
      </p:pic>
    </p:spTree>
    <p:extLst>
      <p:ext uri="{BB962C8B-B14F-4D97-AF65-F5344CB8AC3E}">
        <p14:creationId xmlns:p14="http://schemas.microsoft.com/office/powerpoint/2010/main" val="268544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eakers 4">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383607" y="237317"/>
            <a:ext cx="8365106" cy="713596"/>
          </a:xfrm>
          <a:prstGeom prst="rect">
            <a:avLst/>
          </a:prstGeom>
        </p:spPr>
        <p:txBody>
          <a:bodyPr vert="horz" wrap="none" lIns="0" tIns="0" rIns="0" bIns="0" rtlCol="0" anchor="t" anchorCtr="0">
            <a:noAutofit/>
          </a:bodyPr>
          <a:lstStyle>
            <a:lvl1pPr algn="ctr">
              <a:defRPr>
                <a:latin typeface="+mj-lt"/>
              </a:defRPr>
            </a:lvl1pPr>
          </a:lstStyle>
          <a:p>
            <a:r>
              <a:rPr lang="en-US" dirty="0"/>
              <a:t>Click to add a title</a:t>
            </a:r>
          </a:p>
        </p:txBody>
      </p:sp>
      <p:sp>
        <p:nvSpPr>
          <p:cNvPr id="13" name="Text Placeholder 23">
            <a:extLst>
              <a:ext uri="{FF2B5EF4-FFF2-40B4-BE49-F238E27FC236}">
                <a16:creationId xmlns:a16="http://schemas.microsoft.com/office/drawing/2014/main" id="{F9274E75-873F-004E-97FE-34B1FB7CEF02}"/>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6DB55DE8-C5B6-2C46-8283-1FD449275AF3}"/>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8018C0BF-2233-A948-A131-AC7EB8919BDE}"/>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6" name="Text Placeholder 26">
            <a:extLst>
              <a:ext uri="{FF2B5EF4-FFF2-40B4-BE49-F238E27FC236}">
                <a16:creationId xmlns:a16="http://schemas.microsoft.com/office/drawing/2014/main" id="{7DE1499E-8811-9D48-817E-D1F420F0AFC2}"/>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7" name="Text Placeholder 26">
            <a:extLst>
              <a:ext uri="{FF2B5EF4-FFF2-40B4-BE49-F238E27FC236}">
                <a16:creationId xmlns:a16="http://schemas.microsoft.com/office/drawing/2014/main" id="{BFC4BCEE-1AB4-9343-A29F-6D375F35D5E9}"/>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8" name="Text Placeholder 26">
            <a:extLst>
              <a:ext uri="{FF2B5EF4-FFF2-40B4-BE49-F238E27FC236}">
                <a16:creationId xmlns:a16="http://schemas.microsoft.com/office/drawing/2014/main" id="{142A3FFC-C2AC-9145-AB34-1B4B1CC622F6}"/>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9" name="Text Placeholder 26">
            <a:extLst>
              <a:ext uri="{FF2B5EF4-FFF2-40B4-BE49-F238E27FC236}">
                <a16:creationId xmlns:a16="http://schemas.microsoft.com/office/drawing/2014/main" id="{270DEF68-CF74-0842-81BA-39D6032BC76D}"/>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1"/>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0" name="Picture Placeholder 8">
            <a:extLst>
              <a:ext uri="{FF2B5EF4-FFF2-40B4-BE49-F238E27FC236}">
                <a16:creationId xmlns:a16="http://schemas.microsoft.com/office/drawing/2014/main" id="{0CA2FFB2-E35D-CA49-96E8-DF36C70B79B4}"/>
              </a:ext>
            </a:extLst>
          </p:cNvPr>
          <p:cNvSpPr>
            <a:spLocks noGrp="1"/>
          </p:cNvSpPr>
          <p:nvPr>
            <p:ph type="pic" sz="quarter" idx="21" hasCustomPrompt="1"/>
          </p:nvPr>
        </p:nvSpPr>
        <p:spPr>
          <a:xfrm>
            <a:off x="651400"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1" name="Text Placeholder 10">
            <a:extLst>
              <a:ext uri="{FF2B5EF4-FFF2-40B4-BE49-F238E27FC236}">
                <a16:creationId xmlns:a16="http://schemas.microsoft.com/office/drawing/2014/main" id="{2C08343A-45E9-DB40-BB4A-EB64DEE39822}"/>
              </a:ext>
            </a:extLst>
          </p:cNvPr>
          <p:cNvSpPr>
            <a:spLocks noGrp="1"/>
          </p:cNvSpPr>
          <p:nvPr>
            <p:ph type="body" sz="quarter" idx="23" hasCustomPrompt="1"/>
          </p:nvPr>
        </p:nvSpPr>
        <p:spPr>
          <a:xfrm>
            <a:off x="383608" y="2989401"/>
            <a:ext cx="1903584"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22" name="Text Placeholder 10">
            <a:extLst>
              <a:ext uri="{FF2B5EF4-FFF2-40B4-BE49-F238E27FC236}">
                <a16:creationId xmlns:a16="http://schemas.microsoft.com/office/drawing/2014/main" id="{11B7CBA4-2BF1-FD41-A92F-CD5D48A3BAF4}"/>
              </a:ext>
            </a:extLst>
          </p:cNvPr>
          <p:cNvSpPr>
            <a:spLocks noGrp="1"/>
          </p:cNvSpPr>
          <p:nvPr>
            <p:ph type="body" sz="quarter" idx="24" hasCustomPrompt="1"/>
          </p:nvPr>
        </p:nvSpPr>
        <p:spPr>
          <a:xfrm>
            <a:off x="383608" y="3619152"/>
            <a:ext cx="1903584"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
        <p:nvSpPr>
          <p:cNvPr id="23" name="Picture Placeholder 8">
            <a:extLst>
              <a:ext uri="{FF2B5EF4-FFF2-40B4-BE49-F238E27FC236}">
                <a16:creationId xmlns:a16="http://schemas.microsoft.com/office/drawing/2014/main" id="{1F7F23E0-AB2E-2F4D-A3D1-1740D5E17626}"/>
              </a:ext>
            </a:extLst>
          </p:cNvPr>
          <p:cNvSpPr>
            <a:spLocks noGrp="1"/>
          </p:cNvSpPr>
          <p:nvPr>
            <p:ph type="pic" sz="quarter" idx="25" hasCustomPrompt="1"/>
          </p:nvPr>
        </p:nvSpPr>
        <p:spPr>
          <a:xfrm>
            <a:off x="2802010"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4" name="Text Placeholder 10">
            <a:extLst>
              <a:ext uri="{FF2B5EF4-FFF2-40B4-BE49-F238E27FC236}">
                <a16:creationId xmlns:a16="http://schemas.microsoft.com/office/drawing/2014/main" id="{C611B8AB-B3DD-9A40-8097-77B5CCE0965C}"/>
              </a:ext>
            </a:extLst>
          </p:cNvPr>
          <p:cNvSpPr>
            <a:spLocks noGrp="1"/>
          </p:cNvSpPr>
          <p:nvPr>
            <p:ph type="body" sz="quarter" idx="26" hasCustomPrompt="1"/>
          </p:nvPr>
        </p:nvSpPr>
        <p:spPr>
          <a:xfrm>
            <a:off x="2542822" y="2989401"/>
            <a:ext cx="1903584"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25" name="Text Placeholder 10">
            <a:extLst>
              <a:ext uri="{FF2B5EF4-FFF2-40B4-BE49-F238E27FC236}">
                <a16:creationId xmlns:a16="http://schemas.microsoft.com/office/drawing/2014/main" id="{E8B6490B-0D2B-8B48-B85D-83948A4ED696}"/>
              </a:ext>
            </a:extLst>
          </p:cNvPr>
          <p:cNvSpPr>
            <a:spLocks noGrp="1"/>
          </p:cNvSpPr>
          <p:nvPr>
            <p:ph type="body" sz="quarter" idx="27" hasCustomPrompt="1"/>
          </p:nvPr>
        </p:nvSpPr>
        <p:spPr>
          <a:xfrm>
            <a:off x="2542822" y="3619152"/>
            <a:ext cx="1903584"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
        <p:nvSpPr>
          <p:cNvPr id="26" name="Picture Placeholder 8">
            <a:extLst>
              <a:ext uri="{FF2B5EF4-FFF2-40B4-BE49-F238E27FC236}">
                <a16:creationId xmlns:a16="http://schemas.microsoft.com/office/drawing/2014/main" id="{3F25650E-B30F-304A-A0DC-1ECF6C81D76D}"/>
              </a:ext>
            </a:extLst>
          </p:cNvPr>
          <p:cNvSpPr>
            <a:spLocks noGrp="1"/>
          </p:cNvSpPr>
          <p:nvPr>
            <p:ph type="pic" sz="quarter" idx="28" hasCustomPrompt="1"/>
          </p:nvPr>
        </p:nvSpPr>
        <p:spPr>
          <a:xfrm>
            <a:off x="4952620"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7" name="Text Placeholder 10">
            <a:extLst>
              <a:ext uri="{FF2B5EF4-FFF2-40B4-BE49-F238E27FC236}">
                <a16:creationId xmlns:a16="http://schemas.microsoft.com/office/drawing/2014/main" id="{885270AE-682F-004C-A312-9416DD7738B5}"/>
              </a:ext>
            </a:extLst>
          </p:cNvPr>
          <p:cNvSpPr>
            <a:spLocks noGrp="1"/>
          </p:cNvSpPr>
          <p:nvPr>
            <p:ph type="body" sz="quarter" idx="29" hasCustomPrompt="1"/>
          </p:nvPr>
        </p:nvSpPr>
        <p:spPr>
          <a:xfrm>
            <a:off x="4690854" y="2989401"/>
            <a:ext cx="1903584"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28" name="Text Placeholder 10">
            <a:extLst>
              <a:ext uri="{FF2B5EF4-FFF2-40B4-BE49-F238E27FC236}">
                <a16:creationId xmlns:a16="http://schemas.microsoft.com/office/drawing/2014/main" id="{6BBD2E3E-547B-C44D-93A4-B6D654FA409B}"/>
              </a:ext>
            </a:extLst>
          </p:cNvPr>
          <p:cNvSpPr>
            <a:spLocks noGrp="1"/>
          </p:cNvSpPr>
          <p:nvPr>
            <p:ph type="body" sz="quarter" idx="30" hasCustomPrompt="1"/>
          </p:nvPr>
        </p:nvSpPr>
        <p:spPr>
          <a:xfrm>
            <a:off x="4690854" y="3619152"/>
            <a:ext cx="1903584"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
        <p:nvSpPr>
          <p:cNvPr id="29" name="Picture Placeholder 8">
            <a:extLst>
              <a:ext uri="{FF2B5EF4-FFF2-40B4-BE49-F238E27FC236}">
                <a16:creationId xmlns:a16="http://schemas.microsoft.com/office/drawing/2014/main" id="{785B54FE-A286-C94D-8905-5E00B3769F0F}"/>
              </a:ext>
            </a:extLst>
          </p:cNvPr>
          <p:cNvSpPr>
            <a:spLocks noGrp="1"/>
          </p:cNvSpPr>
          <p:nvPr>
            <p:ph type="pic" sz="quarter" idx="31" hasCustomPrompt="1"/>
          </p:nvPr>
        </p:nvSpPr>
        <p:spPr>
          <a:xfrm>
            <a:off x="7103230"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0" name="Text Placeholder 10">
            <a:extLst>
              <a:ext uri="{FF2B5EF4-FFF2-40B4-BE49-F238E27FC236}">
                <a16:creationId xmlns:a16="http://schemas.microsoft.com/office/drawing/2014/main" id="{80144B90-EB95-A944-9D50-17FCB203A8FC}"/>
              </a:ext>
            </a:extLst>
          </p:cNvPr>
          <p:cNvSpPr>
            <a:spLocks noGrp="1"/>
          </p:cNvSpPr>
          <p:nvPr>
            <p:ph type="body" sz="quarter" idx="32" hasCustomPrompt="1"/>
          </p:nvPr>
        </p:nvSpPr>
        <p:spPr>
          <a:xfrm>
            <a:off x="6835438" y="2989401"/>
            <a:ext cx="1903584"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31" name="Text Placeholder 10">
            <a:extLst>
              <a:ext uri="{FF2B5EF4-FFF2-40B4-BE49-F238E27FC236}">
                <a16:creationId xmlns:a16="http://schemas.microsoft.com/office/drawing/2014/main" id="{1EA2A6EF-9A06-6A49-85B2-587EF5C2E440}"/>
              </a:ext>
            </a:extLst>
          </p:cNvPr>
          <p:cNvSpPr>
            <a:spLocks noGrp="1"/>
          </p:cNvSpPr>
          <p:nvPr>
            <p:ph type="body" sz="quarter" idx="33" hasCustomPrompt="1"/>
          </p:nvPr>
        </p:nvSpPr>
        <p:spPr>
          <a:xfrm>
            <a:off x="6835438" y="3619152"/>
            <a:ext cx="1903584"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Tree>
    <p:extLst>
      <p:ext uri="{BB962C8B-B14F-4D97-AF65-F5344CB8AC3E}">
        <p14:creationId xmlns:p14="http://schemas.microsoft.com/office/powerpoint/2010/main" val="23057801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 colums wo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2350"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35" name="Text Placeholder 2"/>
          <p:cNvSpPr>
            <a:spLocks noGrp="1"/>
          </p:cNvSpPr>
          <p:nvPr>
            <p:ph type="body" sz="quarter" idx="28" hasCustomPrompt="1"/>
          </p:nvPr>
        </p:nvSpPr>
        <p:spPr>
          <a:xfrm>
            <a:off x="250824" y="1166813"/>
            <a:ext cx="8641763" cy="369151"/>
          </a:xfrm>
          <a:prstGeom prst="rect">
            <a:avLst/>
          </a:prstGeom>
        </p:spPr>
        <p:txBody>
          <a:bodyPr lIns="0" tIns="0" rIns="0" bIns="0">
            <a:noAutofit/>
          </a:bodyPr>
          <a:lstStyle>
            <a:lvl1pPr marL="0" indent="0" algn="l">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lead text or remove this placeholder if you don't want it</a:t>
            </a:r>
          </a:p>
        </p:txBody>
      </p:sp>
      <p:sp>
        <p:nvSpPr>
          <p:cNvPr id="22" name="Text Placeholder 2"/>
          <p:cNvSpPr>
            <a:spLocks noGrp="1"/>
          </p:cNvSpPr>
          <p:nvPr>
            <p:ph type="body" sz="quarter" idx="22" hasCustomPrompt="1"/>
          </p:nvPr>
        </p:nvSpPr>
        <p:spPr>
          <a:xfrm>
            <a:off x="250824" y="1751864"/>
            <a:ext cx="2736000" cy="46600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1" name="Text Placeholder 2"/>
          <p:cNvSpPr>
            <a:spLocks noGrp="1"/>
          </p:cNvSpPr>
          <p:nvPr>
            <p:ph type="body" sz="quarter" idx="29" hasCustomPrompt="1"/>
          </p:nvPr>
        </p:nvSpPr>
        <p:spPr>
          <a:xfrm>
            <a:off x="250824" y="2270178"/>
            <a:ext cx="273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71" name="Text Placeholder 2"/>
          <p:cNvSpPr>
            <a:spLocks noGrp="1"/>
          </p:cNvSpPr>
          <p:nvPr>
            <p:ph type="body" sz="quarter" idx="31" hasCustomPrompt="1"/>
          </p:nvPr>
        </p:nvSpPr>
        <p:spPr>
          <a:xfrm>
            <a:off x="3204000" y="1751864"/>
            <a:ext cx="2736000" cy="46600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2" name="Text Placeholder 2"/>
          <p:cNvSpPr>
            <a:spLocks noGrp="1"/>
          </p:cNvSpPr>
          <p:nvPr>
            <p:ph type="body" sz="quarter" idx="32" hasCustomPrompt="1"/>
          </p:nvPr>
        </p:nvSpPr>
        <p:spPr>
          <a:xfrm>
            <a:off x="3204000" y="2270178"/>
            <a:ext cx="273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76" name="Text Placeholder 2"/>
          <p:cNvSpPr>
            <a:spLocks noGrp="1"/>
          </p:cNvSpPr>
          <p:nvPr>
            <p:ph type="body" sz="quarter" idx="34" hasCustomPrompt="1"/>
          </p:nvPr>
        </p:nvSpPr>
        <p:spPr>
          <a:xfrm>
            <a:off x="6143728" y="1751864"/>
            <a:ext cx="2736000" cy="46600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7" name="Text Placeholder 2"/>
          <p:cNvSpPr>
            <a:spLocks noGrp="1"/>
          </p:cNvSpPr>
          <p:nvPr>
            <p:ph type="body" sz="quarter" idx="35" hasCustomPrompt="1"/>
          </p:nvPr>
        </p:nvSpPr>
        <p:spPr>
          <a:xfrm>
            <a:off x="6143728" y="2270178"/>
            <a:ext cx="273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34" name="Text Placeholder 4"/>
          <p:cNvSpPr>
            <a:spLocks noGrp="1"/>
          </p:cNvSpPr>
          <p:nvPr>
            <p:ph type="body" sz="quarter" idx="27" hasCustomPrompt="1"/>
          </p:nvPr>
        </p:nvSpPr>
        <p:spPr>
          <a:xfrm>
            <a:off x="250825" y="735013"/>
            <a:ext cx="8642350"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40" name="Text Placeholder 23">
            <a:extLst>
              <a:ext uri="{FF2B5EF4-FFF2-40B4-BE49-F238E27FC236}">
                <a16:creationId xmlns:a16="http://schemas.microsoft.com/office/drawing/2014/main" id="{32F94577-9F18-DE4D-A0A9-9ADEBCA20A3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1" name="Text Placeholder 26">
            <a:extLst>
              <a:ext uri="{FF2B5EF4-FFF2-40B4-BE49-F238E27FC236}">
                <a16:creationId xmlns:a16="http://schemas.microsoft.com/office/drawing/2014/main" id="{54052D44-6286-7A4C-A104-C5B58C0758F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2" name="Text Placeholder 26">
            <a:extLst>
              <a:ext uri="{FF2B5EF4-FFF2-40B4-BE49-F238E27FC236}">
                <a16:creationId xmlns:a16="http://schemas.microsoft.com/office/drawing/2014/main" id="{6965F9F6-9582-3B44-8D17-4FB74185570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3" name="Text Placeholder 26">
            <a:extLst>
              <a:ext uri="{FF2B5EF4-FFF2-40B4-BE49-F238E27FC236}">
                <a16:creationId xmlns:a16="http://schemas.microsoft.com/office/drawing/2014/main" id="{B5D6ACFC-59CB-2546-B161-36372765F6E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4" name="Text Placeholder 26">
            <a:extLst>
              <a:ext uri="{FF2B5EF4-FFF2-40B4-BE49-F238E27FC236}">
                <a16:creationId xmlns:a16="http://schemas.microsoft.com/office/drawing/2014/main" id="{51B2DDAE-A441-1B46-8A20-9CD58571FFF0}"/>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5" name="Text Placeholder 26">
            <a:extLst>
              <a:ext uri="{FF2B5EF4-FFF2-40B4-BE49-F238E27FC236}">
                <a16:creationId xmlns:a16="http://schemas.microsoft.com/office/drawing/2014/main" id="{4A64439A-CBC6-004B-A46E-1316EF7EF0E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6" name="Text Placeholder 26">
            <a:extLst>
              <a:ext uri="{FF2B5EF4-FFF2-40B4-BE49-F238E27FC236}">
                <a16:creationId xmlns:a16="http://schemas.microsoft.com/office/drawing/2014/main" id="{64BE1802-9887-084E-80D2-302F0CAE3E7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3" name="Content Placeholder 2">
            <a:extLst>
              <a:ext uri="{FF2B5EF4-FFF2-40B4-BE49-F238E27FC236}">
                <a16:creationId xmlns:a16="http://schemas.microsoft.com/office/drawing/2014/main" id="{BCBAF53F-CDF9-4DF6-BD1D-9879A346A7C5}"/>
              </a:ext>
            </a:extLst>
          </p:cNvPr>
          <p:cNvSpPr>
            <a:spLocks noGrp="1"/>
          </p:cNvSpPr>
          <p:nvPr>
            <p:ph sz="quarter" idx="41" hasCustomPrompt="1"/>
          </p:nvPr>
        </p:nvSpPr>
        <p:spPr>
          <a:xfrm>
            <a:off x="250827" y="2755018"/>
            <a:ext cx="2735997" cy="176142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4" name="Content Placeholder 2">
            <a:extLst>
              <a:ext uri="{FF2B5EF4-FFF2-40B4-BE49-F238E27FC236}">
                <a16:creationId xmlns:a16="http://schemas.microsoft.com/office/drawing/2014/main" id="{EF0E71FF-DB03-4A91-9E54-0C019310EB14}"/>
              </a:ext>
            </a:extLst>
          </p:cNvPr>
          <p:cNvSpPr>
            <a:spLocks noGrp="1"/>
          </p:cNvSpPr>
          <p:nvPr>
            <p:ph sz="quarter" idx="42" hasCustomPrompt="1"/>
          </p:nvPr>
        </p:nvSpPr>
        <p:spPr>
          <a:xfrm>
            <a:off x="3203706" y="2755018"/>
            <a:ext cx="2735997" cy="176142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5" name="Content Placeholder 2">
            <a:extLst>
              <a:ext uri="{FF2B5EF4-FFF2-40B4-BE49-F238E27FC236}">
                <a16:creationId xmlns:a16="http://schemas.microsoft.com/office/drawing/2014/main" id="{006D6B27-DD0C-4BF0-8ED3-1791A447B1DD}"/>
              </a:ext>
            </a:extLst>
          </p:cNvPr>
          <p:cNvSpPr>
            <a:spLocks noGrp="1"/>
          </p:cNvSpPr>
          <p:nvPr>
            <p:ph sz="quarter" idx="43" hasCustomPrompt="1"/>
          </p:nvPr>
        </p:nvSpPr>
        <p:spPr>
          <a:xfrm>
            <a:off x="6143731" y="2755018"/>
            <a:ext cx="2735997" cy="176142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890567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 colums w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2350"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2" name="Text Placeholder 2"/>
          <p:cNvSpPr>
            <a:spLocks noGrp="1"/>
          </p:cNvSpPr>
          <p:nvPr>
            <p:ph type="body" sz="quarter" idx="22" hasCustomPrompt="1"/>
          </p:nvPr>
        </p:nvSpPr>
        <p:spPr>
          <a:xfrm>
            <a:off x="250825" y="2647283"/>
            <a:ext cx="273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1" name="Text Placeholder 2"/>
          <p:cNvSpPr>
            <a:spLocks noGrp="1"/>
          </p:cNvSpPr>
          <p:nvPr>
            <p:ph type="body" sz="quarter" idx="31" hasCustomPrompt="1"/>
          </p:nvPr>
        </p:nvSpPr>
        <p:spPr>
          <a:xfrm>
            <a:off x="3204000" y="2647283"/>
            <a:ext cx="273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6" name="Text Placeholder 2"/>
          <p:cNvSpPr>
            <a:spLocks noGrp="1"/>
          </p:cNvSpPr>
          <p:nvPr>
            <p:ph type="body" sz="quarter" idx="34" hasCustomPrompt="1"/>
          </p:nvPr>
        </p:nvSpPr>
        <p:spPr>
          <a:xfrm>
            <a:off x="6157175" y="2647283"/>
            <a:ext cx="273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4" name="Text Placeholder 4"/>
          <p:cNvSpPr>
            <a:spLocks noGrp="1"/>
          </p:cNvSpPr>
          <p:nvPr>
            <p:ph type="body" sz="quarter" idx="27" hasCustomPrompt="1"/>
          </p:nvPr>
        </p:nvSpPr>
        <p:spPr>
          <a:xfrm>
            <a:off x="250825" y="735013"/>
            <a:ext cx="8642350"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40" name="Text Placeholder 23">
            <a:extLst>
              <a:ext uri="{FF2B5EF4-FFF2-40B4-BE49-F238E27FC236}">
                <a16:creationId xmlns:a16="http://schemas.microsoft.com/office/drawing/2014/main" id="{32F94577-9F18-DE4D-A0A9-9ADEBCA20A3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1" name="Text Placeholder 26">
            <a:extLst>
              <a:ext uri="{FF2B5EF4-FFF2-40B4-BE49-F238E27FC236}">
                <a16:creationId xmlns:a16="http://schemas.microsoft.com/office/drawing/2014/main" id="{54052D44-6286-7A4C-A104-C5B58C0758F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2" name="Text Placeholder 26">
            <a:extLst>
              <a:ext uri="{FF2B5EF4-FFF2-40B4-BE49-F238E27FC236}">
                <a16:creationId xmlns:a16="http://schemas.microsoft.com/office/drawing/2014/main" id="{6965F9F6-9582-3B44-8D17-4FB74185570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3" name="Text Placeholder 26">
            <a:extLst>
              <a:ext uri="{FF2B5EF4-FFF2-40B4-BE49-F238E27FC236}">
                <a16:creationId xmlns:a16="http://schemas.microsoft.com/office/drawing/2014/main" id="{B5D6ACFC-59CB-2546-B161-36372765F6E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4" name="Text Placeholder 26">
            <a:extLst>
              <a:ext uri="{FF2B5EF4-FFF2-40B4-BE49-F238E27FC236}">
                <a16:creationId xmlns:a16="http://schemas.microsoft.com/office/drawing/2014/main" id="{51B2DDAE-A441-1B46-8A20-9CD58571FFF0}"/>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5" name="Text Placeholder 26">
            <a:extLst>
              <a:ext uri="{FF2B5EF4-FFF2-40B4-BE49-F238E27FC236}">
                <a16:creationId xmlns:a16="http://schemas.microsoft.com/office/drawing/2014/main" id="{4A64439A-CBC6-004B-A46E-1316EF7EF0E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6" name="Text Placeholder 26">
            <a:extLst>
              <a:ext uri="{FF2B5EF4-FFF2-40B4-BE49-F238E27FC236}">
                <a16:creationId xmlns:a16="http://schemas.microsoft.com/office/drawing/2014/main" id="{64BE1802-9887-084E-80D2-302F0CAE3E7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4" name="Picture Placeholder 6">
            <a:extLst>
              <a:ext uri="{FF2B5EF4-FFF2-40B4-BE49-F238E27FC236}">
                <a16:creationId xmlns:a16="http://schemas.microsoft.com/office/drawing/2014/main" id="{67F31111-9B73-994F-BE8C-C55388657C7A}"/>
              </a:ext>
            </a:extLst>
          </p:cNvPr>
          <p:cNvSpPr>
            <a:spLocks noGrp="1"/>
          </p:cNvSpPr>
          <p:nvPr>
            <p:ph type="pic" sz="quarter" idx="21" hasCustomPrompt="1"/>
          </p:nvPr>
        </p:nvSpPr>
        <p:spPr>
          <a:xfrm>
            <a:off x="250825" y="1253100"/>
            <a:ext cx="273600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5" name="Picture Placeholder 6">
            <a:extLst>
              <a:ext uri="{FF2B5EF4-FFF2-40B4-BE49-F238E27FC236}">
                <a16:creationId xmlns:a16="http://schemas.microsoft.com/office/drawing/2014/main" id="{25E0286D-50C3-EE4F-A08D-A45D27C90585}"/>
              </a:ext>
            </a:extLst>
          </p:cNvPr>
          <p:cNvSpPr>
            <a:spLocks noGrp="1"/>
          </p:cNvSpPr>
          <p:nvPr>
            <p:ph type="pic" sz="quarter" idx="42" hasCustomPrompt="1"/>
          </p:nvPr>
        </p:nvSpPr>
        <p:spPr>
          <a:xfrm>
            <a:off x="3204000" y="1253867"/>
            <a:ext cx="273600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6" name="Picture Placeholder 6">
            <a:extLst>
              <a:ext uri="{FF2B5EF4-FFF2-40B4-BE49-F238E27FC236}">
                <a16:creationId xmlns:a16="http://schemas.microsoft.com/office/drawing/2014/main" id="{13E1438A-7205-A64F-9BA2-15966D25191B}"/>
              </a:ext>
            </a:extLst>
          </p:cNvPr>
          <p:cNvSpPr>
            <a:spLocks noGrp="1"/>
          </p:cNvSpPr>
          <p:nvPr>
            <p:ph type="pic" sz="quarter" idx="43" hasCustomPrompt="1"/>
          </p:nvPr>
        </p:nvSpPr>
        <p:spPr>
          <a:xfrm>
            <a:off x="6157175" y="1254634"/>
            <a:ext cx="273600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0" name="Content Placeholder 2">
            <a:extLst>
              <a:ext uri="{FF2B5EF4-FFF2-40B4-BE49-F238E27FC236}">
                <a16:creationId xmlns:a16="http://schemas.microsoft.com/office/drawing/2014/main" id="{A14916E4-25B9-44AE-B2A9-906CDA321DE4}"/>
              </a:ext>
            </a:extLst>
          </p:cNvPr>
          <p:cNvSpPr>
            <a:spLocks noGrp="1"/>
          </p:cNvSpPr>
          <p:nvPr>
            <p:ph sz="quarter" idx="44" hasCustomPrompt="1"/>
          </p:nvPr>
        </p:nvSpPr>
        <p:spPr>
          <a:xfrm>
            <a:off x="250827" y="3048000"/>
            <a:ext cx="2742095" cy="14684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Content Placeholder 2">
            <a:extLst>
              <a:ext uri="{FF2B5EF4-FFF2-40B4-BE49-F238E27FC236}">
                <a16:creationId xmlns:a16="http://schemas.microsoft.com/office/drawing/2014/main" id="{178D22CD-941E-4971-B36F-11C441D4D6E8}"/>
              </a:ext>
            </a:extLst>
          </p:cNvPr>
          <p:cNvSpPr>
            <a:spLocks noGrp="1"/>
          </p:cNvSpPr>
          <p:nvPr>
            <p:ph sz="quarter" idx="45" hasCustomPrompt="1"/>
          </p:nvPr>
        </p:nvSpPr>
        <p:spPr>
          <a:xfrm>
            <a:off x="3197905" y="3048000"/>
            <a:ext cx="2742095" cy="14684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9" name="Content Placeholder 2">
            <a:extLst>
              <a:ext uri="{FF2B5EF4-FFF2-40B4-BE49-F238E27FC236}">
                <a16:creationId xmlns:a16="http://schemas.microsoft.com/office/drawing/2014/main" id="{11B3E223-E16B-4384-9986-4EAB3A7265F6}"/>
              </a:ext>
            </a:extLst>
          </p:cNvPr>
          <p:cNvSpPr>
            <a:spLocks noGrp="1"/>
          </p:cNvSpPr>
          <p:nvPr>
            <p:ph sz="quarter" idx="46" hasCustomPrompt="1"/>
          </p:nvPr>
        </p:nvSpPr>
        <p:spPr>
          <a:xfrm>
            <a:off x="6157175" y="3048000"/>
            <a:ext cx="2742095" cy="14684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044726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 colums wo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5929" y="237316"/>
            <a:ext cx="8637246"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35" name="Text Placeholder 2"/>
          <p:cNvSpPr>
            <a:spLocks noGrp="1"/>
          </p:cNvSpPr>
          <p:nvPr>
            <p:ph type="body" sz="quarter" idx="28" hasCustomPrompt="1"/>
          </p:nvPr>
        </p:nvSpPr>
        <p:spPr>
          <a:xfrm>
            <a:off x="255929" y="1166813"/>
            <a:ext cx="8636660" cy="369151"/>
          </a:xfrm>
          <a:prstGeom prst="rect">
            <a:avLst/>
          </a:prstGeom>
        </p:spPr>
        <p:txBody>
          <a:bodyPr lIns="0" tIns="0" rIns="0" bIns="0">
            <a:noAutofit/>
          </a:bodyPr>
          <a:lstStyle>
            <a:lvl1pPr marL="0" indent="0" algn="l">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lead text or remove this placeholder if you don't want it</a:t>
            </a:r>
          </a:p>
        </p:txBody>
      </p:sp>
      <p:sp>
        <p:nvSpPr>
          <p:cNvPr id="22" name="Text Placeholder 2"/>
          <p:cNvSpPr>
            <a:spLocks noGrp="1"/>
          </p:cNvSpPr>
          <p:nvPr>
            <p:ph type="body" sz="quarter" idx="22" hasCustomPrompt="1"/>
          </p:nvPr>
        </p:nvSpPr>
        <p:spPr>
          <a:xfrm>
            <a:off x="250825" y="1751864"/>
            <a:ext cx="2016000" cy="46600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1" name="Text Placeholder 2"/>
          <p:cNvSpPr>
            <a:spLocks noGrp="1"/>
          </p:cNvSpPr>
          <p:nvPr>
            <p:ph type="body" sz="quarter" idx="29" hasCustomPrompt="1"/>
          </p:nvPr>
        </p:nvSpPr>
        <p:spPr>
          <a:xfrm>
            <a:off x="250825" y="2270178"/>
            <a:ext cx="201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71" name="Text Placeholder 2"/>
          <p:cNvSpPr>
            <a:spLocks noGrp="1"/>
          </p:cNvSpPr>
          <p:nvPr>
            <p:ph type="body" sz="quarter" idx="31" hasCustomPrompt="1"/>
          </p:nvPr>
        </p:nvSpPr>
        <p:spPr>
          <a:xfrm>
            <a:off x="2459608" y="1751864"/>
            <a:ext cx="2016000" cy="46600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2" name="Text Placeholder 2"/>
          <p:cNvSpPr>
            <a:spLocks noGrp="1"/>
          </p:cNvSpPr>
          <p:nvPr>
            <p:ph type="body" sz="quarter" idx="32" hasCustomPrompt="1"/>
          </p:nvPr>
        </p:nvSpPr>
        <p:spPr>
          <a:xfrm>
            <a:off x="2459608" y="2270178"/>
            <a:ext cx="201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76" name="Text Placeholder 2"/>
          <p:cNvSpPr>
            <a:spLocks noGrp="1"/>
          </p:cNvSpPr>
          <p:nvPr>
            <p:ph type="body" sz="quarter" idx="34" hasCustomPrompt="1"/>
          </p:nvPr>
        </p:nvSpPr>
        <p:spPr>
          <a:xfrm>
            <a:off x="4668391" y="1751864"/>
            <a:ext cx="2016000" cy="46600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7" name="Text Placeholder 2"/>
          <p:cNvSpPr>
            <a:spLocks noGrp="1"/>
          </p:cNvSpPr>
          <p:nvPr>
            <p:ph type="body" sz="quarter" idx="35" hasCustomPrompt="1"/>
          </p:nvPr>
        </p:nvSpPr>
        <p:spPr>
          <a:xfrm>
            <a:off x="4668391" y="2270178"/>
            <a:ext cx="201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81" name="Text Placeholder 2"/>
          <p:cNvSpPr>
            <a:spLocks noGrp="1"/>
          </p:cNvSpPr>
          <p:nvPr>
            <p:ph type="body" sz="quarter" idx="37" hasCustomPrompt="1"/>
          </p:nvPr>
        </p:nvSpPr>
        <p:spPr>
          <a:xfrm>
            <a:off x="6877175" y="1751864"/>
            <a:ext cx="2016000" cy="466003"/>
          </a:xfrm>
          <a:prstGeom prst="rect">
            <a:avLst/>
          </a:prstGeom>
        </p:spPr>
        <p:txBody>
          <a:bodyPr lIns="0" tIns="0" rIns="0" bIns="0">
            <a:noAutofit/>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2" name="Text Placeholder 2"/>
          <p:cNvSpPr>
            <a:spLocks noGrp="1"/>
          </p:cNvSpPr>
          <p:nvPr>
            <p:ph type="body" sz="quarter" idx="38" hasCustomPrompt="1"/>
          </p:nvPr>
        </p:nvSpPr>
        <p:spPr>
          <a:xfrm>
            <a:off x="6877175" y="2270178"/>
            <a:ext cx="201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34" name="Text Placeholder 4"/>
          <p:cNvSpPr>
            <a:spLocks noGrp="1"/>
          </p:cNvSpPr>
          <p:nvPr>
            <p:ph type="body" sz="quarter" idx="27" hasCustomPrompt="1"/>
          </p:nvPr>
        </p:nvSpPr>
        <p:spPr>
          <a:xfrm>
            <a:off x="255929" y="735013"/>
            <a:ext cx="8637246"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40" name="Text Placeholder 23">
            <a:extLst>
              <a:ext uri="{FF2B5EF4-FFF2-40B4-BE49-F238E27FC236}">
                <a16:creationId xmlns:a16="http://schemas.microsoft.com/office/drawing/2014/main" id="{32F94577-9F18-DE4D-A0A9-9ADEBCA20A3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1" name="Text Placeholder 26">
            <a:extLst>
              <a:ext uri="{FF2B5EF4-FFF2-40B4-BE49-F238E27FC236}">
                <a16:creationId xmlns:a16="http://schemas.microsoft.com/office/drawing/2014/main" id="{54052D44-6286-7A4C-A104-C5B58C0758F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2" name="Text Placeholder 26">
            <a:extLst>
              <a:ext uri="{FF2B5EF4-FFF2-40B4-BE49-F238E27FC236}">
                <a16:creationId xmlns:a16="http://schemas.microsoft.com/office/drawing/2014/main" id="{6965F9F6-9582-3B44-8D17-4FB74185570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3" name="Text Placeholder 26">
            <a:extLst>
              <a:ext uri="{FF2B5EF4-FFF2-40B4-BE49-F238E27FC236}">
                <a16:creationId xmlns:a16="http://schemas.microsoft.com/office/drawing/2014/main" id="{B5D6ACFC-59CB-2546-B161-36372765F6E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4" name="Text Placeholder 26">
            <a:extLst>
              <a:ext uri="{FF2B5EF4-FFF2-40B4-BE49-F238E27FC236}">
                <a16:creationId xmlns:a16="http://schemas.microsoft.com/office/drawing/2014/main" id="{51B2DDAE-A441-1B46-8A20-9CD58571FFF0}"/>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5" name="Text Placeholder 26">
            <a:extLst>
              <a:ext uri="{FF2B5EF4-FFF2-40B4-BE49-F238E27FC236}">
                <a16:creationId xmlns:a16="http://schemas.microsoft.com/office/drawing/2014/main" id="{4A64439A-CBC6-004B-A46E-1316EF7EF0E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6" name="Text Placeholder 26">
            <a:extLst>
              <a:ext uri="{FF2B5EF4-FFF2-40B4-BE49-F238E27FC236}">
                <a16:creationId xmlns:a16="http://schemas.microsoft.com/office/drawing/2014/main" id="{64BE1802-9887-084E-80D2-302F0CAE3E7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4" name="Content Placeholder 2">
            <a:extLst>
              <a:ext uri="{FF2B5EF4-FFF2-40B4-BE49-F238E27FC236}">
                <a16:creationId xmlns:a16="http://schemas.microsoft.com/office/drawing/2014/main" id="{F342E8B2-591A-4913-948F-B03F73B2EBD9}"/>
              </a:ext>
            </a:extLst>
          </p:cNvPr>
          <p:cNvSpPr>
            <a:spLocks noGrp="1"/>
          </p:cNvSpPr>
          <p:nvPr>
            <p:ph sz="quarter" idx="42" hasCustomPrompt="1"/>
          </p:nvPr>
        </p:nvSpPr>
        <p:spPr>
          <a:xfrm>
            <a:off x="250827" y="2755018"/>
            <a:ext cx="2015997" cy="176142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5" name="Content Placeholder 2">
            <a:extLst>
              <a:ext uri="{FF2B5EF4-FFF2-40B4-BE49-F238E27FC236}">
                <a16:creationId xmlns:a16="http://schemas.microsoft.com/office/drawing/2014/main" id="{6FAC8183-A68C-4C1B-8068-1DBC7E90398B}"/>
              </a:ext>
            </a:extLst>
          </p:cNvPr>
          <p:cNvSpPr>
            <a:spLocks noGrp="1"/>
          </p:cNvSpPr>
          <p:nvPr>
            <p:ph sz="quarter" idx="43" hasCustomPrompt="1"/>
          </p:nvPr>
        </p:nvSpPr>
        <p:spPr>
          <a:xfrm>
            <a:off x="2459611" y="2755018"/>
            <a:ext cx="2015997" cy="176142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Content Placeholder 2">
            <a:extLst>
              <a:ext uri="{FF2B5EF4-FFF2-40B4-BE49-F238E27FC236}">
                <a16:creationId xmlns:a16="http://schemas.microsoft.com/office/drawing/2014/main" id="{2D9421E1-8054-4244-BD4E-B1D4786A1B0B}"/>
              </a:ext>
            </a:extLst>
          </p:cNvPr>
          <p:cNvSpPr>
            <a:spLocks noGrp="1"/>
          </p:cNvSpPr>
          <p:nvPr>
            <p:ph sz="quarter" idx="44" hasCustomPrompt="1"/>
          </p:nvPr>
        </p:nvSpPr>
        <p:spPr>
          <a:xfrm>
            <a:off x="4668394" y="2755018"/>
            <a:ext cx="2015997" cy="176142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0" name="Content Placeholder 2">
            <a:extLst>
              <a:ext uri="{FF2B5EF4-FFF2-40B4-BE49-F238E27FC236}">
                <a16:creationId xmlns:a16="http://schemas.microsoft.com/office/drawing/2014/main" id="{FA467132-882D-40EB-BF3A-8CBB390F88B1}"/>
              </a:ext>
            </a:extLst>
          </p:cNvPr>
          <p:cNvSpPr>
            <a:spLocks noGrp="1"/>
          </p:cNvSpPr>
          <p:nvPr>
            <p:ph sz="quarter" idx="45" hasCustomPrompt="1"/>
          </p:nvPr>
        </p:nvSpPr>
        <p:spPr>
          <a:xfrm>
            <a:off x="6877178" y="2755018"/>
            <a:ext cx="2015997" cy="176142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2889626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 colums w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5929" y="237316"/>
            <a:ext cx="8637246"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2" name="Text Placeholder 2"/>
          <p:cNvSpPr>
            <a:spLocks noGrp="1"/>
          </p:cNvSpPr>
          <p:nvPr>
            <p:ph type="body" sz="quarter" idx="22" hasCustomPrompt="1"/>
          </p:nvPr>
        </p:nvSpPr>
        <p:spPr>
          <a:xfrm>
            <a:off x="255929" y="2647283"/>
            <a:ext cx="201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1" name="Text Placeholder 2"/>
          <p:cNvSpPr>
            <a:spLocks noGrp="1"/>
          </p:cNvSpPr>
          <p:nvPr>
            <p:ph type="body" sz="quarter" idx="31" hasCustomPrompt="1"/>
          </p:nvPr>
        </p:nvSpPr>
        <p:spPr>
          <a:xfrm>
            <a:off x="2457416" y="2647283"/>
            <a:ext cx="201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6" name="Text Placeholder 2"/>
          <p:cNvSpPr>
            <a:spLocks noGrp="1"/>
          </p:cNvSpPr>
          <p:nvPr>
            <p:ph type="body" sz="quarter" idx="34" hasCustomPrompt="1"/>
          </p:nvPr>
        </p:nvSpPr>
        <p:spPr>
          <a:xfrm>
            <a:off x="4658903" y="2647283"/>
            <a:ext cx="201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1" name="Text Placeholder 2"/>
          <p:cNvSpPr>
            <a:spLocks noGrp="1"/>
          </p:cNvSpPr>
          <p:nvPr>
            <p:ph type="body" sz="quarter" idx="37" hasCustomPrompt="1"/>
          </p:nvPr>
        </p:nvSpPr>
        <p:spPr>
          <a:xfrm>
            <a:off x="6860389" y="2647283"/>
            <a:ext cx="201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4" name="Text Placeholder 4"/>
          <p:cNvSpPr>
            <a:spLocks noGrp="1"/>
          </p:cNvSpPr>
          <p:nvPr>
            <p:ph type="body" sz="quarter" idx="27" hasCustomPrompt="1"/>
          </p:nvPr>
        </p:nvSpPr>
        <p:spPr>
          <a:xfrm>
            <a:off x="255929" y="735013"/>
            <a:ext cx="8637246"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40" name="Text Placeholder 23">
            <a:extLst>
              <a:ext uri="{FF2B5EF4-FFF2-40B4-BE49-F238E27FC236}">
                <a16:creationId xmlns:a16="http://schemas.microsoft.com/office/drawing/2014/main" id="{32F94577-9F18-DE4D-A0A9-9ADEBCA20A3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1" name="Text Placeholder 26">
            <a:extLst>
              <a:ext uri="{FF2B5EF4-FFF2-40B4-BE49-F238E27FC236}">
                <a16:creationId xmlns:a16="http://schemas.microsoft.com/office/drawing/2014/main" id="{54052D44-6286-7A4C-A104-C5B58C0758F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2" name="Text Placeholder 26">
            <a:extLst>
              <a:ext uri="{FF2B5EF4-FFF2-40B4-BE49-F238E27FC236}">
                <a16:creationId xmlns:a16="http://schemas.microsoft.com/office/drawing/2014/main" id="{6965F9F6-9582-3B44-8D17-4FB74185570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3" name="Text Placeholder 26">
            <a:extLst>
              <a:ext uri="{FF2B5EF4-FFF2-40B4-BE49-F238E27FC236}">
                <a16:creationId xmlns:a16="http://schemas.microsoft.com/office/drawing/2014/main" id="{B5D6ACFC-59CB-2546-B161-36372765F6E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4" name="Text Placeholder 26">
            <a:extLst>
              <a:ext uri="{FF2B5EF4-FFF2-40B4-BE49-F238E27FC236}">
                <a16:creationId xmlns:a16="http://schemas.microsoft.com/office/drawing/2014/main" id="{51B2DDAE-A441-1B46-8A20-9CD58571FFF0}"/>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5" name="Text Placeholder 26">
            <a:extLst>
              <a:ext uri="{FF2B5EF4-FFF2-40B4-BE49-F238E27FC236}">
                <a16:creationId xmlns:a16="http://schemas.microsoft.com/office/drawing/2014/main" id="{4A64439A-CBC6-004B-A46E-1316EF7EF0E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6" name="Text Placeholder 26">
            <a:extLst>
              <a:ext uri="{FF2B5EF4-FFF2-40B4-BE49-F238E27FC236}">
                <a16:creationId xmlns:a16="http://schemas.microsoft.com/office/drawing/2014/main" id="{64BE1802-9887-084E-80D2-302F0CAE3E7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4" name="Picture Placeholder 6">
            <a:extLst>
              <a:ext uri="{FF2B5EF4-FFF2-40B4-BE49-F238E27FC236}">
                <a16:creationId xmlns:a16="http://schemas.microsoft.com/office/drawing/2014/main" id="{67F31111-9B73-994F-BE8C-C55388657C7A}"/>
              </a:ext>
            </a:extLst>
          </p:cNvPr>
          <p:cNvSpPr>
            <a:spLocks noGrp="1"/>
          </p:cNvSpPr>
          <p:nvPr>
            <p:ph type="pic" sz="quarter" idx="21" hasCustomPrompt="1"/>
          </p:nvPr>
        </p:nvSpPr>
        <p:spPr>
          <a:xfrm>
            <a:off x="255929" y="1253100"/>
            <a:ext cx="201600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5" name="Picture Placeholder 6">
            <a:extLst>
              <a:ext uri="{FF2B5EF4-FFF2-40B4-BE49-F238E27FC236}">
                <a16:creationId xmlns:a16="http://schemas.microsoft.com/office/drawing/2014/main" id="{25E0286D-50C3-EE4F-A08D-A45D27C90585}"/>
              </a:ext>
            </a:extLst>
          </p:cNvPr>
          <p:cNvSpPr>
            <a:spLocks noGrp="1"/>
          </p:cNvSpPr>
          <p:nvPr>
            <p:ph type="pic" sz="quarter" idx="42" hasCustomPrompt="1"/>
          </p:nvPr>
        </p:nvSpPr>
        <p:spPr>
          <a:xfrm>
            <a:off x="2457416" y="1253867"/>
            <a:ext cx="201600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6" name="Picture Placeholder 6">
            <a:extLst>
              <a:ext uri="{FF2B5EF4-FFF2-40B4-BE49-F238E27FC236}">
                <a16:creationId xmlns:a16="http://schemas.microsoft.com/office/drawing/2014/main" id="{13E1438A-7205-A64F-9BA2-15966D25191B}"/>
              </a:ext>
            </a:extLst>
          </p:cNvPr>
          <p:cNvSpPr>
            <a:spLocks noGrp="1"/>
          </p:cNvSpPr>
          <p:nvPr>
            <p:ph type="pic" sz="quarter" idx="43" hasCustomPrompt="1"/>
          </p:nvPr>
        </p:nvSpPr>
        <p:spPr>
          <a:xfrm>
            <a:off x="4658903" y="1254634"/>
            <a:ext cx="201600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0" name="Picture Placeholder 6">
            <a:extLst>
              <a:ext uri="{FF2B5EF4-FFF2-40B4-BE49-F238E27FC236}">
                <a16:creationId xmlns:a16="http://schemas.microsoft.com/office/drawing/2014/main" id="{D2F8F7FC-F872-9A4D-880C-DFB2B6BF2FC9}"/>
              </a:ext>
            </a:extLst>
          </p:cNvPr>
          <p:cNvSpPr>
            <a:spLocks noGrp="1"/>
          </p:cNvSpPr>
          <p:nvPr>
            <p:ph type="pic" sz="quarter" idx="44" hasCustomPrompt="1"/>
          </p:nvPr>
        </p:nvSpPr>
        <p:spPr>
          <a:xfrm>
            <a:off x="6860389" y="1255401"/>
            <a:ext cx="201600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3" name="Content Placeholder 2">
            <a:extLst>
              <a:ext uri="{FF2B5EF4-FFF2-40B4-BE49-F238E27FC236}">
                <a16:creationId xmlns:a16="http://schemas.microsoft.com/office/drawing/2014/main" id="{0BB6F10D-9BEF-443B-902D-495FAC6614C5}"/>
              </a:ext>
            </a:extLst>
          </p:cNvPr>
          <p:cNvSpPr>
            <a:spLocks noGrp="1"/>
          </p:cNvSpPr>
          <p:nvPr>
            <p:ph sz="quarter" idx="45" hasCustomPrompt="1"/>
          </p:nvPr>
        </p:nvSpPr>
        <p:spPr>
          <a:xfrm>
            <a:off x="250827" y="3029712"/>
            <a:ext cx="2015997" cy="1486726"/>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1" name="Content Placeholder 2">
            <a:extLst>
              <a:ext uri="{FF2B5EF4-FFF2-40B4-BE49-F238E27FC236}">
                <a16:creationId xmlns:a16="http://schemas.microsoft.com/office/drawing/2014/main" id="{9BF5B465-648E-4152-B0B0-2B67CBCF27BD}"/>
              </a:ext>
            </a:extLst>
          </p:cNvPr>
          <p:cNvSpPr>
            <a:spLocks noGrp="1"/>
          </p:cNvSpPr>
          <p:nvPr>
            <p:ph sz="quarter" idx="46" hasCustomPrompt="1"/>
          </p:nvPr>
        </p:nvSpPr>
        <p:spPr>
          <a:xfrm>
            <a:off x="2459611" y="3029712"/>
            <a:ext cx="2015997" cy="1486726"/>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Content Placeholder 2">
            <a:extLst>
              <a:ext uri="{FF2B5EF4-FFF2-40B4-BE49-F238E27FC236}">
                <a16:creationId xmlns:a16="http://schemas.microsoft.com/office/drawing/2014/main" id="{105FB33C-15EA-4405-8C2E-0105E1F76398}"/>
              </a:ext>
            </a:extLst>
          </p:cNvPr>
          <p:cNvSpPr>
            <a:spLocks noGrp="1"/>
          </p:cNvSpPr>
          <p:nvPr>
            <p:ph sz="quarter" idx="47" hasCustomPrompt="1"/>
          </p:nvPr>
        </p:nvSpPr>
        <p:spPr>
          <a:xfrm>
            <a:off x="4668394" y="3029712"/>
            <a:ext cx="2015997" cy="1486726"/>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3" name="Content Placeholder 2">
            <a:extLst>
              <a:ext uri="{FF2B5EF4-FFF2-40B4-BE49-F238E27FC236}">
                <a16:creationId xmlns:a16="http://schemas.microsoft.com/office/drawing/2014/main" id="{DAE70CB6-4B3B-4FED-89ED-1F0BD64421EB}"/>
              </a:ext>
            </a:extLst>
          </p:cNvPr>
          <p:cNvSpPr>
            <a:spLocks noGrp="1"/>
          </p:cNvSpPr>
          <p:nvPr>
            <p:ph sz="quarter" idx="48" hasCustomPrompt="1"/>
          </p:nvPr>
        </p:nvSpPr>
        <p:spPr>
          <a:xfrm>
            <a:off x="6877178" y="3029712"/>
            <a:ext cx="2015997" cy="1486726"/>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2651761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 colums wo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5795" y="237316"/>
            <a:ext cx="8642350"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1"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256924" y="1863557"/>
            <a:ext cx="1584000" cy="936811"/>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2" name="Text Placeholder 2"/>
          <p:cNvSpPr>
            <a:spLocks noGrp="1"/>
          </p:cNvSpPr>
          <p:nvPr>
            <p:ph type="body" sz="quarter" idx="22" hasCustomPrompt="1"/>
          </p:nvPr>
        </p:nvSpPr>
        <p:spPr>
          <a:xfrm>
            <a:off x="256924" y="1304645"/>
            <a:ext cx="1584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1" name="Text Placeholder 2"/>
          <p:cNvSpPr>
            <a:spLocks noGrp="1"/>
          </p:cNvSpPr>
          <p:nvPr>
            <p:ph type="body" sz="quarter" idx="31" hasCustomPrompt="1"/>
          </p:nvPr>
        </p:nvSpPr>
        <p:spPr>
          <a:xfrm>
            <a:off x="2015413" y="1304645"/>
            <a:ext cx="1584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6" name="Text Placeholder 2"/>
          <p:cNvSpPr>
            <a:spLocks noGrp="1"/>
          </p:cNvSpPr>
          <p:nvPr>
            <p:ph type="body" sz="quarter" idx="34" hasCustomPrompt="1"/>
          </p:nvPr>
        </p:nvSpPr>
        <p:spPr>
          <a:xfrm>
            <a:off x="3780001" y="1304645"/>
            <a:ext cx="1584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1" name="Text Placeholder 2"/>
          <p:cNvSpPr>
            <a:spLocks noGrp="1"/>
          </p:cNvSpPr>
          <p:nvPr>
            <p:ph type="body" sz="quarter" idx="37" hasCustomPrompt="1"/>
          </p:nvPr>
        </p:nvSpPr>
        <p:spPr>
          <a:xfrm>
            <a:off x="5544587" y="1304645"/>
            <a:ext cx="1584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4" name="Text Placeholder 4"/>
          <p:cNvSpPr>
            <a:spLocks noGrp="1"/>
          </p:cNvSpPr>
          <p:nvPr>
            <p:ph type="body" sz="quarter" idx="27" hasCustomPrompt="1"/>
          </p:nvPr>
        </p:nvSpPr>
        <p:spPr>
          <a:xfrm>
            <a:off x="255795" y="735013"/>
            <a:ext cx="8642350"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27" name="Content Placeholder 2">
            <a:extLst>
              <a:ext uri="{FF2B5EF4-FFF2-40B4-BE49-F238E27FC236}">
                <a16:creationId xmlns:a16="http://schemas.microsoft.com/office/drawing/2014/main" id="{1D312E8C-BE32-5F45-A5AB-57FDA3272178}"/>
              </a:ext>
            </a:extLst>
          </p:cNvPr>
          <p:cNvSpPr>
            <a:spLocks noGrp="1"/>
          </p:cNvSpPr>
          <p:nvPr>
            <p:ph sz="quarter" idx="39" hasCustomPrompt="1"/>
          </p:nvPr>
        </p:nvSpPr>
        <p:spPr>
          <a:xfrm>
            <a:off x="2015413" y="1863556"/>
            <a:ext cx="1584000" cy="936811"/>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8" name="Content Placeholder 2">
            <a:extLst>
              <a:ext uri="{FF2B5EF4-FFF2-40B4-BE49-F238E27FC236}">
                <a16:creationId xmlns:a16="http://schemas.microsoft.com/office/drawing/2014/main" id="{1D312E8C-BE32-5F45-A5AB-57FDA3272178}"/>
              </a:ext>
            </a:extLst>
          </p:cNvPr>
          <p:cNvSpPr>
            <a:spLocks noGrp="1"/>
          </p:cNvSpPr>
          <p:nvPr>
            <p:ph sz="quarter" idx="40" hasCustomPrompt="1"/>
          </p:nvPr>
        </p:nvSpPr>
        <p:spPr>
          <a:xfrm>
            <a:off x="3780001" y="1863555"/>
            <a:ext cx="1584000" cy="936811"/>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9" name="Content Placeholder 2">
            <a:extLst>
              <a:ext uri="{FF2B5EF4-FFF2-40B4-BE49-F238E27FC236}">
                <a16:creationId xmlns:a16="http://schemas.microsoft.com/office/drawing/2014/main" id="{1D312E8C-BE32-5F45-A5AB-57FDA3272178}"/>
              </a:ext>
            </a:extLst>
          </p:cNvPr>
          <p:cNvSpPr>
            <a:spLocks noGrp="1"/>
          </p:cNvSpPr>
          <p:nvPr>
            <p:ph sz="quarter" idx="41" hasCustomPrompt="1"/>
          </p:nvPr>
        </p:nvSpPr>
        <p:spPr>
          <a:xfrm>
            <a:off x="5544587" y="1863554"/>
            <a:ext cx="1584000" cy="936811"/>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40" name="Text Placeholder 23">
            <a:extLst>
              <a:ext uri="{FF2B5EF4-FFF2-40B4-BE49-F238E27FC236}">
                <a16:creationId xmlns:a16="http://schemas.microsoft.com/office/drawing/2014/main" id="{32F94577-9F18-DE4D-A0A9-9ADEBCA20A3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1" name="Text Placeholder 26">
            <a:extLst>
              <a:ext uri="{FF2B5EF4-FFF2-40B4-BE49-F238E27FC236}">
                <a16:creationId xmlns:a16="http://schemas.microsoft.com/office/drawing/2014/main" id="{54052D44-6286-7A4C-A104-C5B58C0758F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2" name="Text Placeholder 26">
            <a:extLst>
              <a:ext uri="{FF2B5EF4-FFF2-40B4-BE49-F238E27FC236}">
                <a16:creationId xmlns:a16="http://schemas.microsoft.com/office/drawing/2014/main" id="{6965F9F6-9582-3B44-8D17-4FB74185570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3" name="Text Placeholder 26">
            <a:extLst>
              <a:ext uri="{FF2B5EF4-FFF2-40B4-BE49-F238E27FC236}">
                <a16:creationId xmlns:a16="http://schemas.microsoft.com/office/drawing/2014/main" id="{B5D6ACFC-59CB-2546-B161-36372765F6E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4" name="Text Placeholder 26">
            <a:extLst>
              <a:ext uri="{FF2B5EF4-FFF2-40B4-BE49-F238E27FC236}">
                <a16:creationId xmlns:a16="http://schemas.microsoft.com/office/drawing/2014/main" id="{51B2DDAE-A441-1B46-8A20-9CD58571FFF0}"/>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5" name="Text Placeholder 26">
            <a:extLst>
              <a:ext uri="{FF2B5EF4-FFF2-40B4-BE49-F238E27FC236}">
                <a16:creationId xmlns:a16="http://schemas.microsoft.com/office/drawing/2014/main" id="{4A64439A-CBC6-004B-A46E-1316EF7EF0E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6" name="Text Placeholder 26">
            <a:extLst>
              <a:ext uri="{FF2B5EF4-FFF2-40B4-BE49-F238E27FC236}">
                <a16:creationId xmlns:a16="http://schemas.microsoft.com/office/drawing/2014/main" id="{64BE1802-9887-084E-80D2-302F0CAE3E7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3" name="Text Placeholder 2">
            <a:extLst>
              <a:ext uri="{FF2B5EF4-FFF2-40B4-BE49-F238E27FC236}">
                <a16:creationId xmlns:a16="http://schemas.microsoft.com/office/drawing/2014/main" id="{46183151-3EA5-B14B-8BAA-DEB957261212}"/>
              </a:ext>
            </a:extLst>
          </p:cNvPr>
          <p:cNvSpPr>
            <a:spLocks noGrp="1"/>
          </p:cNvSpPr>
          <p:nvPr>
            <p:ph type="body" sz="quarter" idx="45" hasCustomPrompt="1"/>
          </p:nvPr>
        </p:nvSpPr>
        <p:spPr>
          <a:xfrm>
            <a:off x="7309175" y="1302344"/>
            <a:ext cx="1584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1" name="Content Placeholder 2">
            <a:extLst>
              <a:ext uri="{FF2B5EF4-FFF2-40B4-BE49-F238E27FC236}">
                <a16:creationId xmlns:a16="http://schemas.microsoft.com/office/drawing/2014/main" id="{A5533BCC-E443-5045-AE97-25835E0CD121}"/>
              </a:ext>
            </a:extLst>
          </p:cNvPr>
          <p:cNvSpPr>
            <a:spLocks noGrp="1"/>
          </p:cNvSpPr>
          <p:nvPr>
            <p:ph sz="quarter" idx="46" hasCustomPrompt="1"/>
          </p:nvPr>
        </p:nvSpPr>
        <p:spPr>
          <a:xfrm>
            <a:off x="7309175" y="1861253"/>
            <a:ext cx="1584000" cy="936811"/>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6" name="Content Placeholder 2">
            <a:extLst>
              <a:ext uri="{FF2B5EF4-FFF2-40B4-BE49-F238E27FC236}">
                <a16:creationId xmlns:a16="http://schemas.microsoft.com/office/drawing/2014/main" id="{0A289B2D-773C-4E78-8DDB-AF87E75C84C9}"/>
              </a:ext>
            </a:extLst>
          </p:cNvPr>
          <p:cNvSpPr>
            <a:spLocks noGrp="1"/>
          </p:cNvSpPr>
          <p:nvPr>
            <p:ph sz="quarter" idx="48" hasCustomPrompt="1"/>
          </p:nvPr>
        </p:nvSpPr>
        <p:spPr>
          <a:xfrm>
            <a:off x="256924" y="2920007"/>
            <a:ext cx="1584000" cy="1596431"/>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0" name="Content Placeholder 2">
            <a:extLst>
              <a:ext uri="{FF2B5EF4-FFF2-40B4-BE49-F238E27FC236}">
                <a16:creationId xmlns:a16="http://schemas.microsoft.com/office/drawing/2014/main" id="{E05D59C4-59FB-4E2A-8511-16C6435ED34B}"/>
              </a:ext>
            </a:extLst>
          </p:cNvPr>
          <p:cNvSpPr>
            <a:spLocks noGrp="1"/>
          </p:cNvSpPr>
          <p:nvPr>
            <p:ph sz="quarter" idx="49" hasCustomPrompt="1"/>
          </p:nvPr>
        </p:nvSpPr>
        <p:spPr>
          <a:xfrm>
            <a:off x="2015413" y="2920007"/>
            <a:ext cx="1584000" cy="1596431"/>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Content Placeholder 2">
            <a:extLst>
              <a:ext uri="{FF2B5EF4-FFF2-40B4-BE49-F238E27FC236}">
                <a16:creationId xmlns:a16="http://schemas.microsoft.com/office/drawing/2014/main" id="{156A834C-819D-4547-869B-8F1F9DE70C0F}"/>
              </a:ext>
            </a:extLst>
          </p:cNvPr>
          <p:cNvSpPr>
            <a:spLocks noGrp="1"/>
          </p:cNvSpPr>
          <p:nvPr>
            <p:ph sz="quarter" idx="50" hasCustomPrompt="1"/>
          </p:nvPr>
        </p:nvSpPr>
        <p:spPr>
          <a:xfrm>
            <a:off x="3780001" y="2920007"/>
            <a:ext cx="1584000" cy="1596431"/>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9" name="Content Placeholder 2">
            <a:extLst>
              <a:ext uri="{FF2B5EF4-FFF2-40B4-BE49-F238E27FC236}">
                <a16:creationId xmlns:a16="http://schemas.microsoft.com/office/drawing/2014/main" id="{46AADA76-36C4-4649-B983-E9D361144FB8}"/>
              </a:ext>
            </a:extLst>
          </p:cNvPr>
          <p:cNvSpPr>
            <a:spLocks noGrp="1"/>
          </p:cNvSpPr>
          <p:nvPr>
            <p:ph sz="quarter" idx="51" hasCustomPrompt="1"/>
          </p:nvPr>
        </p:nvSpPr>
        <p:spPr>
          <a:xfrm>
            <a:off x="5544587" y="2920007"/>
            <a:ext cx="1584000" cy="1596431"/>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7" name="Content Placeholder 2">
            <a:extLst>
              <a:ext uri="{FF2B5EF4-FFF2-40B4-BE49-F238E27FC236}">
                <a16:creationId xmlns:a16="http://schemas.microsoft.com/office/drawing/2014/main" id="{180B9DC0-E4E1-4129-99DE-20A06C95C182}"/>
              </a:ext>
            </a:extLst>
          </p:cNvPr>
          <p:cNvSpPr>
            <a:spLocks noGrp="1"/>
          </p:cNvSpPr>
          <p:nvPr>
            <p:ph sz="quarter" idx="52" hasCustomPrompt="1"/>
          </p:nvPr>
        </p:nvSpPr>
        <p:spPr>
          <a:xfrm>
            <a:off x="7309175" y="2920007"/>
            <a:ext cx="1584000" cy="1596431"/>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284947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 colums w pics (1)">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5795" y="237316"/>
            <a:ext cx="8642350"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2" name="Text Placeholder 2"/>
          <p:cNvSpPr>
            <a:spLocks noGrp="1"/>
          </p:cNvSpPr>
          <p:nvPr>
            <p:ph type="body" sz="quarter" idx="22" hasCustomPrompt="1"/>
          </p:nvPr>
        </p:nvSpPr>
        <p:spPr>
          <a:xfrm>
            <a:off x="255795" y="2574051"/>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1" name="Text Placeholder 2"/>
          <p:cNvSpPr>
            <a:spLocks noGrp="1"/>
          </p:cNvSpPr>
          <p:nvPr>
            <p:ph type="body" sz="quarter" idx="31" hasCustomPrompt="1"/>
          </p:nvPr>
        </p:nvSpPr>
        <p:spPr>
          <a:xfrm>
            <a:off x="2015413" y="2574051"/>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6" name="Text Placeholder 2"/>
          <p:cNvSpPr>
            <a:spLocks noGrp="1"/>
          </p:cNvSpPr>
          <p:nvPr>
            <p:ph type="body" sz="quarter" idx="34" hasCustomPrompt="1"/>
          </p:nvPr>
        </p:nvSpPr>
        <p:spPr>
          <a:xfrm>
            <a:off x="3780001" y="2574051"/>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1" name="Text Placeholder 2"/>
          <p:cNvSpPr>
            <a:spLocks noGrp="1"/>
          </p:cNvSpPr>
          <p:nvPr>
            <p:ph type="body" sz="quarter" idx="37" hasCustomPrompt="1"/>
          </p:nvPr>
        </p:nvSpPr>
        <p:spPr>
          <a:xfrm>
            <a:off x="5544589" y="2574051"/>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4" name="Text Placeholder 4"/>
          <p:cNvSpPr>
            <a:spLocks noGrp="1"/>
          </p:cNvSpPr>
          <p:nvPr>
            <p:ph type="body" sz="quarter" idx="27" hasCustomPrompt="1"/>
          </p:nvPr>
        </p:nvSpPr>
        <p:spPr>
          <a:xfrm>
            <a:off x="255795" y="735013"/>
            <a:ext cx="8642350"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40" name="Text Placeholder 23">
            <a:extLst>
              <a:ext uri="{FF2B5EF4-FFF2-40B4-BE49-F238E27FC236}">
                <a16:creationId xmlns:a16="http://schemas.microsoft.com/office/drawing/2014/main" id="{32F94577-9F18-DE4D-A0A9-9ADEBCA20A3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1" name="Text Placeholder 26">
            <a:extLst>
              <a:ext uri="{FF2B5EF4-FFF2-40B4-BE49-F238E27FC236}">
                <a16:creationId xmlns:a16="http://schemas.microsoft.com/office/drawing/2014/main" id="{54052D44-6286-7A4C-A104-C5B58C0758F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2" name="Text Placeholder 26">
            <a:extLst>
              <a:ext uri="{FF2B5EF4-FFF2-40B4-BE49-F238E27FC236}">
                <a16:creationId xmlns:a16="http://schemas.microsoft.com/office/drawing/2014/main" id="{6965F9F6-9582-3B44-8D17-4FB74185570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3" name="Text Placeholder 26">
            <a:extLst>
              <a:ext uri="{FF2B5EF4-FFF2-40B4-BE49-F238E27FC236}">
                <a16:creationId xmlns:a16="http://schemas.microsoft.com/office/drawing/2014/main" id="{B5D6ACFC-59CB-2546-B161-36372765F6E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4" name="Text Placeholder 26">
            <a:extLst>
              <a:ext uri="{FF2B5EF4-FFF2-40B4-BE49-F238E27FC236}">
                <a16:creationId xmlns:a16="http://schemas.microsoft.com/office/drawing/2014/main" id="{51B2DDAE-A441-1B46-8A20-9CD58571FFF0}"/>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5" name="Text Placeholder 26">
            <a:extLst>
              <a:ext uri="{FF2B5EF4-FFF2-40B4-BE49-F238E27FC236}">
                <a16:creationId xmlns:a16="http://schemas.microsoft.com/office/drawing/2014/main" id="{4A64439A-CBC6-004B-A46E-1316EF7EF0E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6" name="Text Placeholder 26">
            <a:extLst>
              <a:ext uri="{FF2B5EF4-FFF2-40B4-BE49-F238E27FC236}">
                <a16:creationId xmlns:a16="http://schemas.microsoft.com/office/drawing/2014/main" id="{64BE1802-9887-084E-80D2-302F0CAE3E7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4" name="Picture Placeholder 6">
            <a:extLst>
              <a:ext uri="{FF2B5EF4-FFF2-40B4-BE49-F238E27FC236}">
                <a16:creationId xmlns:a16="http://schemas.microsoft.com/office/drawing/2014/main" id="{67F31111-9B73-994F-BE8C-C55388657C7A}"/>
              </a:ext>
            </a:extLst>
          </p:cNvPr>
          <p:cNvSpPr>
            <a:spLocks noGrp="1"/>
          </p:cNvSpPr>
          <p:nvPr>
            <p:ph type="pic" sz="quarter" idx="21" hasCustomPrompt="1"/>
          </p:nvPr>
        </p:nvSpPr>
        <p:spPr>
          <a:xfrm>
            <a:off x="255795" y="1292352"/>
            <a:ext cx="1584000" cy="1137522"/>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5" name="Picture Placeholder 6">
            <a:extLst>
              <a:ext uri="{FF2B5EF4-FFF2-40B4-BE49-F238E27FC236}">
                <a16:creationId xmlns:a16="http://schemas.microsoft.com/office/drawing/2014/main" id="{25E0286D-50C3-EE4F-A08D-A45D27C90585}"/>
              </a:ext>
            </a:extLst>
          </p:cNvPr>
          <p:cNvSpPr>
            <a:spLocks noGrp="1"/>
          </p:cNvSpPr>
          <p:nvPr>
            <p:ph type="pic" sz="quarter" idx="42" hasCustomPrompt="1"/>
          </p:nvPr>
        </p:nvSpPr>
        <p:spPr>
          <a:xfrm>
            <a:off x="2015413" y="1293119"/>
            <a:ext cx="1584000" cy="1137522"/>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6" name="Picture Placeholder 6">
            <a:extLst>
              <a:ext uri="{FF2B5EF4-FFF2-40B4-BE49-F238E27FC236}">
                <a16:creationId xmlns:a16="http://schemas.microsoft.com/office/drawing/2014/main" id="{13E1438A-7205-A64F-9BA2-15966D25191B}"/>
              </a:ext>
            </a:extLst>
          </p:cNvPr>
          <p:cNvSpPr>
            <a:spLocks noGrp="1"/>
          </p:cNvSpPr>
          <p:nvPr>
            <p:ph type="pic" sz="quarter" idx="43" hasCustomPrompt="1"/>
          </p:nvPr>
        </p:nvSpPr>
        <p:spPr>
          <a:xfrm>
            <a:off x="3780001" y="1293886"/>
            <a:ext cx="1584000" cy="1137522"/>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0" name="Picture Placeholder 6">
            <a:extLst>
              <a:ext uri="{FF2B5EF4-FFF2-40B4-BE49-F238E27FC236}">
                <a16:creationId xmlns:a16="http://schemas.microsoft.com/office/drawing/2014/main" id="{D2F8F7FC-F872-9A4D-880C-DFB2B6BF2FC9}"/>
              </a:ext>
            </a:extLst>
          </p:cNvPr>
          <p:cNvSpPr>
            <a:spLocks noGrp="1"/>
          </p:cNvSpPr>
          <p:nvPr>
            <p:ph type="pic" sz="quarter" idx="44" hasCustomPrompt="1"/>
          </p:nvPr>
        </p:nvSpPr>
        <p:spPr>
          <a:xfrm>
            <a:off x="5544589" y="1294653"/>
            <a:ext cx="1584000" cy="1137522"/>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3" name="Text Placeholder 2">
            <a:extLst>
              <a:ext uri="{FF2B5EF4-FFF2-40B4-BE49-F238E27FC236}">
                <a16:creationId xmlns:a16="http://schemas.microsoft.com/office/drawing/2014/main" id="{46183151-3EA5-B14B-8BAA-DEB957261212}"/>
              </a:ext>
            </a:extLst>
          </p:cNvPr>
          <p:cNvSpPr>
            <a:spLocks noGrp="1"/>
          </p:cNvSpPr>
          <p:nvPr>
            <p:ph type="body" sz="quarter" idx="45" hasCustomPrompt="1"/>
          </p:nvPr>
        </p:nvSpPr>
        <p:spPr>
          <a:xfrm>
            <a:off x="7309175" y="2571750"/>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2" name="Picture Placeholder 6">
            <a:extLst>
              <a:ext uri="{FF2B5EF4-FFF2-40B4-BE49-F238E27FC236}">
                <a16:creationId xmlns:a16="http://schemas.microsoft.com/office/drawing/2014/main" id="{5F0A1A9F-D759-624F-B353-9EE6AE93350E}"/>
              </a:ext>
            </a:extLst>
          </p:cNvPr>
          <p:cNvSpPr>
            <a:spLocks noGrp="1"/>
          </p:cNvSpPr>
          <p:nvPr>
            <p:ph type="pic" sz="quarter" idx="47" hasCustomPrompt="1"/>
          </p:nvPr>
        </p:nvSpPr>
        <p:spPr>
          <a:xfrm>
            <a:off x="7309175" y="1292352"/>
            <a:ext cx="1584000" cy="1137522"/>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3" name="Content Placeholder 2">
            <a:extLst>
              <a:ext uri="{FF2B5EF4-FFF2-40B4-BE49-F238E27FC236}">
                <a16:creationId xmlns:a16="http://schemas.microsoft.com/office/drawing/2014/main" id="{AC93B055-3935-4A85-A28E-EECF2EFED771}"/>
              </a:ext>
            </a:extLst>
          </p:cNvPr>
          <p:cNvSpPr>
            <a:spLocks noGrp="1"/>
          </p:cNvSpPr>
          <p:nvPr>
            <p:ph sz="quarter" idx="48" hasCustomPrompt="1"/>
          </p:nvPr>
        </p:nvSpPr>
        <p:spPr>
          <a:xfrm>
            <a:off x="256924" y="3200400"/>
            <a:ext cx="1584000" cy="13160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5" name="Content Placeholder 2">
            <a:extLst>
              <a:ext uri="{FF2B5EF4-FFF2-40B4-BE49-F238E27FC236}">
                <a16:creationId xmlns:a16="http://schemas.microsoft.com/office/drawing/2014/main" id="{3E9500E5-2741-4D52-8AA7-4AC77FFE55E5}"/>
              </a:ext>
            </a:extLst>
          </p:cNvPr>
          <p:cNvSpPr>
            <a:spLocks noGrp="1"/>
          </p:cNvSpPr>
          <p:nvPr>
            <p:ph sz="quarter" idx="49" hasCustomPrompt="1"/>
          </p:nvPr>
        </p:nvSpPr>
        <p:spPr>
          <a:xfrm>
            <a:off x="2015413" y="3200400"/>
            <a:ext cx="1584000" cy="13160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6" name="Content Placeholder 2">
            <a:extLst>
              <a:ext uri="{FF2B5EF4-FFF2-40B4-BE49-F238E27FC236}">
                <a16:creationId xmlns:a16="http://schemas.microsoft.com/office/drawing/2014/main" id="{3157B1CA-1E84-4E48-BC40-72999BA1ACC9}"/>
              </a:ext>
            </a:extLst>
          </p:cNvPr>
          <p:cNvSpPr>
            <a:spLocks noGrp="1"/>
          </p:cNvSpPr>
          <p:nvPr>
            <p:ph sz="quarter" idx="50" hasCustomPrompt="1"/>
          </p:nvPr>
        </p:nvSpPr>
        <p:spPr>
          <a:xfrm>
            <a:off x="3780001" y="3200400"/>
            <a:ext cx="1584000" cy="13160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7" name="Content Placeholder 2">
            <a:extLst>
              <a:ext uri="{FF2B5EF4-FFF2-40B4-BE49-F238E27FC236}">
                <a16:creationId xmlns:a16="http://schemas.microsoft.com/office/drawing/2014/main" id="{EC778412-6232-445A-B81C-779437F9A257}"/>
              </a:ext>
            </a:extLst>
          </p:cNvPr>
          <p:cNvSpPr>
            <a:spLocks noGrp="1"/>
          </p:cNvSpPr>
          <p:nvPr>
            <p:ph sz="quarter" idx="51" hasCustomPrompt="1"/>
          </p:nvPr>
        </p:nvSpPr>
        <p:spPr>
          <a:xfrm>
            <a:off x="5544587" y="3200400"/>
            <a:ext cx="1584000" cy="13160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8" name="Content Placeholder 2">
            <a:extLst>
              <a:ext uri="{FF2B5EF4-FFF2-40B4-BE49-F238E27FC236}">
                <a16:creationId xmlns:a16="http://schemas.microsoft.com/office/drawing/2014/main" id="{C0EF491B-9067-4E6A-A008-41D280A33220}"/>
              </a:ext>
            </a:extLst>
          </p:cNvPr>
          <p:cNvSpPr>
            <a:spLocks noGrp="1"/>
          </p:cNvSpPr>
          <p:nvPr>
            <p:ph sz="quarter" idx="52" hasCustomPrompt="1"/>
          </p:nvPr>
        </p:nvSpPr>
        <p:spPr>
          <a:xfrm>
            <a:off x="7309175" y="3200400"/>
            <a:ext cx="1584000" cy="13160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7042050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 in a row (9)">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2350" cy="713597"/>
          </a:xfrm>
          <a:prstGeom prst="rect">
            <a:avLst/>
          </a:prstGeom>
        </p:spPr>
        <p:txBody>
          <a:bodyPr vert="horz" lIns="0" tIns="0" rIns="0" bIns="0" rtlCol="0" anchor="t" anchorCtr="0">
            <a:noAutofit/>
          </a:bodyPr>
          <a:lstStyle>
            <a:lvl1pPr algn="ctr">
              <a:defRPr>
                <a:latin typeface="+mj-lt"/>
              </a:defRPr>
            </a:lvl1pPr>
          </a:lstStyle>
          <a:p>
            <a:r>
              <a:rPr lang="en-US" dirty="0"/>
              <a:t>Click to add a title</a:t>
            </a:r>
          </a:p>
        </p:txBody>
      </p:sp>
      <p:sp>
        <p:nvSpPr>
          <p:cNvPr id="28" name="Picture Placeholder 6"/>
          <p:cNvSpPr>
            <a:spLocks noGrp="1"/>
          </p:cNvSpPr>
          <p:nvPr>
            <p:ph type="pic" sz="quarter" idx="21" hasCustomPrompt="1"/>
          </p:nvPr>
        </p:nvSpPr>
        <p:spPr>
          <a:xfrm>
            <a:off x="4027997" y="2262241"/>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800">
                <a:solidFill>
                  <a:schemeClr val="bg2"/>
                </a:solidFill>
              </a:defRPr>
            </a:lvl1pPr>
          </a:lstStyle>
          <a:p>
            <a:r>
              <a:rPr lang="en-US" dirty="0"/>
              <a:t>Click on the icon to add a picture</a:t>
            </a:r>
          </a:p>
        </p:txBody>
      </p:sp>
      <p:sp>
        <p:nvSpPr>
          <p:cNvPr id="29" name="Text Placeholder 2"/>
          <p:cNvSpPr>
            <a:spLocks noGrp="1"/>
          </p:cNvSpPr>
          <p:nvPr>
            <p:ph type="body" sz="quarter" idx="22" hasCustomPrompt="1"/>
          </p:nvPr>
        </p:nvSpPr>
        <p:spPr>
          <a:xfrm>
            <a:off x="594150" y="1273677"/>
            <a:ext cx="2215692" cy="238273"/>
          </a:xfrm>
          <a:prstGeom prst="rect">
            <a:avLst/>
          </a:prstGeom>
        </p:spPr>
        <p:txBody>
          <a:bodyPr lIns="0" tIns="0" rIns="0" bIns="0">
            <a:noAutofit/>
          </a:bodyPr>
          <a:lstStyle>
            <a:lvl1pPr marL="0" indent="0" algn="r">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0" name="Text Placeholder 8"/>
          <p:cNvSpPr>
            <a:spLocks noGrp="1"/>
          </p:cNvSpPr>
          <p:nvPr>
            <p:ph type="body" sz="quarter" idx="23" hasCustomPrompt="1"/>
          </p:nvPr>
        </p:nvSpPr>
        <p:spPr>
          <a:xfrm>
            <a:off x="594715" y="1576239"/>
            <a:ext cx="2214562" cy="562013"/>
          </a:xfrm>
          <a:prstGeom prst="rect">
            <a:avLst/>
          </a:prstGeom>
        </p:spPr>
        <p:txBody>
          <a:bodyPr lIns="0" tIns="0" rIns="0" bIns="0">
            <a:noAutofit/>
          </a:bodyPr>
          <a:lstStyle>
            <a:lvl1pPr marL="0" indent="0" algn="r">
              <a:lnSpc>
                <a:spcPct val="100000"/>
              </a:lnSpc>
              <a:spcBef>
                <a:spcPts val="600"/>
              </a:spcBef>
              <a:buFont typeface="Arial" panose="020B0604020202020204" pitchFamily="34" charset="0"/>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endParaRPr lang="en-US" dirty="0"/>
          </a:p>
        </p:txBody>
      </p:sp>
      <p:sp>
        <p:nvSpPr>
          <p:cNvPr id="20" name="Picture Placeholder 6"/>
          <p:cNvSpPr>
            <a:spLocks noGrp="1"/>
          </p:cNvSpPr>
          <p:nvPr>
            <p:ph type="pic" sz="quarter" idx="28" hasCustomPrompt="1"/>
          </p:nvPr>
        </p:nvSpPr>
        <p:spPr>
          <a:xfrm>
            <a:off x="3014549" y="1166813"/>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800">
                <a:solidFill>
                  <a:schemeClr val="bg2"/>
                </a:solidFill>
              </a:defRPr>
            </a:lvl1pPr>
          </a:lstStyle>
          <a:p>
            <a:r>
              <a:rPr lang="en-US" dirty="0"/>
              <a:t>Click on the icon to add a picture</a:t>
            </a:r>
          </a:p>
        </p:txBody>
      </p:sp>
      <p:sp>
        <p:nvSpPr>
          <p:cNvPr id="21" name="Picture Placeholder 6"/>
          <p:cNvSpPr>
            <a:spLocks noGrp="1"/>
          </p:cNvSpPr>
          <p:nvPr>
            <p:ph type="pic" sz="quarter" idx="29" hasCustomPrompt="1"/>
          </p:nvPr>
        </p:nvSpPr>
        <p:spPr>
          <a:xfrm>
            <a:off x="5028919" y="1166813"/>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800">
                <a:solidFill>
                  <a:schemeClr val="bg2"/>
                </a:solidFill>
              </a:defRPr>
            </a:lvl1pPr>
          </a:lstStyle>
          <a:p>
            <a:r>
              <a:rPr lang="en-US" dirty="0"/>
              <a:t>Click on the icon to add a picture</a:t>
            </a:r>
          </a:p>
        </p:txBody>
      </p:sp>
      <p:sp>
        <p:nvSpPr>
          <p:cNvPr id="22" name="Picture Placeholder 6"/>
          <p:cNvSpPr>
            <a:spLocks noGrp="1"/>
          </p:cNvSpPr>
          <p:nvPr>
            <p:ph type="pic" sz="quarter" idx="30" hasCustomPrompt="1"/>
          </p:nvPr>
        </p:nvSpPr>
        <p:spPr>
          <a:xfrm>
            <a:off x="3014549" y="3319778"/>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800">
                <a:solidFill>
                  <a:schemeClr val="bg2"/>
                </a:solidFill>
              </a:defRPr>
            </a:lvl1pPr>
          </a:lstStyle>
          <a:p>
            <a:r>
              <a:rPr lang="en-US" dirty="0"/>
              <a:t>Click on the icon to add a picture</a:t>
            </a:r>
          </a:p>
        </p:txBody>
      </p:sp>
      <p:sp>
        <p:nvSpPr>
          <p:cNvPr id="23" name="Picture Placeholder 6"/>
          <p:cNvSpPr>
            <a:spLocks noGrp="1"/>
          </p:cNvSpPr>
          <p:nvPr>
            <p:ph type="pic" sz="quarter" idx="31" hasCustomPrompt="1"/>
          </p:nvPr>
        </p:nvSpPr>
        <p:spPr>
          <a:xfrm>
            <a:off x="5028919" y="3319778"/>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800">
                <a:solidFill>
                  <a:schemeClr val="bg2"/>
                </a:solidFill>
              </a:defRPr>
            </a:lvl1pPr>
          </a:lstStyle>
          <a:p>
            <a:r>
              <a:rPr lang="en-US" dirty="0"/>
              <a:t>Click on the icon to add a picture</a:t>
            </a:r>
          </a:p>
        </p:txBody>
      </p:sp>
      <p:sp>
        <p:nvSpPr>
          <p:cNvPr id="27" name="Text Placeholder 2"/>
          <p:cNvSpPr>
            <a:spLocks noGrp="1"/>
          </p:cNvSpPr>
          <p:nvPr>
            <p:ph type="body" sz="quarter" idx="32" hasCustomPrompt="1"/>
          </p:nvPr>
        </p:nvSpPr>
        <p:spPr>
          <a:xfrm>
            <a:off x="593585" y="3449580"/>
            <a:ext cx="2215692" cy="238273"/>
          </a:xfrm>
          <a:prstGeom prst="rect">
            <a:avLst/>
          </a:prstGeom>
        </p:spPr>
        <p:txBody>
          <a:bodyPr lIns="0" tIns="0" rIns="0" bIns="0">
            <a:noAutofit/>
          </a:bodyPr>
          <a:lstStyle>
            <a:lvl1pPr marL="0" indent="0" algn="r">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6" name="Text Placeholder 8"/>
          <p:cNvSpPr>
            <a:spLocks noGrp="1"/>
          </p:cNvSpPr>
          <p:nvPr>
            <p:ph type="body" sz="quarter" idx="33" hasCustomPrompt="1"/>
          </p:nvPr>
        </p:nvSpPr>
        <p:spPr>
          <a:xfrm>
            <a:off x="594150" y="3752142"/>
            <a:ext cx="2214562" cy="562013"/>
          </a:xfrm>
          <a:prstGeom prst="rect">
            <a:avLst/>
          </a:prstGeom>
        </p:spPr>
        <p:txBody>
          <a:bodyPr lIns="0" tIns="0" rIns="0" bIns="0">
            <a:noAutofit/>
          </a:bodyPr>
          <a:lstStyle>
            <a:lvl1pPr marL="0" indent="0" algn="r">
              <a:lnSpc>
                <a:spcPct val="100000"/>
              </a:lnSpc>
              <a:spcBef>
                <a:spcPts val="600"/>
              </a:spcBef>
              <a:buFont typeface="Arial" panose="020B0604020202020204" pitchFamily="34" charset="0"/>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endParaRPr lang="en-US" dirty="0"/>
          </a:p>
        </p:txBody>
      </p:sp>
      <p:sp>
        <p:nvSpPr>
          <p:cNvPr id="37" name="Text Placeholder 2"/>
          <p:cNvSpPr>
            <a:spLocks noGrp="1"/>
          </p:cNvSpPr>
          <p:nvPr>
            <p:ph type="body" sz="quarter" idx="34" hasCustomPrompt="1"/>
          </p:nvPr>
        </p:nvSpPr>
        <p:spPr>
          <a:xfrm>
            <a:off x="1610549" y="2348828"/>
            <a:ext cx="2215692" cy="238273"/>
          </a:xfrm>
          <a:prstGeom prst="rect">
            <a:avLst/>
          </a:prstGeom>
        </p:spPr>
        <p:txBody>
          <a:bodyPr lIns="0" tIns="0" rIns="0" bIns="0">
            <a:noAutofit/>
          </a:bodyPr>
          <a:lstStyle>
            <a:lvl1pPr marL="0" indent="0" algn="r">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8" name="Text Placeholder 8"/>
          <p:cNvSpPr>
            <a:spLocks noGrp="1"/>
          </p:cNvSpPr>
          <p:nvPr>
            <p:ph type="body" sz="quarter" idx="35" hasCustomPrompt="1"/>
          </p:nvPr>
        </p:nvSpPr>
        <p:spPr>
          <a:xfrm>
            <a:off x="1611114" y="2651390"/>
            <a:ext cx="2214562" cy="562013"/>
          </a:xfrm>
          <a:prstGeom prst="rect">
            <a:avLst/>
          </a:prstGeom>
        </p:spPr>
        <p:txBody>
          <a:bodyPr lIns="0" tIns="0" rIns="0" bIns="0">
            <a:noAutofit/>
          </a:bodyPr>
          <a:lstStyle>
            <a:lvl1pPr marL="0" indent="0" algn="r">
              <a:lnSpc>
                <a:spcPct val="100000"/>
              </a:lnSpc>
              <a:spcBef>
                <a:spcPts val="600"/>
              </a:spcBef>
              <a:buFont typeface="Arial" panose="020B0604020202020204" pitchFamily="34" charset="0"/>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endParaRPr lang="en-US" dirty="0"/>
          </a:p>
        </p:txBody>
      </p:sp>
      <p:sp>
        <p:nvSpPr>
          <p:cNvPr id="39" name="Text Placeholder 2"/>
          <p:cNvSpPr>
            <a:spLocks noGrp="1"/>
          </p:cNvSpPr>
          <p:nvPr>
            <p:ph type="body" sz="quarter" idx="36" hasCustomPrompt="1"/>
          </p:nvPr>
        </p:nvSpPr>
        <p:spPr>
          <a:xfrm>
            <a:off x="6316142" y="1273677"/>
            <a:ext cx="2215692"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40" name="Text Placeholder 8"/>
          <p:cNvSpPr>
            <a:spLocks noGrp="1"/>
          </p:cNvSpPr>
          <p:nvPr>
            <p:ph type="body" sz="quarter" idx="37" hasCustomPrompt="1"/>
          </p:nvPr>
        </p:nvSpPr>
        <p:spPr>
          <a:xfrm>
            <a:off x="6316707" y="1576239"/>
            <a:ext cx="2214562" cy="56201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endParaRPr lang="en-US" dirty="0"/>
          </a:p>
        </p:txBody>
      </p:sp>
      <p:sp>
        <p:nvSpPr>
          <p:cNvPr id="41" name="Text Placeholder 2"/>
          <p:cNvSpPr>
            <a:spLocks noGrp="1"/>
          </p:cNvSpPr>
          <p:nvPr>
            <p:ph type="body" sz="quarter" idx="38" hasCustomPrompt="1"/>
          </p:nvPr>
        </p:nvSpPr>
        <p:spPr>
          <a:xfrm>
            <a:off x="6315577" y="3449580"/>
            <a:ext cx="2215692"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42" name="Text Placeholder 8"/>
          <p:cNvSpPr>
            <a:spLocks noGrp="1"/>
          </p:cNvSpPr>
          <p:nvPr>
            <p:ph type="body" sz="quarter" idx="39" hasCustomPrompt="1"/>
          </p:nvPr>
        </p:nvSpPr>
        <p:spPr>
          <a:xfrm>
            <a:off x="6316142" y="3752142"/>
            <a:ext cx="2214562" cy="56201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endParaRPr lang="en-US" dirty="0"/>
          </a:p>
        </p:txBody>
      </p:sp>
      <p:sp>
        <p:nvSpPr>
          <p:cNvPr id="43" name="Text Placeholder 8"/>
          <p:cNvSpPr>
            <a:spLocks noGrp="1"/>
          </p:cNvSpPr>
          <p:nvPr>
            <p:ph type="body" sz="quarter" idx="40" hasCustomPrompt="1"/>
          </p:nvPr>
        </p:nvSpPr>
        <p:spPr>
          <a:xfrm>
            <a:off x="5215761" y="2520191"/>
            <a:ext cx="3314943" cy="562013"/>
          </a:xfrm>
          <a:prstGeom prst="rect">
            <a:avLst/>
          </a:prstGeom>
        </p:spPr>
        <p:txBody>
          <a:bodyPr lIns="0" tIns="0" rIns="0" bIns="0" anchor="ctr">
            <a:noAutofit/>
          </a:bodyPr>
          <a:lstStyle>
            <a:lvl1pPr marL="0" indent="0" algn="l">
              <a:lnSpc>
                <a:spcPct val="100000"/>
              </a:lnSpc>
              <a:spcBef>
                <a:spcPts val="600"/>
              </a:spcBef>
              <a:buFont typeface="Arial" panose="020B0604020202020204" pitchFamily="34" charset="0"/>
              <a:buNone/>
              <a:defRPr sz="1600" b="1">
                <a:solidFill>
                  <a:schemeClr val="accent3"/>
                </a:solidFill>
                <a:latin typeface="+mj-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add a title.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34" name="Text Placeholder 4"/>
          <p:cNvSpPr>
            <a:spLocks noGrp="1"/>
          </p:cNvSpPr>
          <p:nvPr>
            <p:ph type="body" sz="quarter" idx="27" hasCustomPrompt="1"/>
          </p:nvPr>
        </p:nvSpPr>
        <p:spPr>
          <a:xfrm>
            <a:off x="250825" y="735013"/>
            <a:ext cx="8642350" cy="215900"/>
          </a:xfrm>
          <a:prstGeom prst="rect">
            <a:avLst/>
          </a:prstGeom>
        </p:spPr>
        <p:txBody>
          <a:bodyPr lIns="0" tIns="0" rIns="0" bIns="0">
            <a:noAutofit/>
          </a:bodyPr>
          <a:lstStyle>
            <a:lvl1pPr marL="0" indent="0" algn="ctr">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46" name="Text Placeholder 23">
            <a:extLst>
              <a:ext uri="{FF2B5EF4-FFF2-40B4-BE49-F238E27FC236}">
                <a16:creationId xmlns:a16="http://schemas.microsoft.com/office/drawing/2014/main" id="{09D587F1-E1E7-C647-9B4B-6E08C61E6ECC}"/>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7" name="Text Placeholder 26">
            <a:extLst>
              <a:ext uri="{FF2B5EF4-FFF2-40B4-BE49-F238E27FC236}">
                <a16:creationId xmlns:a16="http://schemas.microsoft.com/office/drawing/2014/main" id="{A45694F8-AB2C-AD41-87A6-FEC5F4AAD733}"/>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8" name="Text Placeholder 26">
            <a:extLst>
              <a:ext uri="{FF2B5EF4-FFF2-40B4-BE49-F238E27FC236}">
                <a16:creationId xmlns:a16="http://schemas.microsoft.com/office/drawing/2014/main" id="{5A0424E5-95F0-DF42-852F-175D43AEA2C7}"/>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9" name="Text Placeholder 26">
            <a:extLst>
              <a:ext uri="{FF2B5EF4-FFF2-40B4-BE49-F238E27FC236}">
                <a16:creationId xmlns:a16="http://schemas.microsoft.com/office/drawing/2014/main" id="{9093777C-244E-784D-88C3-FCBB9A93EC6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50" name="Text Placeholder 26">
            <a:extLst>
              <a:ext uri="{FF2B5EF4-FFF2-40B4-BE49-F238E27FC236}">
                <a16:creationId xmlns:a16="http://schemas.microsoft.com/office/drawing/2014/main" id="{4078BC5E-A411-124A-861D-0F43E95A3619}"/>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51" name="Text Placeholder 26">
            <a:extLst>
              <a:ext uri="{FF2B5EF4-FFF2-40B4-BE49-F238E27FC236}">
                <a16:creationId xmlns:a16="http://schemas.microsoft.com/office/drawing/2014/main" id="{0D2AC33F-A42B-E747-8CB8-0D3A37060CEB}"/>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52" name="Text Placeholder 26">
            <a:extLst>
              <a:ext uri="{FF2B5EF4-FFF2-40B4-BE49-F238E27FC236}">
                <a16:creationId xmlns:a16="http://schemas.microsoft.com/office/drawing/2014/main" id="{841638AF-CC61-5E40-B924-96C32541A273}"/>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21933654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 in a row (10)">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2350" cy="713597"/>
          </a:xfrm>
          <a:prstGeom prst="rect">
            <a:avLst/>
          </a:prstGeom>
        </p:spPr>
        <p:txBody>
          <a:bodyPr vert="horz" lIns="0" tIns="0" rIns="0" bIns="0" rtlCol="0" anchor="t" anchorCtr="0">
            <a:noAutofit/>
          </a:bodyPr>
          <a:lstStyle>
            <a:lvl1pPr algn="ctr">
              <a:defRPr>
                <a:latin typeface="+mj-lt"/>
              </a:defRPr>
            </a:lvl1pPr>
          </a:lstStyle>
          <a:p>
            <a:r>
              <a:rPr lang="en-US" dirty="0"/>
              <a:t>Click to add a title</a:t>
            </a:r>
          </a:p>
        </p:txBody>
      </p:sp>
      <p:sp>
        <p:nvSpPr>
          <p:cNvPr id="28" name="Picture Placeholder 6"/>
          <p:cNvSpPr>
            <a:spLocks noGrp="1"/>
          </p:cNvSpPr>
          <p:nvPr>
            <p:ph type="pic" sz="quarter" idx="21" hasCustomPrompt="1"/>
          </p:nvPr>
        </p:nvSpPr>
        <p:spPr>
          <a:xfrm>
            <a:off x="4027997" y="2104232"/>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800">
                <a:solidFill>
                  <a:schemeClr val="bg2"/>
                </a:solidFill>
              </a:defRPr>
            </a:lvl1pPr>
          </a:lstStyle>
          <a:p>
            <a:r>
              <a:rPr lang="en-US" dirty="0"/>
              <a:t>Click on the icon to add a picture</a:t>
            </a:r>
          </a:p>
        </p:txBody>
      </p:sp>
      <p:sp>
        <p:nvSpPr>
          <p:cNvPr id="29" name="Text Placeholder 2"/>
          <p:cNvSpPr>
            <a:spLocks noGrp="1"/>
          </p:cNvSpPr>
          <p:nvPr>
            <p:ph type="body" sz="quarter" idx="22" hasCustomPrompt="1"/>
          </p:nvPr>
        </p:nvSpPr>
        <p:spPr>
          <a:xfrm>
            <a:off x="1508775" y="799989"/>
            <a:ext cx="2426908" cy="238273"/>
          </a:xfrm>
          <a:prstGeom prst="rect">
            <a:avLst/>
          </a:prstGeom>
        </p:spPr>
        <p:txBody>
          <a:bodyPr lIns="0" tIns="0" rIns="0" bIns="0">
            <a:noAutofit/>
          </a:bodyPr>
          <a:lstStyle>
            <a:lvl1pPr marL="0" indent="0" algn="r">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0" name="Text Placeholder 8"/>
          <p:cNvSpPr>
            <a:spLocks noGrp="1"/>
          </p:cNvSpPr>
          <p:nvPr>
            <p:ph type="body" sz="quarter" idx="23" hasCustomPrompt="1"/>
          </p:nvPr>
        </p:nvSpPr>
        <p:spPr>
          <a:xfrm>
            <a:off x="1509448" y="1102551"/>
            <a:ext cx="2425670" cy="352769"/>
          </a:xfrm>
          <a:prstGeom prst="rect">
            <a:avLst/>
          </a:prstGeom>
        </p:spPr>
        <p:txBody>
          <a:bodyPr lIns="0" tIns="0" rIns="0" bIns="0">
            <a:noAutofit/>
          </a:bodyPr>
          <a:lstStyle>
            <a:lvl1pPr marL="0" indent="0" algn="r">
              <a:lnSpc>
                <a:spcPct val="100000"/>
              </a:lnSpc>
              <a:spcBef>
                <a:spcPts val="600"/>
              </a:spcBef>
              <a:buFont typeface="Arial" panose="020B0604020202020204" pitchFamily="34" charset="0"/>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20" name="Picture Placeholder 6"/>
          <p:cNvSpPr>
            <a:spLocks noGrp="1"/>
          </p:cNvSpPr>
          <p:nvPr>
            <p:ph type="pic" sz="quarter" idx="28" hasCustomPrompt="1"/>
          </p:nvPr>
        </p:nvSpPr>
        <p:spPr>
          <a:xfrm>
            <a:off x="4027997" y="950913"/>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800">
                <a:solidFill>
                  <a:schemeClr val="bg2"/>
                </a:solidFill>
              </a:defRPr>
            </a:lvl1pPr>
          </a:lstStyle>
          <a:p>
            <a:r>
              <a:rPr lang="en-US" dirty="0"/>
              <a:t>Click on the icon to add a picture</a:t>
            </a:r>
          </a:p>
        </p:txBody>
      </p:sp>
      <p:sp>
        <p:nvSpPr>
          <p:cNvPr id="22" name="Picture Placeholder 6"/>
          <p:cNvSpPr>
            <a:spLocks noGrp="1"/>
          </p:cNvSpPr>
          <p:nvPr>
            <p:ph type="pic" sz="quarter" idx="30" hasCustomPrompt="1"/>
          </p:nvPr>
        </p:nvSpPr>
        <p:spPr>
          <a:xfrm>
            <a:off x="4033837" y="3257551"/>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800">
                <a:solidFill>
                  <a:schemeClr val="bg2"/>
                </a:solidFill>
              </a:defRPr>
            </a:lvl1pPr>
          </a:lstStyle>
          <a:p>
            <a:r>
              <a:rPr lang="en-US" dirty="0"/>
              <a:t>Click on the icon to add a picture</a:t>
            </a:r>
          </a:p>
        </p:txBody>
      </p:sp>
      <p:sp>
        <p:nvSpPr>
          <p:cNvPr id="43" name="Text Placeholder 8"/>
          <p:cNvSpPr>
            <a:spLocks noGrp="1"/>
          </p:cNvSpPr>
          <p:nvPr>
            <p:ph type="body" sz="quarter" idx="40" hasCustomPrompt="1"/>
          </p:nvPr>
        </p:nvSpPr>
        <p:spPr>
          <a:xfrm>
            <a:off x="5206735" y="799990"/>
            <a:ext cx="3314943" cy="655330"/>
          </a:xfrm>
          <a:prstGeom prst="rect">
            <a:avLst/>
          </a:prstGeom>
        </p:spPr>
        <p:txBody>
          <a:bodyPr lIns="0" tIns="0" rIns="0" bIns="0" anchor="ctr">
            <a:noAutofit/>
          </a:bodyPr>
          <a:lstStyle>
            <a:lvl1pPr marL="0" indent="0" algn="l">
              <a:lnSpc>
                <a:spcPct val="100000"/>
              </a:lnSpc>
              <a:spcBef>
                <a:spcPts val="600"/>
              </a:spcBef>
              <a:buFont typeface="Arial" panose="020B0604020202020204" pitchFamily="34" charset="0"/>
              <a:buNone/>
              <a:defRPr sz="1600" b="1">
                <a:solidFill>
                  <a:schemeClr val="accent3"/>
                </a:solidFill>
                <a:latin typeface="+mj-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add a title.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26" name="Picture Placeholder 6"/>
          <p:cNvSpPr>
            <a:spLocks noGrp="1"/>
          </p:cNvSpPr>
          <p:nvPr>
            <p:ph type="pic" sz="quarter" idx="41" hasCustomPrompt="1"/>
          </p:nvPr>
        </p:nvSpPr>
        <p:spPr>
          <a:xfrm>
            <a:off x="2995726" y="1543253"/>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800">
                <a:solidFill>
                  <a:schemeClr val="bg2"/>
                </a:solidFill>
              </a:defRPr>
            </a:lvl1pPr>
          </a:lstStyle>
          <a:p>
            <a:r>
              <a:rPr lang="en-US" dirty="0"/>
              <a:t>Click on the icon to add a picture</a:t>
            </a:r>
          </a:p>
        </p:txBody>
      </p:sp>
      <p:sp>
        <p:nvSpPr>
          <p:cNvPr id="31" name="Picture Placeholder 6"/>
          <p:cNvSpPr>
            <a:spLocks noGrp="1"/>
          </p:cNvSpPr>
          <p:nvPr>
            <p:ph type="pic" sz="quarter" idx="42" hasCustomPrompt="1"/>
          </p:nvPr>
        </p:nvSpPr>
        <p:spPr>
          <a:xfrm>
            <a:off x="5060268" y="1543253"/>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800">
                <a:solidFill>
                  <a:schemeClr val="bg2"/>
                </a:solidFill>
              </a:defRPr>
            </a:lvl1pPr>
          </a:lstStyle>
          <a:p>
            <a:r>
              <a:rPr lang="en-US" dirty="0"/>
              <a:t>Click on the icon to add a picture</a:t>
            </a:r>
          </a:p>
        </p:txBody>
      </p:sp>
      <p:sp>
        <p:nvSpPr>
          <p:cNvPr id="32" name="Picture Placeholder 6"/>
          <p:cNvSpPr>
            <a:spLocks noGrp="1"/>
          </p:cNvSpPr>
          <p:nvPr>
            <p:ph type="pic" sz="quarter" idx="43" hasCustomPrompt="1"/>
          </p:nvPr>
        </p:nvSpPr>
        <p:spPr>
          <a:xfrm>
            <a:off x="2988096" y="2709098"/>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800">
                <a:solidFill>
                  <a:schemeClr val="bg2"/>
                </a:solidFill>
              </a:defRPr>
            </a:lvl1pPr>
          </a:lstStyle>
          <a:p>
            <a:r>
              <a:rPr lang="en-US" dirty="0"/>
              <a:t>Click on the icon to add a picture</a:t>
            </a:r>
          </a:p>
        </p:txBody>
      </p:sp>
      <p:sp>
        <p:nvSpPr>
          <p:cNvPr id="33" name="Picture Placeholder 6"/>
          <p:cNvSpPr>
            <a:spLocks noGrp="1"/>
          </p:cNvSpPr>
          <p:nvPr>
            <p:ph type="pic" sz="quarter" idx="44" hasCustomPrompt="1"/>
          </p:nvPr>
        </p:nvSpPr>
        <p:spPr>
          <a:xfrm>
            <a:off x="5052638" y="2709098"/>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800">
                <a:solidFill>
                  <a:schemeClr val="bg2"/>
                </a:solidFill>
              </a:defRPr>
            </a:lvl1pPr>
          </a:lstStyle>
          <a:p>
            <a:r>
              <a:rPr lang="en-US" dirty="0"/>
              <a:t>Click on the icon to add a picture</a:t>
            </a:r>
          </a:p>
        </p:txBody>
      </p:sp>
      <p:sp>
        <p:nvSpPr>
          <p:cNvPr id="35" name="Text Placeholder 2"/>
          <p:cNvSpPr>
            <a:spLocks noGrp="1"/>
          </p:cNvSpPr>
          <p:nvPr>
            <p:ph type="body" sz="quarter" idx="45" hasCustomPrompt="1"/>
          </p:nvPr>
        </p:nvSpPr>
        <p:spPr>
          <a:xfrm>
            <a:off x="452413" y="1756435"/>
            <a:ext cx="2426908" cy="238273"/>
          </a:xfrm>
          <a:prstGeom prst="rect">
            <a:avLst/>
          </a:prstGeom>
        </p:spPr>
        <p:txBody>
          <a:bodyPr lIns="0" tIns="0" rIns="0" bIns="0">
            <a:noAutofit/>
          </a:bodyPr>
          <a:lstStyle>
            <a:lvl1pPr marL="0" indent="0" algn="r">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44" name="Text Placeholder 8"/>
          <p:cNvSpPr>
            <a:spLocks noGrp="1"/>
          </p:cNvSpPr>
          <p:nvPr>
            <p:ph type="body" sz="quarter" idx="46" hasCustomPrompt="1"/>
          </p:nvPr>
        </p:nvSpPr>
        <p:spPr>
          <a:xfrm>
            <a:off x="453086" y="2058997"/>
            <a:ext cx="2425670" cy="352769"/>
          </a:xfrm>
          <a:prstGeom prst="rect">
            <a:avLst/>
          </a:prstGeom>
        </p:spPr>
        <p:txBody>
          <a:bodyPr lIns="0" tIns="0" rIns="0" bIns="0">
            <a:noAutofit/>
          </a:bodyPr>
          <a:lstStyle>
            <a:lvl1pPr marL="0" indent="0" algn="r">
              <a:lnSpc>
                <a:spcPct val="100000"/>
              </a:lnSpc>
              <a:spcBef>
                <a:spcPts val="600"/>
              </a:spcBef>
              <a:buFont typeface="Arial" panose="020B0604020202020204" pitchFamily="34" charset="0"/>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45" name="Text Placeholder 2"/>
          <p:cNvSpPr>
            <a:spLocks noGrp="1"/>
          </p:cNvSpPr>
          <p:nvPr>
            <p:ph type="body" sz="quarter" idx="47" hasCustomPrompt="1"/>
          </p:nvPr>
        </p:nvSpPr>
        <p:spPr>
          <a:xfrm>
            <a:off x="452413" y="2892998"/>
            <a:ext cx="2426908" cy="238273"/>
          </a:xfrm>
          <a:prstGeom prst="rect">
            <a:avLst/>
          </a:prstGeom>
        </p:spPr>
        <p:txBody>
          <a:bodyPr lIns="0" tIns="0" rIns="0" bIns="0">
            <a:noAutofit/>
          </a:bodyPr>
          <a:lstStyle>
            <a:lvl1pPr marL="0" indent="0" algn="r">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46" name="Text Placeholder 8"/>
          <p:cNvSpPr>
            <a:spLocks noGrp="1"/>
          </p:cNvSpPr>
          <p:nvPr>
            <p:ph type="body" sz="quarter" idx="48" hasCustomPrompt="1"/>
          </p:nvPr>
        </p:nvSpPr>
        <p:spPr>
          <a:xfrm>
            <a:off x="453086" y="3195560"/>
            <a:ext cx="2425670" cy="352769"/>
          </a:xfrm>
          <a:prstGeom prst="rect">
            <a:avLst/>
          </a:prstGeom>
        </p:spPr>
        <p:txBody>
          <a:bodyPr lIns="0" tIns="0" rIns="0" bIns="0">
            <a:noAutofit/>
          </a:bodyPr>
          <a:lstStyle>
            <a:lvl1pPr marL="0" indent="0" algn="r">
              <a:lnSpc>
                <a:spcPct val="100000"/>
              </a:lnSpc>
              <a:spcBef>
                <a:spcPts val="600"/>
              </a:spcBef>
              <a:buFont typeface="Arial" panose="020B0604020202020204" pitchFamily="34" charset="0"/>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47" name="Text Placeholder 2"/>
          <p:cNvSpPr>
            <a:spLocks noGrp="1"/>
          </p:cNvSpPr>
          <p:nvPr>
            <p:ph type="body" sz="quarter" idx="49" hasCustomPrompt="1"/>
          </p:nvPr>
        </p:nvSpPr>
        <p:spPr>
          <a:xfrm>
            <a:off x="6251088" y="1759767"/>
            <a:ext cx="2426908"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48" name="Text Placeholder 8"/>
          <p:cNvSpPr>
            <a:spLocks noGrp="1"/>
          </p:cNvSpPr>
          <p:nvPr>
            <p:ph type="body" sz="quarter" idx="50" hasCustomPrompt="1"/>
          </p:nvPr>
        </p:nvSpPr>
        <p:spPr>
          <a:xfrm>
            <a:off x="6251761" y="2062329"/>
            <a:ext cx="242567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49" name="Text Placeholder 2"/>
          <p:cNvSpPr>
            <a:spLocks noGrp="1"/>
          </p:cNvSpPr>
          <p:nvPr>
            <p:ph type="body" sz="quarter" idx="51" hasCustomPrompt="1"/>
          </p:nvPr>
        </p:nvSpPr>
        <p:spPr>
          <a:xfrm>
            <a:off x="6251088" y="2896330"/>
            <a:ext cx="2426908"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50" name="Text Placeholder 8"/>
          <p:cNvSpPr>
            <a:spLocks noGrp="1"/>
          </p:cNvSpPr>
          <p:nvPr>
            <p:ph type="body" sz="quarter" idx="52" hasCustomPrompt="1"/>
          </p:nvPr>
        </p:nvSpPr>
        <p:spPr>
          <a:xfrm>
            <a:off x="6251761" y="3198892"/>
            <a:ext cx="242567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51" name="Text Placeholder 2"/>
          <p:cNvSpPr>
            <a:spLocks noGrp="1"/>
          </p:cNvSpPr>
          <p:nvPr>
            <p:ph type="body" sz="quarter" idx="53" hasCustomPrompt="1"/>
          </p:nvPr>
        </p:nvSpPr>
        <p:spPr>
          <a:xfrm>
            <a:off x="5206735" y="3896032"/>
            <a:ext cx="2426908"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Title</a:t>
            </a:r>
          </a:p>
        </p:txBody>
      </p:sp>
      <p:sp>
        <p:nvSpPr>
          <p:cNvPr id="52" name="Text Placeholder 8"/>
          <p:cNvSpPr>
            <a:spLocks noGrp="1"/>
          </p:cNvSpPr>
          <p:nvPr>
            <p:ph type="body" sz="quarter" idx="54" hasCustomPrompt="1"/>
          </p:nvPr>
        </p:nvSpPr>
        <p:spPr>
          <a:xfrm>
            <a:off x="5207408" y="4198594"/>
            <a:ext cx="242567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54" name="Text Placeholder 8"/>
          <p:cNvSpPr>
            <a:spLocks noGrp="1"/>
          </p:cNvSpPr>
          <p:nvPr>
            <p:ph type="body" sz="quarter" idx="55" hasCustomPrompt="1"/>
          </p:nvPr>
        </p:nvSpPr>
        <p:spPr>
          <a:xfrm>
            <a:off x="620175" y="3989926"/>
            <a:ext cx="3314943" cy="562013"/>
          </a:xfrm>
          <a:prstGeom prst="rect">
            <a:avLst/>
          </a:prstGeom>
        </p:spPr>
        <p:txBody>
          <a:bodyPr lIns="0" tIns="0" rIns="0" bIns="0" anchor="ctr">
            <a:noAutofit/>
          </a:bodyPr>
          <a:lstStyle>
            <a:lvl1pPr marL="0" indent="0" algn="r">
              <a:lnSpc>
                <a:spcPct val="100000"/>
              </a:lnSpc>
              <a:spcBef>
                <a:spcPts val="600"/>
              </a:spcBef>
              <a:buFont typeface="Arial" panose="020B0604020202020204" pitchFamily="34" charset="0"/>
              <a:buNone/>
              <a:defRPr sz="1600" b="1">
                <a:solidFill>
                  <a:schemeClr val="accent3"/>
                </a:solidFill>
                <a:latin typeface="+mj-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add a title.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42" name="Text Placeholder 23">
            <a:extLst>
              <a:ext uri="{FF2B5EF4-FFF2-40B4-BE49-F238E27FC236}">
                <a16:creationId xmlns:a16="http://schemas.microsoft.com/office/drawing/2014/main" id="{4E04C142-9E06-C349-8A50-C8A90B7208E4}"/>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53" name="Text Placeholder 26">
            <a:extLst>
              <a:ext uri="{FF2B5EF4-FFF2-40B4-BE49-F238E27FC236}">
                <a16:creationId xmlns:a16="http://schemas.microsoft.com/office/drawing/2014/main" id="{DA9E6CC6-EBF8-2745-8138-3E570500125D}"/>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55" name="Text Placeholder 26">
            <a:extLst>
              <a:ext uri="{FF2B5EF4-FFF2-40B4-BE49-F238E27FC236}">
                <a16:creationId xmlns:a16="http://schemas.microsoft.com/office/drawing/2014/main" id="{120CAEF0-477D-E74B-97F2-82AB739563AF}"/>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56" name="Text Placeholder 26">
            <a:extLst>
              <a:ext uri="{FF2B5EF4-FFF2-40B4-BE49-F238E27FC236}">
                <a16:creationId xmlns:a16="http://schemas.microsoft.com/office/drawing/2014/main" id="{06FBB73C-E388-4C4B-B4AE-AD59A3BD3217}"/>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57" name="Text Placeholder 26">
            <a:extLst>
              <a:ext uri="{FF2B5EF4-FFF2-40B4-BE49-F238E27FC236}">
                <a16:creationId xmlns:a16="http://schemas.microsoft.com/office/drawing/2014/main" id="{28F09A35-065E-4942-B71A-4216F578028C}"/>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58" name="Text Placeholder 26">
            <a:extLst>
              <a:ext uri="{FF2B5EF4-FFF2-40B4-BE49-F238E27FC236}">
                <a16:creationId xmlns:a16="http://schemas.microsoft.com/office/drawing/2014/main" id="{8A5160EB-5AF9-AC4C-B053-615DF3688526}"/>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59" name="Text Placeholder 26">
            <a:extLst>
              <a:ext uri="{FF2B5EF4-FFF2-40B4-BE49-F238E27FC236}">
                <a16:creationId xmlns:a16="http://schemas.microsoft.com/office/drawing/2014/main" id="{1779DD97-9F0D-BF4E-AC6B-91C11F17E30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7032158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eatures list (1)">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C1890D2-72A1-344B-AAD7-DB97141FE495}"/>
              </a:ext>
            </a:extLst>
          </p:cNvPr>
          <p:cNvSpPr>
            <a:spLocks noGrp="1"/>
          </p:cNvSpPr>
          <p:nvPr>
            <p:ph type="body" idx="1" hasCustomPrompt="1"/>
          </p:nvPr>
        </p:nvSpPr>
        <p:spPr>
          <a:xfrm>
            <a:off x="250825" y="950913"/>
            <a:ext cx="2520000" cy="251827"/>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7" name="Title Placeholder 1">
            <a:extLst>
              <a:ext uri="{FF2B5EF4-FFF2-40B4-BE49-F238E27FC236}">
                <a16:creationId xmlns:a16="http://schemas.microsoft.com/office/drawing/2014/main" id="{8D8D52C8-8B0E-F747-A256-58B626C9C703}"/>
              </a:ext>
            </a:extLst>
          </p:cNvPr>
          <p:cNvSpPr>
            <a:spLocks noGrp="1"/>
          </p:cNvSpPr>
          <p:nvPr>
            <p:ph type="title" hasCustomPrompt="1"/>
          </p:nvPr>
        </p:nvSpPr>
        <p:spPr>
          <a:xfrm>
            <a:off x="250825" y="237317"/>
            <a:ext cx="8642350" cy="497696"/>
          </a:xfrm>
          <a:prstGeom prst="rect">
            <a:avLst/>
          </a:prstGeom>
        </p:spPr>
        <p:txBody>
          <a:bodyPr vert="horz" lIns="0" tIns="0" rIns="0" bIns="0" rtlCol="0" anchor="t" anchorCtr="0">
            <a:noAutofit/>
          </a:bodyPr>
          <a:lstStyle>
            <a:lvl1pPr algn="l">
              <a:defRPr>
                <a:latin typeface="+mj-lt"/>
              </a:defRPr>
            </a:lvl1pPr>
          </a:lstStyle>
          <a:p>
            <a:r>
              <a:rPr lang="en-US" dirty="0"/>
              <a:t>A key-features slide. Click to add a title</a:t>
            </a:r>
          </a:p>
        </p:txBody>
      </p:sp>
      <p:sp>
        <p:nvSpPr>
          <p:cNvPr id="19" name="Picture Placeholder 6"/>
          <p:cNvSpPr>
            <a:spLocks noGrp="1"/>
          </p:cNvSpPr>
          <p:nvPr>
            <p:ph type="pic" sz="quarter" idx="21" hasCustomPrompt="1"/>
          </p:nvPr>
        </p:nvSpPr>
        <p:spPr>
          <a:xfrm>
            <a:off x="2952000" y="950912"/>
            <a:ext cx="3240000" cy="3487175"/>
          </a:xfrm>
          <a:prstGeom prst="rect">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1000">
                <a:solidFill>
                  <a:schemeClr val="bg2"/>
                </a:solidFill>
              </a:defRPr>
            </a:lvl1pPr>
          </a:lstStyle>
          <a:p>
            <a:r>
              <a:rPr lang="en-US" dirty="0"/>
              <a:t>Click on the icon to add a picture</a:t>
            </a:r>
          </a:p>
        </p:txBody>
      </p:sp>
      <p:sp>
        <p:nvSpPr>
          <p:cNvPr id="20" name="Text Placeholder 2">
            <a:extLst>
              <a:ext uri="{FF2B5EF4-FFF2-40B4-BE49-F238E27FC236}">
                <a16:creationId xmlns:a16="http://schemas.microsoft.com/office/drawing/2014/main" id="{FC1890D2-72A1-344B-AAD7-DB97141FE495}"/>
              </a:ext>
            </a:extLst>
          </p:cNvPr>
          <p:cNvSpPr>
            <a:spLocks noGrp="1"/>
          </p:cNvSpPr>
          <p:nvPr>
            <p:ph type="body" idx="22" hasCustomPrompt="1"/>
          </p:nvPr>
        </p:nvSpPr>
        <p:spPr>
          <a:xfrm>
            <a:off x="250825" y="1844625"/>
            <a:ext cx="2520000" cy="262413"/>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22" name="Text Placeholder 2">
            <a:extLst>
              <a:ext uri="{FF2B5EF4-FFF2-40B4-BE49-F238E27FC236}">
                <a16:creationId xmlns:a16="http://schemas.microsoft.com/office/drawing/2014/main" id="{FC1890D2-72A1-344B-AAD7-DB97141FE495}"/>
              </a:ext>
            </a:extLst>
          </p:cNvPr>
          <p:cNvSpPr>
            <a:spLocks noGrp="1"/>
          </p:cNvSpPr>
          <p:nvPr>
            <p:ph type="body" idx="23" hasCustomPrompt="1"/>
          </p:nvPr>
        </p:nvSpPr>
        <p:spPr>
          <a:xfrm>
            <a:off x="250825" y="2733149"/>
            <a:ext cx="2520000" cy="262413"/>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24" name="Text Placeholder 2">
            <a:extLst>
              <a:ext uri="{FF2B5EF4-FFF2-40B4-BE49-F238E27FC236}">
                <a16:creationId xmlns:a16="http://schemas.microsoft.com/office/drawing/2014/main" id="{FC1890D2-72A1-344B-AAD7-DB97141FE495}"/>
              </a:ext>
            </a:extLst>
          </p:cNvPr>
          <p:cNvSpPr>
            <a:spLocks noGrp="1"/>
          </p:cNvSpPr>
          <p:nvPr>
            <p:ph type="body" idx="24" hasCustomPrompt="1"/>
          </p:nvPr>
        </p:nvSpPr>
        <p:spPr>
          <a:xfrm>
            <a:off x="250825" y="3618035"/>
            <a:ext cx="2520000" cy="262413"/>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39" name="Text Placeholder 23">
            <a:extLst>
              <a:ext uri="{FF2B5EF4-FFF2-40B4-BE49-F238E27FC236}">
                <a16:creationId xmlns:a16="http://schemas.microsoft.com/office/drawing/2014/main" id="{5F2DD223-6DD9-C049-AF4E-B4B2A75F3D95}"/>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0" name="Text Placeholder 26">
            <a:extLst>
              <a:ext uri="{FF2B5EF4-FFF2-40B4-BE49-F238E27FC236}">
                <a16:creationId xmlns:a16="http://schemas.microsoft.com/office/drawing/2014/main" id="{4CCEDB81-91D6-8C4B-B493-790653448E4F}"/>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1" name="Text Placeholder 26">
            <a:extLst>
              <a:ext uri="{FF2B5EF4-FFF2-40B4-BE49-F238E27FC236}">
                <a16:creationId xmlns:a16="http://schemas.microsoft.com/office/drawing/2014/main" id="{CB7C425D-7A75-464E-8127-51832971B27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2" name="Text Placeholder 26">
            <a:extLst>
              <a:ext uri="{FF2B5EF4-FFF2-40B4-BE49-F238E27FC236}">
                <a16:creationId xmlns:a16="http://schemas.microsoft.com/office/drawing/2014/main" id="{5C5C2D07-D9F2-314D-B2E2-D1511C53E045}"/>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3" name="Text Placeholder 26">
            <a:extLst>
              <a:ext uri="{FF2B5EF4-FFF2-40B4-BE49-F238E27FC236}">
                <a16:creationId xmlns:a16="http://schemas.microsoft.com/office/drawing/2014/main" id="{797219EA-DE71-2D42-9561-2CBAA6242E27}"/>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4" name="Text Placeholder 26">
            <a:extLst>
              <a:ext uri="{FF2B5EF4-FFF2-40B4-BE49-F238E27FC236}">
                <a16:creationId xmlns:a16="http://schemas.microsoft.com/office/drawing/2014/main" id="{C498E443-7708-7047-ADE9-991A2334A840}"/>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5" name="Text Placeholder 26">
            <a:extLst>
              <a:ext uri="{FF2B5EF4-FFF2-40B4-BE49-F238E27FC236}">
                <a16:creationId xmlns:a16="http://schemas.microsoft.com/office/drawing/2014/main" id="{25155249-FD53-6041-AC6B-91ED9AD0492C}"/>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3" name="Text Placeholder 2">
            <a:extLst>
              <a:ext uri="{FF2B5EF4-FFF2-40B4-BE49-F238E27FC236}">
                <a16:creationId xmlns:a16="http://schemas.microsoft.com/office/drawing/2014/main" id="{1847B4D2-8A92-43DE-8278-47B66EF34962}"/>
              </a:ext>
            </a:extLst>
          </p:cNvPr>
          <p:cNvSpPr>
            <a:spLocks noGrp="1"/>
          </p:cNvSpPr>
          <p:nvPr>
            <p:ph type="body" sz="quarter" idx="29" hasCustomPrompt="1"/>
          </p:nvPr>
        </p:nvSpPr>
        <p:spPr>
          <a:xfrm>
            <a:off x="250825" y="1279525"/>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dirty="0"/>
              <a:t>Click to add a short description</a:t>
            </a:r>
          </a:p>
        </p:txBody>
      </p:sp>
      <p:sp>
        <p:nvSpPr>
          <p:cNvPr id="25" name="Text Placeholder 2">
            <a:extLst>
              <a:ext uri="{FF2B5EF4-FFF2-40B4-BE49-F238E27FC236}">
                <a16:creationId xmlns:a16="http://schemas.microsoft.com/office/drawing/2014/main" id="{258A76E5-5E60-494B-9E30-02F6C4EC9FDE}"/>
              </a:ext>
            </a:extLst>
          </p:cNvPr>
          <p:cNvSpPr>
            <a:spLocks noGrp="1"/>
          </p:cNvSpPr>
          <p:nvPr>
            <p:ph type="body" sz="quarter" idx="30" hasCustomPrompt="1"/>
          </p:nvPr>
        </p:nvSpPr>
        <p:spPr>
          <a:xfrm>
            <a:off x="250825" y="2175936"/>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dirty="0"/>
              <a:t>Click to add a short description</a:t>
            </a:r>
          </a:p>
        </p:txBody>
      </p:sp>
      <p:sp>
        <p:nvSpPr>
          <p:cNvPr id="26" name="Text Placeholder 2">
            <a:extLst>
              <a:ext uri="{FF2B5EF4-FFF2-40B4-BE49-F238E27FC236}">
                <a16:creationId xmlns:a16="http://schemas.microsoft.com/office/drawing/2014/main" id="{83FC5A8A-0D65-47D6-9C21-EDFFAB1B0CAA}"/>
              </a:ext>
            </a:extLst>
          </p:cNvPr>
          <p:cNvSpPr>
            <a:spLocks noGrp="1"/>
          </p:cNvSpPr>
          <p:nvPr>
            <p:ph type="body" sz="quarter" idx="31" hasCustomPrompt="1"/>
          </p:nvPr>
        </p:nvSpPr>
        <p:spPr>
          <a:xfrm>
            <a:off x="250825" y="3062205"/>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dirty="0"/>
              <a:t>Click to add a short description</a:t>
            </a:r>
          </a:p>
        </p:txBody>
      </p:sp>
      <p:sp>
        <p:nvSpPr>
          <p:cNvPr id="27" name="Text Placeholder 2">
            <a:extLst>
              <a:ext uri="{FF2B5EF4-FFF2-40B4-BE49-F238E27FC236}">
                <a16:creationId xmlns:a16="http://schemas.microsoft.com/office/drawing/2014/main" id="{B465279E-AD7C-4BB4-8D18-969D46707DE2}"/>
              </a:ext>
            </a:extLst>
          </p:cNvPr>
          <p:cNvSpPr>
            <a:spLocks noGrp="1"/>
          </p:cNvSpPr>
          <p:nvPr>
            <p:ph type="body" sz="quarter" idx="32" hasCustomPrompt="1"/>
          </p:nvPr>
        </p:nvSpPr>
        <p:spPr>
          <a:xfrm>
            <a:off x="250825" y="3949790"/>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dirty="0"/>
              <a:t>Click to add a short description</a:t>
            </a:r>
          </a:p>
        </p:txBody>
      </p:sp>
      <p:cxnSp>
        <p:nvCxnSpPr>
          <p:cNvPr id="5" name="Straight Connector 4">
            <a:extLst>
              <a:ext uri="{FF2B5EF4-FFF2-40B4-BE49-F238E27FC236}">
                <a16:creationId xmlns:a16="http://schemas.microsoft.com/office/drawing/2014/main" id="{E71884C5-D2C1-4A98-A9A7-1A761DC805F6}"/>
              </a:ext>
            </a:extLst>
          </p:cNvPr>
          <p:cNvCxnSpPr/>
          <p:nvPr userDrawn="1"/>
        </p:nvCxnSpPr>
        <p:spPr>
          <a:xfrm>
            <a:off x="250825" y="1767840"/>
            <a:ext cx="252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0C43DF4-06ED-4C3F-87F3-1794985FB38E}"/>
              </a:ext>
            </a:extLst>
          </p:cNvPr>
          <p:cNvCxnSpPr/>
          <p:nvPr userDrawn="1"/>
        </p:nvCxnSpPr>
        <p:spPr>
          <a:xfrm>
            <a:off x="250825" y="2670347"/>
            <a:ext cx="252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4649706-1EF8-4DBB-981A-568B06111219}"/>
              </a:ext>
            </a:extLst>
          </p:cNvPr>
          <p:cNvCxnSpPr/>
          <p:nvPr userDrawn="1"/>
        </p:nvCxnSpPr>
        <p:spPr>
          <a:xfrm>
            <a:off x="250825" y="3556915"/>
            <a:ext cx="252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Text Placeholder 2">
            <a:extLst>
              <a:ext uri="{FF2B5EF4-FFF2-40B4-BE49-F238E27FC236}">
                <a16:creationId xmlns:a16="http://schemas.microsoft.com/office/drawing/2014/main" id="{09D260B6-A6D0-45AA-B17A-0C0FB5BFD310}"/>
              </a:ext>
            </a:extLst>
          </p:cNvPr>
          <p:cNvSpPr>
            <a:spLocks noGrp="1"/>
          </p:cNvSpPr>
          <p:nvPr>
            <p:ph type="body" idx="33" hasCustomPrompt="1"/>
          </p:nvPr>
        </p:nvSpPr>
        <p:spPr>
          <a:xfrm>
            <a:off x="6373175" y="950913"/>
            <a:ext cx="2520000" cy="251827"/>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35" name="Text Placeholder 2">
            <a:extLst>
              <a:ext uri="{FF2B5EF4-FFF2-40B4-BE49-F238E27FC236}">
                <a16:creationId xmlns:a16="http://schemas.microsoft.com/office/drawing/2014/main" id="{85EABAB2-694B-4A1B-8745-2C53052C0C7B}"/>
              </a:ext>
            </a:extLst>
          </p:cNvPr>
          <p:cNvSpPr>
            <a:spLocks noGrp="1"/>
          </p:cNvSpPr>
          <p:nvPr>
            <p:ph type="body" idx="34" hasCustomPrompt="1"/>
          </p:nvPr>
        </p:nvSpPr>
        <p:spPr>
          <a:xfrm>
            <a:off x="6373175" y="1844625"/>
            <a:ext cx="2520000" cy="262413"/>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36" name="Text Placeholder 2">
            <a:extLst>
              <a:ext uri="{FF2B5EF4-FFF2-40B4-BE49-F238E27FC236}">
                <a16:creationId xmlns:a16="http://schemas.microsoft.com/office/drawing/2014/main" id="{DF18AFD0-1E72-4AB9-BA4F-2252BDA5AC7B}"/>
              </a:ext>
            </a:extLst>
          </p:cNvPr>
          <p:cNvSpPr>
            <a:spLocks noGrp="1"/>
          </p:cNvSpPr>
          <p:nvPr>
            <p:ph type="body" idx="35" hasCustomPrompt="1"/>
          </p:nvPr>
        </p:nvSpPr>
        <p:spPr>
          <a:xfrm>
            <a:off x="6373175" y="2733149"/>
            <a:ext cx="2520000" cy="262413"/>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37" name="Text Placeholder 2">
            <a:extLst>
              <a:ext uri="{FF2B5EF4-FFF2-40B4-BE49-F238E27FC236}">
                <a16:creationId xmlns:a16="http://schemas.microsoft.com/office/drawing/2014/main" id="{D77D2231-12EE-4701-9182-7E97F4CC491A}"/>
              </a:ext>
            </a:extLst>
          </p:cNvPr>
          <p:cNvSpPr>
            <a:spLocks noGrp="1"/>
          </p:cNvSpPr>
          <p:nvPr>
            <p:ph type="body" idx="36" hasCustomPrompt="1"/>
          </p:nvPr>
        </p:nvSpPr>
        <p:spPr>
          <a:xfrm>
            <a:off x="6373175" y="3618035"/>
            <a:ext cx="2520000" cy="262413"/>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38" name="Text Placeholder 2">
            <a:extLst>
              <a:ext uri="{FF2B5EF4-FFF2-40B4-BE49-F238E27FC236}">
                <a16:creationId xmlns:a16="http://schemas.microsoft.com/office/drawing/2014/main" id="{3B382F83-9C12-4C74-B976-58AA4B1EA437}"/>
              </a:ext>
            </a:extLst>
          </p:cNvPr>
          <p:cNvSpPr>
            <a:spLocks noGrp="1"/>
          </p:cNvSpPr>
          <p:nvPr>
            <p:ph type="body" sz="quarter" idx="37" hasCustomPrompt="1"/>
          </p:nvPr>
        </p:nvSpPr>
        <p:spPr>
          <a:xfrm>
            <a:off x="6373175" y="1279525"/>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dirty="0"/>
              <a:t>Click to add a short description</a:t>
            </a:r>
          </a:p>
        </p:txBody>
      </p:sp>
      <p:sp>
        <p:nvSpPr>
          <p:cNvPr id="46" name="Text Placeholder 2">
            <a:extLst>
              <a:ext uri="{FF2B5EF4-FFF2-40B4-BE49-F238E27FC236}">
                <a16:creationId xmlns:a16="http://schemas.microsoft.com/office/drawing/2014/main" id="{6944E608-40E3-4B7E-BA61-A4C76D243B56}"/>
              </a:ext>
            </a:extLst>
          </p:cNvPr>
          <p:cNvSpPr>
            <a:spLocks noGrp="1"/>
          </p:cNvSpPr>
          <p:nvPr>
            <p:ph type="body" sz="quarter" idx="38" hasCustomPrompt="1"/>
          </p:nvPr>
        </p:nvSpPr>
        <p:spPr>
          <a:xfrm>
            <a:off x="6373175" y="2175936"/>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dirty="0"/>
              <a:t>Click to add a short description</a:t>
            </a:r>
          </a:p>
        </p:txBody>
      </p:sp>
      <p:sp>
        <p:nvSpPr>
          <p:cNvPr id="47" name="Text Placeholder 2">
            <a:extLst>
              <a:ext uri="{FF2B5EF4-FFF2-40B4-BE49-F238E27FC236}">
                <a16:creationId xmlns:a16="http://schemas.microsoft.com/office/drawing/2014/main" id="{F8BB3C07-FC31-4DAD-B886-BAFAF4E34554}"/>
              </a:ext>
            </a:extLst>
          </p:cNvPr>
          <p:cNvSpPr>
            <a:spLocks noGrp="1"/>
          </p:cNvSpPr>
          <p:nvPr>
            <p:ph type="body" sz="quarter" idx="39" hasCustomPrompt="1"/>
          </p:nvPr>
        </p:nvSpPr>
        <p:spPr>
          <a:xfrm>
            <a:off x="6373175" y="3062205"/>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dirty="0"/>
              <a:t>Click to add a short description</a:t>
            </a:r>
          </a:p>
        </p:txBody>
      </p:sp>
      <p:sp>
        <p:nvSpPr>
          <p:cNvPr id="48" name="Text Placeholder 2">
            <a:extLst>
              <a:ext uri="{FF2B5EF4-FFF2-40B4-BE49-F238E27FC236}">
                <a16:creationId xmlns:a16="http://schemas.microsoft.com/office/drawing/2014/main" id="{2B065086-C04E-46F1-ABB5-FA0B9ADB99C8}"/>
              </a:ext>
            </a:extLst>
          </p:cNvPr>
          <p:cNvSpPr>
            <a:spLocks noGrp="1"/>
          </p:cNvSpPr>
          <p:nvPr>
            <p:ph type="body" sz="quarter" idx="40" hasCustomPrompt="1"/>
          </p:nvPr>
        </p:nvSpPr>
        <p:spPr>
          <a:xfrm>
            <a:off x="6373175" y="3949790"/>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dirty="0"/>
              <a:t>Click to add a short description</a:t>
            </a:r>
          </a:p>
        </p:txBody>
      </p:sp>
      <p:cxnSp>
        <p:nvCxnSpPr>
          <p:cNvPr id="49" name="Straight Connector 48">
            <a:extLst>
              <a:ext uri="{FF2B5EF4-FFF2-40B4-BE49-F238E27FC236}">
                <a16:creationId xmlns:a16="http://schemas.microsoft.com/office/drawing/2014/main" id="{73ACA3CE-11FE-48D9-8600-7B49FC66AD3C}"/>
              </a:ext>
            </a:extLst>
          </p:cNvPr>
          <p:cNvCxnSpPr/>
          <p:nvPr userDrawn="1"/>
        </p:nvCxnSpPr>
        <p:spPr>
          <a:xfrm>
            <a:off x="6373175" y="1767840"/>
            <a:ext cx="252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126CED1-A814-4FA8-A3A1-129DE85B740E}"/>
              </a:ext>
            </a:extLst>
          </p:cNvPr>
          <p:cNvCxnSpPr/>
          <p:nvPr userDrawn="1"/>
        </p:nvCxnSpPr>
        <p:spPr>
          <a:xfrm>
            <a:off x="6373175" y="2670347"/>
            <a:ext cx="252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3DE3491-F3A3-4721-851D-D4BE6B46820D}"/>
              </a:ext>
            </a:extLst>
          </p:cNvPr>
          <p:cNvCxnSpPr/>
          <p:nvPr userDrawn="1"/>
        </p:nvCxnSpPr>
        <p:spPr>
          <a:xfrm>
            <a:off x="6373175" y="3556915"/>
            <a:ext cx="252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77666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eatures list (3)">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2350" cy="497475"/>
          </a:xfrm>
          <a:prstGeom prst="rect">
            <a:avLst/>
          </a:prstGeom>
        </p:spPr>
        <p:txBody>
          <a:bodyPr vert="horz" lIns="0" tIns="0" rIns="0" bIns="0" rtlCol="0" anchor="t" anchorCtr="0">
            <a:noAutofit/>
          </a:bodyPr>
          <a:lstStyle>
            <a:lvl1pPr algn="l">
              <a:defRPr>
                <a:latin typeface="+mj-lt"/>
              </a:defRPr>
            </a:lvl1pPr>
          </a:lstStyle>
          <a:p>
            <a:r>
              <a:rPr lang="en-US" dirty="0"/>
              <a:t>A key-features slide. Click to add a title</a:t>
            </a:r>
          </a:p>
        </p:txBody>
      </p:sp>
      <p:sp>
        <p:nvSpPr>
          <p:cNvPr id="29" name="Text Placeholder 2"/>
          <p:cNvSpPr>
            <a:spLocks noGrp="1"/>
          </p:cNvSpPr>
          <p:nvPr>
            <p:ph type="body" sz="quarter" idx="22" hasCustomPrompt="1"/>
          </p:nvPr>
        </p:nvSpPr>
        <p:spPr>
          <a:xfrm>
            <a:off x="770269" y="865740"/>
            <a:ext cx="3636000"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0" name="Text Placeholder 8"/>
          <p:cNvSpPr>
            <a:spLocks noGrp="1"/>
          </p:cNvSpPr>
          <p:nvPr>
            <p:ph type="body" sz="quarter" idx="23" hasCustomPrompt="1"/>
          </p:nvPr>
        </p:nvSpPr>
        <p:spPr>
          <a:xfrm>
            <a:off x="770942" y="1141257"/>
            <a:ext cx="363600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3" name="Text Placeholder 2"/>
          <p:cNvSpPr>
            <a:spLocks noGrp="1"/>
          </p:cNvSpPr>
          <p:nvPr>
            <p:ph type="body" sz="quarter" idx="24" hasCustomPrompt="1"/>
          </p:nvPr>
        </p:nvSpPr>
        <p:spPr>
          <a:xfrm>
            <a:off x="250933" y="864127"/>
            <a:ext cx="343718" cy="344803"/>
          </a:xfrm>
          <a:prstGeom prst="roundRect">
            <a:avLst/>
          </a:prstGeom>
          <a:solidFill>
            <a:schemeClr val="tx2"/>
          </a:soli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1</a:t>
            </a:r>
            <a:endParaRPr lang="en-US" dirty="0"/>
          </a:p>
        </p:txBody>
      </p:sp>
      <p:sp>
        <p:nvSpPr>
          <p:cNvPr id="56" name="Text Placeholder 2"/>
          <p:cNvSpPr>
            <a:spLocks noGrp="1"/>
          </p:cNvSpPr>
          <p:nvPr>
            <p:ph type="body" sz="quarter" idx="25" hasCustomPrompt="1"/>
          </p:nvPr>
        </p:nvSpPr>
        <p:spPr>
          <a:xfrm>
            <a:off x="250933" y="1604893"/>
            <a:ext cx="343718" cy="344803"/>
          </a:xfrm>
          <a:prstGeom prst="roundRect">
            <a:avLst/>
          </a:prstGeom>
          <a:solidFill>
            <a:schemeClr val="tx2"/>
          </a:soli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2</a:t>
            </a:r>
            <a:endParaRPr lang="en-US" dirty="0"/>
          </a:p>
        </p:txBody>
      </p:sp>
      <p:sp>
        <p:nvSpPr>
          <p:cNvPr id="57" name="Text Placeholder 2"/>
          <p:cNvSpPr>
            <a:spLocks noGrp="1"/>
          </p:cNvSpPr>
          <p:nvPr>
            <p:ph type="body" sz="quarter" idx="26" hasCustomPrompt="1"/>
          </p:nvPr>
        </p:nvSpPr>
        <p:spPr>
          <a:xfrm>
            <a:off x="250933" y="2388331"/>
            <a:ext cx="343718" cy="344803"/>
          </a:xfrm>
          <a:prstGeom prst="roundRect">
            <a:avLst/>
          </a:prstGeom>
          <a:solidFill>
            <a:schemeClr val="tx2"/>
          </a:soli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3</a:t>
            </a:r>
            <a:endParaRPr lang="en-US" dirty="0"/>
          </a:p>
        </p:txBody>
      </p:sp>
      <p:sp>
        <p:nvSpPr>
          <p:cNvPr id="58" name="Text Placeholder 2"/>
          <p:cNvSpPr>
            <a:spLocks noGrp="1"/>
          </p:cNvSpPr>
          <p:nvPr>
            <p:ph type="body" sz="quarter" idx="27" hasCustomPrompt="1"/>
          </p:nvPr>
        </p:nvSpPr>
        <p:spPr>
          <a:xfrm>
            <a:off x="250933" y="3129097"/>
            <a:ext cx="343718" cy="344803"/>
          </a:xfrm>
          <a:prstGeom prst="roundRect">
            <a:avLst/>
          </a:prstGeom>
          <a:solidFill>
            <a:schemeClr val="tx2"/>
          </a:soli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4</a:t>
            </a:r>
            <a:endParaRPr lang="en-US" dirty="0"/>
          </a:p>
        </p:txBody>
      </p:sp>
      <p:sp>
        <p:nvSpPr>
          <p:cNvPr id="59" name="Text Placeholder 2"/>
          <p:cNvSpPr>
            <a:spLocks noGrp="1"/>
          </p:cNvSpPr>
          <p:nvPr>
            <p:ph type="body" sz="quarter" idx="28" hasCustomPrompt="1"/>
          </p:nvPr>
        </p:nvSpPr>
        <p:spPr>
          <a:xfrm>
            <a:off x="250933" y="3869862"/>
            <a:ext cx="343718" cy="344803"/>
          </a:xfrm>
          <a:prstGeom prst="roundRect">
            <a:avLst/>
          </a:prstGeom>
          <a:solidFill>
            <a:schemeClr val="tx2"/>
          </a:soli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5</a:t>
            </a:r>
            <a:endParaRPr lang="en-US" dirty="0"/>
          </a:p>
        </p:txBody>
      </p:sp>
      <p:sp>
        <p:nvSpPr>
          <p:cNvPr id="60" name="Text Placeholder 2"/>
          <p:cNvSpPr>
            <a:spLocks noGrp="1"/>
          </p:cNvSpPr>
          <p:nvPr>
            <p:ph type="body" sz="quarter" idx="29" hasCustomPrompt="1"/>
          </p:nvPr>
        </p:nvSpPr>
        <p:spPr>
          <a:xfrm>
            <a:off x="770269" y="1617158"/>
            <a:ext cx="3636000"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61" name="Text Placeholder 8"/>
          <p:cNvSpPr>
            <a:spLocks noGrp="1"/>
          </p:cNvSpPr>
          <p:nvPr>
            <p:ph type="body" sz="quarter" idx="30" hasCustomPrompt="1"/>
          </p:nvPr>
        </p:nvSpPr>
        <p:spPr>
          <a:xfrm>
            <a:off x="770942" y="1892675"/>
            <a:ext cx="363600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62" name="Text Placeholder 2"/>
          <p:cNvSpPr>
            <a:spLocks noGrp="1"/>
          </p:cNvSpPr>
          <p:nvPr>
            <p:ph type="body" sz="quarter" idx="31" hasCustomPrompt="1"/>
          </p:nvPr>
        </p:nvSpPr>
        <p:spPr>
          <a:xfrm>
            <a:off x="770269" y="2393434"/>
            <a:ext cx="3636000"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63" name="Text Placeholder 8"/>
          <p:cNvSpPr>
            <a:spLocks noGrp="1"/>
          </p:cNvSpPr>
          <p:nvPr>
            <p:ph type="body" sz="quarter" idx="32" hasCustomPrompt="1"/>
          </p:nvPr>
        </p:nvSpPr>
        <p:spPr>
          <a:xfrm>
            <a:off x="770942" y="2668951"/>
            <a:ext cx="363600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64" name="Text Placeholder 2"/>
          <p:cNvSpPr>
            <a:spLocks noGrp="1"/>
          </p:cNvSpPr>
          <p:nvPr>
            <p:ph type="body" sz="quarter" idx="33" hasCustomPrompt="1"/>
          </p:nvPr>
        </p:nvSpPr>
        <p:spPr>
          <a:xfrm>
            <a:off x="770268" y="3138356"/>
            <a:ext cx="3636000"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65" name="Text Placeholder 8"/>
          <p:cNvSpPr>
            <a:spLocks noGrp="1"/>
          </p:cNvSpPr>
          <p:nvPr>
            <p:ph type="body" sz="quarter" idx="34" hasCustomPrompt="1"/>
          </p:nvPr>
        </p:nvSpPr>
        <p:spPr>
          <a:xfrm>
            <a:off x="770941" y="3413873"/>
            <a:ext cx="363600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66" name="Text Placeholder 2"/>
          <p:cNvSpPr>
            <a:spLocks noGrp="1"/>
          </p:cNvSpPr>
          <p:nvPr>
            <p:ph type="body" sz="quarter" idx="35" hasCustomPrompt="1"/>
          </p:nvPr>
        </p:nvSpPr>
        <p:spPr>
          <a:xfrm>
            <a:off x="770268" y="3871960"/>
            <a:ext cx="3636000"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67" name="Text Placeholder 8"/>
          <p:cNvSpPr>
            <a:spLocks noGrp="1"/>
          </p:cNvSpPr>
          <p:nvPr>
            <p:ph type="body" sz="quarter" idx="36" hasCustomPrompt="1"/>
          </p:nvPr>
        </p:nvSpPr>
        <p:spPr>
          <a:xfrm>
            <a:off x="770941" y="4147477"/>
            <a:ext cx="363600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68" name="Text Placeholder 2"/>
          <p:cNvSpPr>
            <a:spLocks noGrp="1"/>
          </p:cNvSpPr>
          <p:nvPr>
            <p:ph type="body" sz="quarter" idx="37" hasCustomPrompt="1"/>
          </p:nvPr>
        </p:nvSpPr>
        <p:spPr>
          <a:xfrm>
            <a:off x="5256393" y="857867"/>
            <a:ext cx="3636000"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69" name="Text Placeholder 8"/>
          <p:cNvSpPr>
            <a:spLocks noGrp="1"/>
          </p:cNvSpPr>
          <p:nvPr>
            <p:ph type="body" sz="quarter" idx="38" hasCustomPrompt="1"/>
          </p:nvPr>
        </p:nvSpPr>
        <p:spPr>
          <a:xfrm>
            <a:off x="5257067" y="1133384"/>
            <a:ext cx="363600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70" name="Text Placeholder 2"/>
          <p:cNvSpPr>
            <a:spLocks noGrp="1"/>
          </p:cNvSpPr>
          <p:nvPr>
            <p:ph type="body" sz="quarter" idx="39" hasCustomPrompt="1"/>
          </p:nvPr>
        </p:nvSpPr>
        <p:spPr>
          <a:xfrm>
            <a:off x="4737624" y="865740"/>
            <a:ext cx="343718" cy="344803"/>
          </a:xfrm>
          <a:prstGeom prst="roundRect">
            <a:avLst/>
          </a:prstGeom>
          <a:solidFill>
            <a:schemeClr val="tx2"/>
          </a:soli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6</a:t>
            </a:r>
            <a:endParaRPr lang="en-US" dirty="0"/>
          </a:p>
        </p:txBody>
      </p:sp>
      <p:sp>
        <p:nvSpPr>
          <p:cNvPr id="71" name="Text Placeholder 2"/>
          <p:cNvSpPr>
            <a:spLocks noGrp="1"/>
          </p:cNvSpPr>
          <p:nvPr>
            <p:ph type="body" sz="quarter" idx="40" hasCustomPrompt="1"/>
          </p:nvPr>
        </p:nvSpPr>
        <p:spPr>
          <a:xfrm>
            <a:off x="4737056" y="1606506"/>
            <a:ext cx="343718" cy="344803"/>
          </a:xfrm>
          <a:prstGeom prst="roundRect">
            <a:avLst/>
          </a:prstGeom>
          <a:solidFill>
            <a:schemeClr val="tx2"/>
          </a:soli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7</a:t>
            </a:r>
            <a:endParaRPr lang="en-US" dirty="0"/>
          </a:p>
        </p:txBody>
      </p:sp>
      <p:sp>
        <p:nvSpPr>
          <p:cNvPr id="72" name="Text Placeholder 2"/>
          <p:cNvSpPr>
            <a:spLocks noGrp="1"/>
          </p:cNvSpPr>
          <p:nvPr>
            <p:ph type="body" sz="quarter" idx="41" hasCustomPrompt="1"/>
          </p:nvPr>
        </p:nvSpPr>
        <p:spPr>
          <a:xfrm>
            <a:off x="4737056" y="2389944"/>
            <a:ext cx="343718" cy="344803"/>
          </a:xfrm>
          <a:prstGeom prst="roundRect">
            <a:avLst/>
          </a:prstGeom>
          <a:solidFill>
            <a:schemeClr val="tx2"/>
          </a:soli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8</a:t>
            </a:r>
            <a:endParaRPr lang="en-US" dirty="0"/>
          </a:p>
        </p:txBody>
      </p:sp>
      <p:sp>
        <p:nvSpPr>
          <p:cNvPr id="73" name="Text Placeholder 2"/>
          <p:cNvSpPr>
            <a:spLocks noGrp="1"/>
          </p:cNvSpPr>
          <p:nvPr>
            <p:ph type="body" sz="quarter" idx="42" hasCustomPrompt="1"/>
          </p:nvPr>
        </p:nvSpPr>
        <p:spPr>
          <a:xfrm>
            <a:off x="4737056" y="3130710"/>
            <a:ext cx="343718" cy="344803"/>
          </a:xfrm>
          <a:prstGeom prst="roundRect">
            <a:avLst/>
          </a:prstGeom>
          <a:solidFill>
            <a:schemeClr val="tx2"/>
          </a:soli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9</a:t>
            </a:r>
            <a:endParaRPr lang="en-US" dirty="0"/>
          </a:p>
        </p:txBody>
      </p:sp>
      <p:sp>
        <p:nvSpPr>
          <p:cNvPr id="74" name="Text Placeholder 2"/>
          <p:cNvSpPr>
            <a:spLocks noGrp="1"/>
          </p:cNvSpPr>
          <p:nvPr>
            <p:ph type="body" sz="quarter" idx="43" hasCustomPrompt="1"/>
          </p:nvPr>
        </p:nvSpPr>
        <p:spPr>
          <a:xfrm>
            <a:off x="4737056" y="3871475"/>
            <a:ext cx="343718" cy="344803"/>
          </a:xfrm>
          <a:prstGeom prst="roundRect">
            <a:avLst/>
          </a:prstGeom>
          <a:solidFill>
            <a:schemeClr val="tx2"/>
          </a:soli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10</a:t>
            </a:r>
            <a:endParaRPr lang="en-US" dirty="0"/>
          </a:p>
        </p:txBody>
      </p:sp>
      <p:sp>
        <p:nvSpPr>
          <p:cNvPr id="75" name="Text Placeholder 2"/>
          <p:cNvSpPr>
            <a:spLocks noGrp="1"/>
          </p:cNvSpPr>
          <p:nvPr>
            <p:ph type="body" sz="quarter" idx="44" hasCustomPrompt="1"/>
          </p:nvPr>
        </p:nvSpPr>
        <p:spPr>
          <a:xfrm>
            <a:off x="5256393" y="1609285"/>
            <a:ext cx="3636000"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6" name="Text Placeholder 8"/>
          <p:cNvSpPr>
            <a:spLocks noGrp="1"/>
          </p:cNvSpPr>
          <p:nvPr>
            <p:ph type="body" sz="quarter" idx="45" hasCustomPrompt="1"/>
          </p:nvPr>
        </p:nvSpPr>
        <p:spPr>
          <a:xfrm>
            <a:off x="5257067" y="1884802"/>
            <a:ext cx="363600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77" name="Text Placeholder 2"/>
          <p:cNvSpPr>
            <a:spLocks noGrp="1"/>
          </p:cNvSpPr>
          <p:nvPr>
            <p:ph type="body" sz="quarter" idx="46" hasCustomPrompt="1"/>
          </p:nvPr>
        </p:nvSpPr>
        <p:spPr>
          <a:xfrm>
            <a:off x="5256393" y="2385561"/>
            <a:ext cx="3636000"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8" name="Text Placeholder 8"/>
          <p:cNvSpPr>
            <a:spLocks noGrp="1"/>
          </p:cNvSpPr>
          <p:nvPr>
            <p:ph type="body" sz="quarter" idx="47" hasCustomPrompt="1"/>
          </p:nvPr>
        </p:nvSpPr>
        <p:spPr>
          <a:xfrm>
            <a:off x="5257067" y="2661078"/>
            <a:ext cx="363600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79" name="Text Placeholder 2"/>
          <p:cNvSpPr>
            <a:spLocks noGrp="1"/>
          </p:cNvSpPr>
          <p:nvPr>
            <p:ph type="body" sz="quarter" idx="48" hasCustomPrompt="1"/>
          </p:nvPr>
        </p:nvSpPr>
        <p:spPr>
          <a:xfrm>
            <a:off x="5256392" y="3130483"/>
            <a:ext cx="3636000"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0" name="Text Placeholder 8"/>
          <p:cNvSpPr>
            <a:spLocks noGrp="1"/>
          </p:cNvSpPr>
          <p:nvPr>
            <p:ph type="body" sz="quarter" idx="49" hasCustomPrompt="1"/>
          </p:nvPr>
        </p:nvSpPr>
        <p:spPr>
          <a:xfrm>
            <a:off x="5257066" y="3406000"/>
            <a:ext cx="363600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81" name="Text Placeholder 2"/>
          <p:cNvSpPr>
            <a:spLocks noGrp="1"/>
          </p:cNvSpPr>
          <p:nvPr>
            <p:ph type="body" sz="quarter" idx="50" hasCustomPrompt="1"/>
          </p:nvPr>
        </p:nvSpPr>
        <p:spPr>
          <a:xfrm>
            <a:off x="5256392" y="3864087"/>
            <a:ext cx="3636000"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2" name="Text Placeholder 8"/>
          <p:cNvSpPr>
            <a:spLocks noGrp="1"/>
          </p:cNvSpPr>
          <p:nvPr>
            <p:ph type="body" sz="quarter" idx="51" hasCustomPrompt="1"/>
          </p:nvPr>
        </p:nvSpPr>
        <p:spPr>
          <a:xfrm>
            <a:off x="5257066" y="4139604"/>
            <a:ext cx="363600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46" name="Text Placeholder 23">
            <a:extLst>
              <a:ext uri="{FF2B5EF4-FFF2-40B4-BE49-F238E27FC236}">
                <a16:creationId xmlns:a16="http://schemas.microsoft.com/office/drawing/2014/main" id="{5657C67D-99E2-F44D-91F2-4A2DEFB098A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7" name="Text Placeholder 26">
            <a:extLst>
              <a:ext uri="{FF2B5EF4-FFF2-40B4-BE49-F238E27FC236}">
                <a16:creationId xmlns:a16="http://schemas.microsoft.com/office/drawing/2014/main" id="{B69816E4-E40B-E540-8C26-C905832AA921}"/>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8" name="Text Placeholder 26">
            <a:extLst>
              <a:ext uri="{FF2B5EF4-FFF2-40B4-BE49-F238E27FC236}">
                <a16:creationId xmlns:a16="http://schemas.microsoft.com/office/drawing/2014/main" id="{D72DA142-F31F-7D46-B682-CCB3A0451348}"/>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9" name="Text Placeholder 26">
            <a:extLst>
              <a:ext uri="{FF2B5EF4-FFF2-40B4-BE49-F238E27FC236}">
                <a16:creationId xmlns:a16="http://schemas.microsoft.com/office/drawing/2014/main" id="{69B44FC9-038D-7840-9622-64F6E72F604C}"/>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50" name="Text Placeholder 26">
            <a:extLst>
              <a:ext uri="{FF2B5EF4-FFF2-40B4-BE49-F238E27FC236}">
                <a16:creationId xmlns:a16="http://schemas.microsoft.com/office/drawing/2014/main" id="{A6101CC0-F689-BD4A-B8D4-C08ED3C86FD6}"/>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51" name="Text Placeholder 26">
            <a:extLst>
              <a:ext uri="{FF2B5EF4-FFF2-40B4-BE49-F238E27FC236}">
                <a16:creationId xmlns:a16="http://schemas.microsoft.com/office/drawing/2014/main" id="{09801E84-F09E-1743-8CB9-E91573BB66CC}"/>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52" name="Text Placeholder 26">
            <a:extLst>
              <a:ext uri="{FF2B5EF4-FFF2-40B4-BE49-F238E27FC236}">
                <a16:creationId xmlns:a16="http://schemas.microsoft.com/office/drawing/2014/main" id="{EC34FEE4-6512-574C-A90C-F4F509E20915}"/>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1067122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eakers 5">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383607" y="237317"/>
            <a:ext cx="8365106" cy="713596"/>
          </a:xfrm>
          <a:prstGeom prst="rect">
            <a:avLst/>
          </a:prstGeom>
        </p:spPr>
        <p:txBody>
          <a:bodyPr vert="horz" wrap="none" lIns="0" tIns="0" rIns="0" bIns="0" rtlCol="0" anchor="t" anchorCtr="0">
            <a:noAutofit/>
          </a:bodyPr>
          <a:lstStyle>
            <a:lvl1pPr algn="ctr">
              <a:defRPr>
                <a:latin typeface="+mj-lt"/>
              </a:defRPr>
            </a:lvl1pPr>
          </a:lstStyle>
          <a:p>
            <a:r>
              <a:rPr lang="en-US" dirty="0"/>
              <a:t>Click to add a title</a:t>
            </a:r>
          </a:p>
        </p:txBody>
      </p:sp>
      <p:sp>
        <p:nvSpPr>
          <p:cNvPr id="13" name="Text Placeholder 23">
            <a:extLst>
              <a:ext uri="{FF2B5EF4-FFF2-40B4-BE49-F238E27FC236}">
                <a16:creationId xmlns:a16="http://schemas.microsoft.com/office/drawing/2014/main" id="{F9274E75-873F-004E-97FE-34B1FB7CEF02}"/>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6DB55DE8-C5B6-2C46-8283-1FD449275AF3}"/>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8018C0BF-2233-A948-A131-AC7EB8919BDE}"/>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6" name="Text Placeholder 26">
            <a:extLst>
              <a:ext uri="{FF2B5EF4-FFF2-40B4-BE49-F238E27FC236}">
                <a16:creationId xmlns:a16="http://schemas.microsoft.com/office/drawing/2014/main" id="{7DE1499E-8811-9D48-817E-D1F420F0AFC2}"/>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7" name="Text Placeholder 26">
            <a:extLst>
              <a:ext uri="{FF2B5EF4-FFF2-40B4-BE49-F238E27FC236}">
                <a16:creationId xmlns:a16="http://schemas.microsoft.com/office/drawing/2014/main" id="{BFC4BCEE-1AB4-9343-A29F-6D375F35D5E9}"/>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8" name="Text Placeholder 26">
            <a:extLst>
              <a:ext uri="{FF2B5EF4-FFF2-40B4-BE49-F238E27FC236}">
                <a16:creationId xmlns:a16="http://schemas.microsoft.com/office/drawing/2014/main" id="{142A3FFC-C2AC-9145-AB34-1B4B1CC622F6}"/>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9" name="Text Placeholder 26">
            <a:extLst>
              <a:ext uri="{FF2B5EF4-FFF2-40B4-BE49-F238E27FC236}">
                <a16:creationId xmlns:a16="http://schemas.microsoft.com/office/drawing/2014/main" id="{270DEF68-CF74-0842-81BA-39D6032BC76D}"/>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1"/>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0" name="Picture Placeholder 8">
            <a:extLst>
              <a:ext uri="{FF2B5EF4-FFF2-40B4-BE49-F238E27FC236}">
                <a16:creationId xmlns:a16="http://schemas.microsoft.com/office/drawing/2014/main" id="{0CA2FFB2-E35D-CA49-96E8-DF36C70B79B4}"/>
              </a:ext>
            </a:extLst>
          </p:cNvPr>
          <p:cNvSpPr>
            <a:spLocks noGrp="1"/>
          </p:cNvSpPr>
          <p:nvPr>
            <p:ph type="pic" sz="quarter" idx="21" hasCustomPrompt="1"/>
          </p:nvPr>
        </p:nvSpPr>
        <p:spPr>
          <a:xfrm>
            <a:off x="455608"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1" name="Text Placeholder 10">
            <a:extLst>
              <a:ext uri="{FF2B5EF4-FFF2-40B4-BE49-F238E27FC236}">
                <a16:creationId xmlns:a16="http://schemas.microsoft.com/office/drawing/2014/main" id="{2C08343A-45E9-DB40-BB4A-EB64DEE39822}"/>
              </a:ext>
            </a:extLst>
          </p:cNvPr>
          <p:cNvSpPr>
            <a:spLocks noGrp="1"/>
          </p:cNvSpPr>
          <p:nvPr>
            <p:ph type="body" sz="quarter" idx="23" hasCustomPrompt="1"/>
          </p:nvPr>
        </p:nvSpPr>
        <p:spPr>
          <a:xfrm>
            <a:off x="383608" y="2922345"/>
            <a:ext cx="1512000" cy="514680"/>
          </a:xfrm>
          <a:prstGeom prst="rect">
            <a:avLst/>
          </a:prstGeom>
        </p:spPr>
        <p:txBody>
          <a:bodyPr lIns="0" tIns="0" rIns="0" bIns="0" anchor="t"/>
          <a:lstStyle>
            <a:lvl1pPr marL="0" indent="0" algn="ctr">
              <a:spcBef>
                <a:spcPts val="0"/>
              </a:spcBef>
              <a:buNone/>
              <a:defRPr sz="1600" b="1">
                <a:solidFill>
                  <a:schemeClr val="bg2"/>
                </a:solidFill>
              </a:defRPr>
            </a:lvl1pPr>
          </a:lstStyle>
          <a:p>
            <a:pPr lvl="0"/>
            <a:r>
              <a:rPr lang="en-GB" dirty="0"/>
              <a:t>Name </a:t>
            </a:r>
            <a:br>
              <a:rPr lang="en-GB" dirty="0"/>
            </a:br>
            <a:r>
              <a:rPr lang="en-GB" dirty="0"/>
              <a:t>Surname</a:t>
            </a:r>
            <a:endParaRPr lang="en-US" dirty="0"/>
          </a:p>
        </p:txBody>
      </p:sp>
      <p:sp>
        <p:nvSpPr>
          <p:cNvPr id="22" name="Text Placeholder 10">
            <a:extLst>
              <a:ext uri="{FF2B5EF4-FFF2-40B4-BE49-F238E27FC236}">
                <a16:creationId xmlns:a16="http://schemas.microsoft.com/office/drawing/2014/main" id="{11B7CBA4-2BF1-FD41-A92F-CD5D48A3BAF4}"/>
              </a:ext>
            </a:extLst>
          </p:cNvPr>
          <p:cNvSpPr>
            <a:spLocks noGrp="1"/>
          </p:cNvSpPr>
          <p:nvPr>
            <p:ph type="body" sz="quarter" idx="24" hasCustomPrompt="1"/>
          </p:nvPr>
        </p:nvSpPr>
        <p:spPr>
          <a:xfrm>
            <a:off x="383608" y="3552096"/>
            <a:ext cx="1512000" cy="623902"/>
          </a:xfrm>
          <a:prstGeom prst="rect">
            <a:avLst/>
          </a:prstGeom>
        </p:spPr>
        <p:txBody>
          <a:bodyPr lIns="0" tIns="0" rIns="0" bIns="0" anchor="t"/>
          <a:lstStyle>
            <a:lvl1pPr marL="0" indent="0" algn="ctr">
              <a:lnSpc>
                <a:spcPct val="100000"/>
              </a:lnSpc>
              <a:spcBef>
                <a:spcPts val="0"/>
              </a:spcBef>
              <a:buNone/>
              <a:defRPr sz="1100" b="0">
                <a:solidFill>
                  <a:schemeClr val="bg2"/>
                </a:solidFill>
              </a:defRPr>
            </a:lvl1pPr>
          </a:lstStyle>
          <a:p>
            <a:pPr lvl="0"/>
            <a:r>
              <a:rPr lang="en-GB" dirty="0"/>
              <a:t>Title</a:t>
            </a:r>
            <a:endParaRPr lang="en-US" dirty="0"/>
          </a:p>
        </p:txBody>
      </p:sp>
      <p:sp>
        <p:nvSpPr>
          <p:cNvPr id="23" name="Picture Placeholder 8">
            <a:extLst>
              <a:ext uri="{FF2B5EF4-FFF2-40B4-BE49-F238E27FC236}">
                <a16:creationId xmlns:a16="http://schemas.microsoft.com/office/drawing/2014/main" id="{1F7F23E0-AB2E-2F4D-A3D1-1740D5E17626}"/>
              </a:ext>
            </a:extLst>
          </p:cNvPr>
          <p:cNvSpPr>
            <a:spLocks noGrp="1"/>
          </p:cNvSpPr>
          <p:nvPr>
            <p:ph type="pic" sz="quarter" idx="25" hasCustomPrompt="1"/>
          </p:nvPr>
        </p:nvSpPr>
        <p:spPr>
          <a:xfrm>
            <a:off x="2171804"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4" name="Text Placeholder 10">
            <a:extLst>
              <a:ext uri="{FF2B5EF4-FFF2-40B4-BE49-F238E27FC236}">
                <a16:creationId xmlns:a16="http://schemas.microsoft.com/office/drawing/2014/main" id="{C611B8AB-B3DD-9A40-8097-77B5CCE0965C}"/>
              </a:ext>
            </a:extLst>
          </p:cNvPr>
          <p:cNvSpPr>
            <a:spLocks noGrp="1"/>
          </p:cNvSpPr>
          <p:nvPr>
            <p:ph type="body" sz="quarter" idx="26" hasCustomPrompt="1"/>
          </p:nvPr>
        </p:nvSpPr>
        <p:spPr>
          <a:xfrm>
            <a:off x="2096884" y="2922345"/>
            <a:ext cx="1511999" cy="514680"/>
          </a:xfrm>
          <a:prstGeom prst="rect">
            <a:avLst/>
          </a:prstGeom>
        </p:spPr>
        <p:txBody>
          <a:bodyPr lIns="0" tIns="0" rIns="0" bIns="0" anchor="t"/>
          <a:lstStyle>
            <a:lvl1pPr marL="0" indent="0" algn="ctr">
              <a:spcBef>
                <a:spcPts val="0"/>
              </a:spcBef>
              <a:buNone/>
              <a:defRPr sz="1600" b="1">
                <a:solidFill>
                  <a:schemeClr val="bg2"/>
                </a:solidFill>
              </a:defRPr>
            </a:lvl1pPr>
          </a:lstStyle>
          <a:p>
            <a:pPr lvl="0"/>
            <a:r>
              <a:rPr lang="en-GB" dirty="0"/>
              <a:t>Name </a:t>
            </a:r>
            <a:br>
              <a:rPr lang="en-GB" dirty="0"/>
            </a:br>
            <a:r>
              <a:rPr lang="en-GB" dirty="0"/>
              <a:t>Surname</a:t>
            </a:r>
            <a:endParaRPr lang="en-US" dirty="0"/>
          </a:p>
        </p:txBody>
      </p:sp>
      <p:sp>
        <p:nvSpPr>
          <p:cNvPr id="25" name="Text Placeholder 10">
            <a:extLst>
              <a:ext uri="{FF2B5EF4-FFF2-40B4-BE49-F238E27FC236}">
                <a16:creationId xmlns:a16="http://schemas.microsoft.com/office/drawing/2014/main" id="{E8B6490B-0D2B-8B48-B85D-83948A4ED696}"/>
              </a:ext>
            </a:extLst>
          </p:cNvPr>
          <p:cNvSpPr>
            <a:spLocks noGrp="1"/>
          </p:cNvSpPr>
          <p:nvPr>
            <p:ph type="body" sz="quarter" idx="27" hasCustomPrompt="1"/>
          </p:nvPr>
        </p:nvSpPr>
        <p:spPr>
          <a:xfrm>
            <a:off x="2096884" y="3552096"/>
            <a:ext cx="1511999" cy="623902"/>
          </a:xfrm>
          <a:prstGeom prst="rect">
            <a:avLst/>
          </a:prstGeom>
        </p:spPr>
        <p:txBody>
          <a:bodyPr lIns="0" tIns="0" rIns="0" bIns="0" anchor="t"/>
          <a:lstStyle>
            <a:lvl1pPr marL="0" indent="0" algn="ctr">
              <a:lnSpc>
                <a:spcPct val="100000"/>
              </a:lnSpc>
              <a:spcBef>
                <a:spcPts val="0"/>
              </a:spcBef>
              <a:buNone/>
              <a:defRPr sz="1100" b="0">
                <a:solidFill>
                  <a:schemeClr val="bg2"/>
                </a:solidFill>
              </a:defRPr>
            </a:lvl1pPr>
          </a:lstStyle>
          <a:p>
            <a:pPr lvl="0"/>
            <a:r>
              <a:rPr lang="en-GB" dirty="0"/>
              <a:t>Title</a:t>
            </a:r>
            <a:endParaRPr lang="en-US" dirty="0"/>
          </a:p>
        </p:txBody>
      </p:sp>
      <p:sp>
        <p:nvSpPr>
          <p:cNvPr id="26" name="Picture Placeholder 8">
            <a:extLst>
              <a:ext uri="{FF2B5EF4-FFF2-40B4-BE49-F238E27FC236}">
                <a16:creationId xmlns:a16="http://schemas.microsoft.com/office/drawing/2014/main" id="{3F25650E-B30F-304A-A0DC-1ECF6C81D76D}"/>
              </a:ext>
            </a:extLst>
          </p:cNvPr>
          <p:cNvSpPr>
            <a:spLocks noGrp="1"/>
          </p:cNvSpPr>
          <p:nvPr>
            <p:ph type="pic" sz="quarter" idx="28" hasCustomPrompt="1"/>
          </p:nvPr>
        </p:nvSpPr>
        <p:spPr>
          <a:xfrm>
            <a:off x="3888000"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7" name="Text Placeholder 10">
            <a:extLst>
              <a:ext uri="{FF2B5EF4-FFF2-40B4-BE49-F238E27FC236}">
                <a16:creationId xmlns:a16="http://schemas.microsoft.com/office/drawing/2014/main" id="{885270AE-682F-004C-A312-9416DD7738B5}"/>
              </a:ext>
            </a:extLst>
          </p:cNvPr>
          <p:cNvSpPr>
            <a:spLocks noGrp="1"/>
          </p:cNvSpPr>
          <p:nvPr>
            <p:ph type="body" sz="quarter" idx="29" hasCustomPrompt="1"/>
          </p:nvPr>
        </p:nvSpPr>
        <p:spPr>
          <a:xfrm>
            <a:off x="3819850" y="2922345"/>
            <a:ext cx="1511999" cy="514680"/>
          </a:xfrm>
          <a:prstGeom prst="rect">
            <a:avLst/>
          </a:prstGeom>
        </p:spPr>
        <p:txBody>
          <a:bodyPr lIns="0" tIns="0" rIns="0" bIns="0" anchor="t"/>
          <a:lstStyle>
            <a:lvl1pPr marL="0" indent="0" algn="ctr">
              <a:spcBef>
                <a:spcPts val="0"/>
              </a:spcBef>
              <a:buNone/>
              <a:defRPr sz="1600" b="1">
                <a:solidFill>
                  <a:schemeClr val="bg2"/>
                </a:solidFill>
              </a:defRPr>
            </a:lvl1pPr>
          </a:lstStyle>
          <a:p>
            <a:pPr lvl="0"/>
            <a:r>
              <a:rPr lang="en-GB" dirty="0"/>
              <a:t>Name </a:t>
            </a:r>
            <a:br>
              <a:rPr lang="en-GB" dirty="0"/>
            </a:br>
            <a:r>
              <a:rPr lang="en-GB" dirty="0"/>
              <a:t>Surname</a:t>
            </a:r>
            <a:endParaRPr lang="en-US" dirty="0"/>
          </a:p>
        </p:txBody>
      </p:sp>
      <p:sp>
        <p:nvSpPr>
          <p:cNvPr id="28" name="Text Placeholder 10">
            <a:extLst>
              <a:ext uri="{FF2B5EF4-FFF2-40B4-BE49-F238E27FC236}">
                <a16:creationId xmlns:a16="http://schemas.microsoft.com/office/drawing/2014/main" id="{6BBD2E3E-547B-C44D-93A4-B6D654FA409B}"/>
              </a:ext>
            </a:extLst>
          </p:cNvPr>
          <p:cNvSpPr>
            <a:spLocks noGrp="1"/>
          </p:cNvSpPr>
          <p:nvPr>
            <p:ph type="body" sz="quarter" idx="30" hasCustomPrompt="1"/>
          </p:nvPr>
        </p:nvSpPr>
        <p:spPr>
          <a:xfrm>
            <a:off x="3819850" y="3552096"/>
            <a:ext cx="1511999" cy="623902"/>
          </a:xfrm>
          <a:prstGeom prst="rect">
            <a:avLst/>
          </a:prstGeom>
        </p:spPr>
        <p:txBody>
          <a:bodyPr lIns="0" tIns="0" rIns="0" bIns="0" anchor="t"/>
          <a:lstStyle>
            <a:lvl1pPr marL="0" indent="0" algn="ctr">
              <a:lnSpc>
                <a:spcPct val="100000"/>
              </a:lnSpc>
              <a:spcBef>
                <a:spcPts val="0"/>
              </a:spcBef>
              <a:buNone/>
              <a:defRPr sz="1100" b="0">
                <a:solidFill>
                  <a:schemeClr val="bg2"/>
                </a:solidFill>
              </a:defRPr>
            </a:lvl1pPr>
          </a:lstStyle>
          <a:p>
            <a:pPr lvl="0"/>
            <a:r>
              <a:rPr lang="en-GB" dirty="0"/>
              <a:t>Title</a:t>
            </a:r>
            <a:endParaRPr lang="en-US" dirty="0"/>
          </a:p>
        </p:txBody>
      </p:sp>
      <p:sp>
        <p:nvSpPr>
          <p:cNvPr id="29" name="Picture Placeholder 8">
            <a:extLst>
              <a:ext uri="{FF2B5EF4-FFF2-40B4-BE49-F238E27FC236}">
                <a16:creationId xmlns:a16="http://schemas.microsoft.com/office/drawing/2014/main" id="{785B54FE-A286-C94D-8905-5E00B3769F0F}"/>
              </a:ext>
            </a:extLst>
          </p:cNvPr>
          <p:cNvSpPr>
            <a:spLocks noGrp="1"/>
          </p:cNvSpPr>
          <p:nvPr>
            <p:ph type="pic" sz="quarter" idx="31" hasCustomPrompt="1"/>
          </p:nvPr>
        </p:nvSpPr>
        <p:spPr>
          <a:xfrm>
            <a:off x="5604196"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0" name="Text Placeholder 10">
            <a:extLst>
              <a:ext uri="{FF2B5EF4-FFF2-40B4-BE49-F238E27FC236}">
                <a16:creationId xmlns:a16="http://schemas.microsoft.com/office/drawing/2014/main" id="{80144B90-EB95-A944-9D50-17FCB203A8FC}"/>
              </a:ext>
            </a:extLst>
          </p:cNvPr>
          <p:cNvSpPr>
            <a:spLocks noGrp="1"/>
          </p:cNvSpPr>
          <p:nvPr>
            <p:ph type="body" sz="quarter" idx="32" hasCustomPrompt="1"/>
          </p:nvPr>
        </p:nvSpPr>
        <p:spPr>
          <a:xfrm>
            <a:off x="5523436" y="2922345"/>
            <a:ext cx="1523680" cy="514680"/>
          </a:xfrm>
          <a:prstGeom prst="rect">
            <a:avLst/>
          </a:prstGeom>
        </p:spPr>
        <p:txBody>
          <a:bodyPr lIns="0" tIns="0" rIns="0" bIns="0" anchor="t"/>
          <a:lstStyle>
            <a:lvl1pPr marL="0" indent="0" algn="ctr">
              <a:spcBef>
                <a:spcPts val="0"/>
              </a:spcBef>
              <a:buNone/>
              <a:defRPr sz="1600" b="1">
                <a:solidFill>
                  <a:schemeClr val="bg2"/>
                </a:solidFill>
              </a:defRPr>
            </a:lvl1pPr>
          </a:lstStyle>
          <a:p>
            <a:pPr lvl="0"/>
            <a:r>
              <a:rPr lang="en-GB" dirty="0"/>
              <a:t>Name </a:t>
            </a:r>
            <a:br>
              <a:rPr lang="en-GB" dirty="0"/>
            </a:br>
            <a:r>
              <a:rPr lang="en-GB" dirty="0"/>
              <a:t>Surname</a:t>
            </a:r>
            <a:endParaRPr lang="en-US" dirty="0"/>
          </a:p>
        </p:txBody>
      </p:sp>
      <p:sp>
        <p:nvSpPr>
          <p:cNvPr id="31" name="Text Placeholder 10">
            <a:extLst>
              <a:ext uri="{FF2B5EF4-FFF2-40B4-BE49-F238E27FC236}">
                <a16:creationId xmlns:a16="http://schemas.microsoft.com/office/drawing/2014/main" id="{1EA2A6EF-9A06-6A49-85B2-587EF5C2E440}"/>
              </a:ext>
            </a:extLst>
          </p:cNvPr>
          <p:cNvSpPr>
            <a:spLocks noGrp="1"/>
          </p:cNvSpPr>
          <p:nvPr>
            <p:ph type="body" sz="quarter" idx="33" hasCustomPrompt="1"/>
          </p:nvPr>
        </p:nvSpPr>
        <p:spPr>
          <a:xfrm>
            <a:off x="5523436" y="3552096"/>
            <a:ext cx="1523680" cy="623902"/>
          </a:xfrm>
          <a:prstGeom prst="rect">
            <a:avLst/>
          </a:prstGeom>
        </p:spPr>
        <p:txBody>
          <a:bodyPr lIns="0" tIns="0" rIns="0" bIns="0" anchor="t"/>
          <a:lstStyle>
            <a:lvl1pPr marL="0" indent="0" algn="ctr">
              <a:lnSpc>
                <a:spcPct val="100000"/>
              </a:lnSpc>
              <a:spcBef>
                <a:spcPts val="0"/>
              </a:spcBef>
              <a:buNone/>
              <a:defRPr sz="1100" b="0">
                <a:solidFill>
                  <a:schemeClr val="bg2"/>
                </a:solidFill>
              </a:defRPr>
            </a:lvl1pPr>
          </a:lstStyle>
          <a:p>
            <a:pPr lvl="0"/>
            <a:r>
              <a:rPr lang="en-GB" dirty="0"/>
              <a:t>Title</a:t>
            </a:r>
            <a:endParaRPr lang="en-US" dirty="0"/>
          </a:p>
        </p:txBody>
      </p:sp>
      <p:sp>
        <p:nvSpPr>
          <p:cNvPr id="37" name="Text Placeholder 10">
            <a:extLst>
              <a:ext uri="{FF2B5EF4-FFF2-40B4-BE49-F238E27FC236}">
                <a16:creationId xmlns:a16="http://schemas.microsoft.com/office/drawing/2014/main" id="{66AC9E87-6079-45C1-9B4E-3126319AD883}"/>
              </a:ext>
            </a:extLst>
          </p:cNvPr>
          <p:cNvSpPr>
            <a:spLocks noGrp="1"/>
          </p:cNvSpPr>
          <p:nvPr>
            <p:ph type="body" sz="quarter" idx="46" hasCustomPrompt="1"/>
          </p:nvPr>
        </p:nvSpPr>
        <p:spPr>
          <a:xfrm>
            <a:off x="7236712" y="2922345"/>
            <a:ext cx="1523680" cy="514680"/>
          </a:xfrm>
          <a:prstGeom prst="rect">
            <a:avLst/>
          </a:prstGeom>
        </p:spPr>
        <p:txBody>
          <a:bodyPr lIns="0" tIns="0" rIns="0" bIns="0" anchor="t"/>
          <a:lstStyle>
            <a:lvl1pPr marL="0" indent="0" algn="ctr">
              <a:spcBef>
                <a:spcPts val="0"/>
              </a:spcBef>
              <a:buNone/>
              <a:defRPr sz="1600" b="1">
                <a:solidFill>
                  <a:schemeClr val="bg2"/>
                </a:solidFill>
              </a:defRPr>
            </a:lvl1pPr>
          </a:lstStyle>
          <a:p>
            <a:pPr lvl="0"/>
            <a:r>
              <a:rPr lang="en-GB" dirty="0"/>
              <a:t>Name </a:t>
            </a:r>
            <a:br>
              <a:rPr lang="en-GB" dirty="0"/>
            </a:br>
            <a:r>
              <a:rPr lang="en-GB" dirty="0"/>
              <a:t>Surname</a:t>
            </a:r>
            <a:endParaRPr lang="en-US" dirty="0"/>
          </a:p>
        </p:txBody>
      </p:sp>
      <p:sp>
        <p:nvSpPr>
          <p:cNvPr id="38" name="Text Placeholder 10">
            <a:extLst>
              <a:ext uri="{FF2B5EF4-FFF2-40B4-BE49-F238E27FC236}">
                <a16:creationId xmlns:a16="http://schemas.microsoft.com/office/drawing/2014/main" id="{356A8C0E-6A34-48AF-A52E-9A2D6F653DC4}"/>
              </a:ext>
            </a:extLst>
          </p:cNvPr>
          <p:cNvSpPr>
            <a:spLocks noGrp="1"/>
          </p:cNvSpPr>
          <p:nvPr>
            <p:ph type="body" sz="quarter" idx="47" hasCustomPrompt="1"/>
          </p:nvPr>
        </p:nvSpPr>
        <p:spPr>
          <a:xfrm>
            <a:off x="7236712" y="3552096"/>
            <a:ext cx="1523680" cy="623902"/>
          </a:xfrm>
          <a:prstGeom prst="rect">
            <a:avLst/>
          </a:prstGeom>
        </p:spPr>
        <p:txBody>
          <a:bodyPr lIns="0" tIns="0" rIns="0" bIns="0" anchor="t"/>
          <a:lstStyle>
            <a:lvl1pPr marL="0" indent="0" algn="ctr">
              <a:lnSpc>
                <a:spcPct val="100000"/>
              </a:lnSpc>
              <a:spcBef>
                <a:spcPts val="0"/>
              </a:spcBef>
              <a:buNone/>
              <a:defRPr sz="1100" b="0">
                <a:solidFill>
                  <a:schemeClr val="bg2"/>
                </a:solidFill>
              </a:defRPr>
            </a:lvl1pPr>
          </a:lstStyle>
          <a:p>
            <a:pPr lvl="0"/>
            <a:r>
              <a:rPr lang="en-GB" dirty="0"/>
              <a:t>Title</a:t>
            </a:r>
            <a:endParaRPr lang="en-US" dirty="0"/>
          </a:p>
        </p:txBody>
      </p:sp>
      <p:sp>
        <p:nvSpPr>
          <p:cNvPr id="39" name="Picture Placeholder 8">
            <a:extLst>
              <a:ext uri="{FF2B5EF4-FFF2-40B4-BE49-F238E27FC236}">
                <a16:creationId xmlns:a16="http://schemas.microsoft.com/office/drawing/2014/main" id="{7E47AB6C-33F1-40EF-B1C8-09DDE5773923}"/>
              </a:ext>
            </a:extLst>
          </p:cNvPr>
          <p:cNvSpPr>
            <a:spLocks noGrp="1"/>
          </p:cNvSpPr>
          <p:nvPr>
            <p:ph type="pic" sz="quarter" idx="48" hasCustomPrompt="1"/>
          </p:nvPr>
        </p:nvSpPr>
        <p:spPr>
          <a:xfrm>
            <a:off x="7320392"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Tree>
    <p:extLst>
      <p:ext uri="{BB962C8B-B14F-4D97-AF65-F5344CB8AC3E}">
        <p14:creationId xmlns:p14="http://schemas.microsoft.com/office/powerpoint/2010/main" val="35403408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Huge phrase">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1A18999D-96EA-4657-A31D-4C8F0549E706}"/>
              </a:ext>
            </a:extLst>
          </p:cNvPr>
          <p:cNvSpPr/>
          <p:nvPr userDrawn="1"/>
        </p:nvSpPr>
        <p:spPr>
          <a:xfrm>
            <a:off x="250825" y="243967"/>
            <a:ext cx="8642350" cy="4193922"/>
          </a:xfrm>
          <a:prstGeom prst="roundRect">
            <a:avLst>
              <a:gd name="adj" fmla="val 590"/>
            </a:avLst>
          </a:prstGeom>
          <a:ln w="9525">
            <a:solidFill>
              <a:schemeClr val="bg1">
                <a:lumMod val="85000"/>
              </a:schemeClr>
            </a:solidFill>
          </a:ln>
        </p:spPr>
        <p:txBody>
          <a:bodyPr lIns="144000" tIns="360000" rIns="144000" bIns="14400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44000" lvl="0" indent="-144000" defTabSz="685800">
              <a:lnSpc>
                <a:spcPct val="100000"/>
              </a:lnSpc>
              <a:spcBef>
                <a:spcPts val="600"/>
              </a:spcBef>
              <a:buFont typeface="Wingdings" panose="05000000000000000000" pitchFamily="2" charset="2"/>
              <a:buChar char="§"/>
            </a:pPr>
            <a:endParaRPr lang="en-US" sz="1200" dirty="0">
              <a:solidFill>
                <a:schemeClr val="bg2"/>
              </a:solidFill>
            </a:endParaRPr>
          </a:p>
        </p:txBody>
      </p:sp>
      <p:sp>
        <p:nvSpPr>
          <p:cNvPr id="2" name="Rectangle 1">
            <a:extLst>
              <a:ext uri="{FF2B5EF4-FFF2-40B4-BE49-F238E27FC236}">
                <a16:creationId xmlns:a16="http://schemas.microsoft.com/office/drawing/2014/main" id="{3057CD10-A15E-4E0D-8D21-284690BE124B}"/>
              </a:ext>
            </a:extLst>
          </p:cNvPr>
          <p:cNvSpPr/>
          <p:nvPr userDrawn="1"/>
        </p:nvSpPr>
        <p:spPr>
          <a:xfrm>
            <a:off x="0" y="1"/>
            <a:ext cx="1166813" cy="11094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6" name="Text Placeholder 5"/>
          <p:cNvSpPr>
            <a:spLocks noGrp="1"/>
          </p:cNvSpPr>
          <p:nvPr>
            <p:ph type="body" sz="quarter" idx="17" hasCustomPrompt="1"/>
          </p:nvPr>
        </p:nvSpPr>
        <p:spPr>
          <a:xfrm>
            <a:off x="1155892" y="775112"/>
            <a:ext cx="6811580" cy="2425287"/>
          </a:xfrm>
          <a:prstGeom prst="rect">
            <a:avLst/>
          </a:prstGeom>
        </p:spPr>
        <p:txBody>
          <a:bodyPr anchor="ctr"/>
          <a:lstStyle>
            <a:lvl1pPr marL="0" indent="0" algn="ctr">
              <a:lnSpc>
                <a:spcPct val="100000"/>
              </a:lnSpc>
              <a:spcBef>
                <a:spcPts val="0"/>
              </a:spcBef>
              <a:buNone/>
              <a:defRPr sz="3200" b="1">
                <a:solidFill>
                  <a:schemeClr val="bg2"/>
                </a:solidFill>
                <a:latin typeface="+mj-lt"/>
              </a:defRPr>
            </a:lvl1pPr>
            <a:lvl2pPr marL="342900" indent="0" algn="ctr">
              <a:lnSpc>
                <a:spcPct val="100000"/>
              </a:lnSpc>
              <a:spcBef>
                <a:spcPts val="0"/>
              </a:spcBef>
              <a:buNone/>
              <a:defRPr/>
            </a:lvl2pPr>
            <a:lvl3pPr marL="685800" indent="0" algn="ctr">
              <a:lnSpc>
                <a:spcPct val="100000"/>
              </a:lnSpc>
              <a:spcBef>
                <a:spcPts val="0"/>
              </a:spcBef>
              <a:buNone/>
              <a:defRPr/>
            </a:lvl3pPr>
            <a:lvl4pPr marL="1028700" indent="0" algn="ctr">
              <a:lnSpc>
                <a:spcPct val="100000"/>
              </a:lnSpc>
              <a:spcBef>
                <a:spcPts val="0"/>
              </a:spcBef>
              <a:buNone/>
              <a:defRPr/>
            </a:lvl4pPr>
            <a:lvl5pPr marL="1371600" indent="0" algn="ctr">
              <a:lnSpc>
                <a:spcPct val="100000"/>
              </a:lnSpc>
              <a:spcBef>
                <a:spcPts val="0"/>
              </a:spcBef>
              <a:buNone/>
              <a:defRPr/>
            </a:lvl5pPr>
          </a:lstStyle>
          <a:p>
            <a:pPr lvl="0"/>
            <a:r>
              <a:rPr lang="en-US" dirty="0"/>
              <a:t>Click to add a quote </a:t>
            </a:r>
            <a:br>
              <a:rPr lang="en-US" dirty="0"/>
            </a:br>
            <a:r>
              <a:rPr lang="en-US" dirty="0"/>
              <a:t>or a key-phrase</a:t>
            </a:r>
          </a:p>
        </p:txBody>
      </p:sp>
      <p:sp>
        <p:nvSpPr>
          <p:cNvPr id="12" name="Text Placeholder 11"/>
          <p:cNvSpPr>
            <a:spLocks noGrp="1"/>
          </p:cNvSpPr>
          <p:nvPr>
            <p:ph type="body" sz="quarter" idx="18" hasCustomPrompt="1"/>
          </p:nvPr>
        </p:nvSpPr>
        <p:spPr>
          <a:xfrm>
            <a:off x="1155892" y="3410120"/>
            <a:ext cx="6811580" cy="649288"/>
          </a:xfrm>
          <a:prstGeom prst="rect">
            <a:avLst/>
          </a:prstGeom>
        </p:spPr>
        <p:txBody>
          <a:bodyPr/>
          <a:lstStyle>
            <a:lvl1pPr marL="0" indent="0" algn="ctr">
              <a:buNone/>
              <a:defRPr sz="1600" baseline="0">
                <a:solidFill>
                  <a:schemeClr val="bg2"/>
                </a:solidFill>
              </a:defRPr>
            </a:lvl1pPr>
          </a:lstStyle>
          <a:p>
            <a:pPr lvl="0"/>
            <a:r>
              <a:rPr lang="en-US" dirty="0"/>
              <a:t>Click to add an author or remove this </a:t>
            </a:r>
            <a:br>
              <a:rPr lang="en-US" dirty="0"/>
            </a:br>
            <a:r>
              <a:rPr lang="en-US" dirty="0"/>
              <a:t>placeholder if you don't want it</a:t>
            </a:r>
          </a:p>
        </p:txBody>
      </p:sp>
      <p:sp>
        <p:nvSpPr>
          <p:cNvPr id="18" name="Text Placeholder 23">
            <a:extLst>
              <a:ext uri="{FF2B5EF4-FFF2-40B4-BE49-F238E27FC236}">
                <a16:creationId xmlns:a16="http://schemas.microsoft.com/office/drawing/2014/main" id="{79F9E387-CCD4-564D-B7AA-67AB7E071641}"/>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9" name="Text Placeholder 26">
            <a:extLst>
              <a:ext uri="{FF2B5EF4-FFF2-40B4-BE49-F238E27FC236}">
                <a16:creationId xmlns:a16="http://schemas.microsoft.com/office/drawing/2014/main" id="{3823A2BF-3DE0-FD4E-A08A-84C77F27D75C}"/>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23" name="Text Placeholder 26">
            <a:extLst>
              <a:ext uri="{FF2B5EF4-FFF2-40B4-BE49-F238E27FC236}">
                <a16:creationId xmlns:a16="http://schemas.microsoft.com/office/drawing/2014/main" id="{62EB47F8-9141-E740-9618-DCD964BE2AB3}"/>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4" name="Text Placeholder 26">
            <a:extLst>
              <a:ext uri="{FF2B5EF4-FFF2-40B4-BE49-F238E27FC236}">
                <a16:creationId xmlns:a16="http://schemas.microsoft.com/office/drawing/2014/main" id="{F02455EB-6503-534A-926F-88BED8CF363E}"/>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5" name="Text Placeholder 26">
            <a:extLst>
              <a:ext uri="{FF2B5EF4-FFF2-40B4-BE49-F238E27FC236}">
                <a16:creationId xmlns:a16="http://schemas.microsoft.com/office/drawing/2014/main" id="{456B7CCC-BAA1-1C4D-9515-D99580656E4C}"/>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6" name="Text Placeholder 26">
            <a:extLst>
              <a:ext uri="{FF2B5EF4-FFF2-40B4-BE49-F238E27FC236}">
                <a16:creationId xmlns:a16="http://schemas.microsoft.com/office/drawing/2014/main" id="{18675AB5-DB9F-AB46-8C98-6DD3DB3269BF}"/>
              </a:ext>
            </a:extLst>
          </p:cNvPr>
          <p:cNvSpPr>
            <a:spLocks noGrp="1"/>
          </p:cNvSpPr>
          <p:nvPr>
            <p:ph type="body" sz="quarter" idx="19"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7" name="Text Placeholder 26">
            <a:extLst>
              <a:ext uri="{FF2B5EF4-FFF2-40B4-BE49-F238E27FC236}">
                <a16:creationId xmlns:a16="http://schemas.microsoft.com/office/drawing/2014/main" id="{3B16CFFE-9B41-874E-9D1D-967B293C1726}"/>
              </a:ext>
            </a:extLst>
          </p:cNvPr>
          <p:cNvSpPr>
            <a:spLocks noGrp="1"/>
          </p:cNvSpPr>
          <p:nvPr>
            <p:ph type="body" sz="quarter" idx="20"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grpSp>
        <p:nvGrpSpPr>
          <p:cNvPr id="9" name="Group 8">
            <a:extLst>
              <a:ext uri="{FF2B5EF4-FFF2-40B4-BE49-F238E27FC236}">
                <a16:creationId xmlns:a16="http://schemas.microsoft.com/office/drawing/2014/main" id="{69E86364-11CB-4558-9C37-F3213AEEDB31}"/>
              </a:ext>
            </a:extLst>
          </p:cNvPr>
          <p:cNvGrpSpPr/>
          <p:nvPr userDrawn="1"/>
        </p:nvGrpSpPr>
        <p:grpSpPr>
          <a:xfrm>
            <a:off x="250825" y="234950"/>
            <a:ext cx="736600" cy="715963"/>
            <a:chOff x="250825" y="234950"/>
            <a:chExt cx="736600" cy="715963"/>
          </a:xfrm>
          <a:solidFill>
            <a:schemeClr val="bg1">
              <a:lumMod val="75000"/>
            </a:schemeClr>
          </a:solidFill>
        </p:grpSpPr>
        <p:sp>
          <p:nvSpPr>
            <p:cNvPr id="7" name="Freeform 5">
              <a:extLst>
                <a:ext uri="{FF2B5EF4-FFF2-40B4-BE49-F238E27FC236}">
                  <a16:creationId xmlns:a16="http://schemas.microsoft.com/office/drawing/2014/main" id="{16FCB6A4-FCBD-4ED1-BEA8-121352D578AB}"/>
                </a:ext>
              </a:extLst>
            </p:cNvPr>
            <p:cNvSpPr>
              <a:spLocks/>
            </p:cNvSpPr>
            <p:nvPr userDrawn="1"/>
          </p:nvSpPr>
          <p:spPr bwMode="auto">
            <a:xfrm rot="10800000">
              <a:off x="628650" y="234950"/>
              <a:ext cx="358775" cy="715963"/>
            </a:xfrm>
            <a:custGeom>
              <a:avLst/>
              <a:gdLst>
                <a:gd name="T0" fmla="*/ 431 w 466"/>
                <a:gd name="T1" fmla="*/ 932 h 932"/>
                <a:gd name="T2" fmla="*/ 0 w 466"/>
                <a:gd name="T3" fmla="*/ 932 h 932"/>
                <a:gd name="T4" fmla="*/ 0 w 466"/>
                <a:gd name="T5" fmla="*/ 624 h 932"/>
                <a:gd name="T6" fmla="*/ 33 w 466"/>
                <a:gd name="T7" fmla="*/ 329 h 932"/>
                <a:gd name="T8" fmla="*/ 155 w 466"/>
                <a:gd name="T9" fmla="*/ 135 h 932"/>
                <a:gd name="T10" fmla="*/ 382 w 466"/>
                <a:gd name="T11" fmla="*/ 0 h 932"/>
                <a:gd name="T12" fmla="*/ 466 w 466"/>
                <a:gd name="T13" fmla="*/ 178 h 932"/>
                <a:gd name="T14" fmla="*/ 281 w 466"/>
                <a:gd name="T15" fmla="*/ 297 h 932"/>
                <a:gd name="T16" fmla="*/ 222 w 466"/>
                <a:gd name="T17" fmla="*/ 501 h 932"/>
                <a:gd name="T18" fmla="*/ 431 w 466"/>
                <a:gd name="T19" fmla="*/ 501 h 932"/>
                <a:gd name="T20" fmla="*/ 431 w 466"/>
                <a:gd name="T21" fmla="*/ 932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6" h="932">
                  <a:moveTo>
                    <a:pt x="431" y="932"/>
                  </a:moveTo>
                  <a:cubicBezTo>
                    <a:pt x="0" y="932"/>
                    <a:pt x="0" y="932"/>
                    <a:pt x="0" y="932"/>
                  </a:cubicBezTo>
                  <a:cubicBezTo>
                    <a:pt x="0" y="624"/>
                    <a:pt x="0" y="624"/>
                    <a:pt x="0" y="624"/>
                  </a:cubicBezTo>
                  <a:cubicBezTo>
                    <a:pt x="0" y="499"/>
                    <a:pt x="11" y="401"/>
                    <a:pt x="33" y="329"/>
                  </a:cubicBezTo>
                  <a:cubicBezTo>
                    <a:pt x="55" y="257"/>
                    <a:pt x="96" y="192"/>
                    <a:pt x="155" y="135"/>
                  </a:cubicBezTo>
                  <a:cubicBezTo>
                    <a:pt x="214" y="78"/>
                    <a:pt x="290" y="33"/>
                    <a:pt x="382" y="0"/>
                  </a:cubicBezTo>
                  <a:cubicBezTo>
                    <a:pt x="466" y="178"/>
                    <a:pt x="466" y="178"/>
                    <a:pt x="466" y="178"/>
                  </a:cubicBezTo>
                  <a:cubicBezTo>
                    <a:pt x="380" y="207"/>
                    <a:pt x="319" y="246"/>
                    <a:pt x="281" y="297"/>
                  </a:cubicBezTo>
                  <a:cubicBezTo>
                    <a:pt x="244" y="349"/>
                    <a:pt x="224" y="416"/>
                    <a:pt x="222" y="501"/>
                  </a:cubicBezTo>
                  <a:cubicBezTo>
                    <a:pt x="431" y="501"/>
                    <a:pt x="431" y="501"/>
                    <a:pt x="431" y="501"/>
                  </a:cubicBezTo>
                  <a:lnTo>
                    <a:pt x="431" y="9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455314D2-C79A-49BB-80BF-A079BF956C21}"/>
                </a:ext>
              </a:extLst>
            </p:cNvPr>
            <p:cNvSpPr>
              <a:spLocks/>
            </p:cNvSpPr>
            <p:nvPr userDrawn="1"/>
          </p:nvSpPr>
          <p:spPr bwMode="auto">
            <a:xfrm rot="10800000">
              <a:off x="250825" y="234950"/>
              <a:ext cx="358775" cy="715963"/>
            </a:xfrm>
            <a:custGeom>
              <a:avLst/>
              <a:gdLst>
                <a:gd name="T0" fmla="*/ 431 w 466"/>
                <a:gd name="T1" fmla="*/ 932 h 932"/>
                <a:gd name="T2" fmla="*/ 0 w 466"/>
                <a:gd name="T3" fmla="*/ 932 h 932"/>
                <a:gd name="T4" fmla="*/ 0 w 466"/>
                <a:gd name="T5" fmla="*/ 624 h 932"/>
                <a:gd name="T6" fmla="*/ 33 w 466"/>
                <a:gd name="T7" fmla="*/ 329 h 932"/>
                <a:gd name="T8" fmla="*/ 155 w 466"/>
                <a:gd name="T9" fmla="*/ 135 h 932"/>
                <a:gd name="T10" fmla="*/ 382 w 466"/>
                <a:gd name="T11" fmla="*/ 0 h 932"/>
                <a:gd name="T12" fmla="*/ 466 w 466"/>
                <a:gd name="T13" fmla="*/ 178 h 932"/>
                <a:gd name="T14" fmla="*/ 281 w 466"/>
                <a:gd name="T15" fmla="*/ 297 h 932"/>
                <a:gd name="T16" fmla="*/ 222 w 466"/>
                <a:gd name="T17" fmla="*/ 501 h 932"/>
                <a:gd name="T18" fmla="*/ 431 w 466"/>
                <a:gd name="T19" fmla="*/ 501 h 932"/>
                <a:gd name="T20" fmla="*/ 431 w 466"/>
                <a:gd name="T21" fmla="*/ 932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6" h="932">
                  <a:moveTo>
                    <a:pt x="431" y="932"/>
                  </a:moveTo>
                  <a:cubicBezTo>
                    <a:pt x="0" y="932"/>
                    <a:pt x="0" y="932"/>
                    <a:pt x="0" y="932"/>
                  </a:cubicBezTo>
                  <a:cubicBezTo>
                    <a:pt x="0" y="624"/>
                    <a:pt x="0" y="624"/>
                    <a:pt x="0" y="624"/>
                  </a:cubicBezTo>
                  <a:cubicBezTo>
                    <a:pt x="0" y="499"/>
                    <a:pt x="11" y="401"/>
                    <a:pt x="33" y="329"/>
                  </a:cubicBezTo>
                  <a:cubicBezTo>
                    <a:pt x="55" y="257"/>
                    <a:pt x="96" y="192"/>
                    <a:pt x="155" y="135"/>
                  </a:cubicBezTo>
                  <a:cubicBezTo>
                    <a:pt x="214" y="78"/>
                    <a:pt x="290" y="33"/>
                    <a:pt x="382" y="0"/>
                  </a:cubicBezTo>
                  <a:cubicBezTo>
                    <a:pt x="466" y="178"/>
                    <a:pt x="466" y="178"/>
                    <a:pt x="466" y="178"/>
                  </a:cubicBezTo>
                  <a:cubicBezTo>
                    <a:pt x="380" y="207"/>
                    <a:pt x="319" y="246"/>
                    <a:pt x="281" y="297"/>
                  </a:cubicBezTo>
                  <a:cubicBezTo>
                    <a:pt x="244" y="349"/>
                    <a:pt x="224" y="416"/>
                    <a:pt x="222" y="501"/>
                  </a:cubicBezTo>
                  <a:cubicBezTo>
                    <a:pt x="431" y="501"/>
                    <a:pt x="431" y="501"/>
                    <a:pt x="431" y="501"/>
                  </a:cubicBezTo>
                  <a:lnTo>
                    <a:pt x="431" y="9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161422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4572000" y="237758"/>
            <a:ext cx="4321176" cy="4278680"/>
          </a:xfrm>
          <a:prstGeom prst="rect">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5" name="Title 1">
            <a:extLst>
              <a:ext uri="{FF2B5EF4-FFF2-40B4-BE49-F238E27FC236}">
                <a16:creationId xmlns:a16="http://schemas.microsoft.com/office/drawing/2014/main" id="{6AB8503B-202C-F74A-92E0-21BBEDB5F56E}"/>
              </a:ext>
            </a:extLst>
          </p:cNvPr>
          <p:cNvSpPr>
            <a:spLocks noGrp="1"/>
          </p:cNvSpPr>
          <p:nvPr>
            <p:ph type="title" hasCustomPrompt="1"/>
          </p:nvPr>
        </p:nvSpPr>
        <p:spPr>
          <a:xfrm>
            <a:off x="250825" y="237758"/>
            <a:ext cx="4089400" cy="713155"/>
          </a:xfrm>
        </p:spPr>
        <p:txBody>
          <a:bodyPr>
            <a:noAutofit/>
          </a:bodyPr>
          <a:lstStyle>
            <a:lvl1pPr>
              <a:defRPr>
                <a:latin typeface="+mj-lt"/>
              </a:defRPr>
            </a:lvl1pPr>
          </a:lstStyle>
          <a:p>
            <a:r>
              <a:rPr lang="en-US" dirty="0"/>
              <a:t>Click to add a title</a:t>
            </a:r>
          </a:p>
        </p:txBody>
      </p:sp>
      <p:sp>
        <p:nvSpPr>
          <p:cNvPr id="12" name="Text Placeholder 23">
            <a:extLst>
              <a:ext uri="{FF2B5EF4-FFF2-40B4-BE49-F238E27FC236}">
                <a16:creationId xmlns:a16="http://schemas.microsoft.com/office/drawing/2014/main" id="{3255B7D1-1ADA-5440-ACAE-35867F35FBD9}"/>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3" name="Text Placeholder 26">
            <a:extLst>
              <a:ext uri="{FF2B5EF4-FFF2-40B4-BE49-F238E27FC236}">
                <a16:creationId xmlns:a16="http://schemas.microsoft.com/office/drawing/2014/main" id="{92BB8651-83AC-5847-86B8-81E96E6E04C4}"/>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4" name="Text Placeholder 26">
            <a:extLst>
              <a:ext uri="{FF2B5EF4-FFF2-40B4-BE49-F238E27FC236}">
                <a16:creationId xmlns:a16="http://schemas.microsoft.com/office/drawing/2014/main" id="{F0B8959D-AB0B-A246-8536-33D36E70910A}"/>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5" name="Text Placeholder 26">
            <a:extLst>
              <a:ext uri="{FF2B5EF4-FFF2-40B4-BE49-F238E27FC236}">
                <a16:creationId xmlns:a16="http://schemas.microsoft.com/office/drawing/2014/main" id="{1308344B-214F-8C4E-AA42-4562790E777A}"/>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2" name="Text Placeholder 26">
            <a:extLst>
              <a:ext uri="{FF2B5EF4-FFF2-40B4-BE49-F238E27FC236}">
                <a16:creationId xmlns:a16="http://schemas.microsoft.com/office/drawing/2014/main" id="{29764C37-ED1D-404B-B18B-22523F137735}"/>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5" name="Text Placeholder 26">
            <a:extLst>
              <a:ext uri="{FF2B5EF4-FFF2-40B4-BE49-F238E27FC236}">
                <a16:creationId xmlns:a16="http://schemas.microsoft.com/office/drawing/2014/main" id="{9704ADAC-9109-8F4E-89D8-03CCB6209DCD}"/>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6" name="Text Placeholder 26">
            <a:extLst>
              <a:ext uri="{FF2B5EF4-FFF2-40B4-BE49-F238E27FC236}">
                <a16:creationId xmlns:a16="http://schemas.microsoft.com/office/drawing/2014/main" id="{2D07C9D7-31B4-134A-9CE4-F90F87AE575F}"/>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16" name="Content Placeholder 2">
            <a:extLst>
              <a:ext uri="{FF2B5EF4-FFF2-40B4-BE49-F238E27FC236}">
                <a16:creationId xmlns:a16="http://schemas.microsoft.com/office/drawing/2014/main" id="{66238FF5-3C44-4552-BE1E-D2117C6E7813}"/>
              </a:ext>
            </a:extLst>
          </p:cNvPr>
          <p:cNvSpPr>
            <a:spLocks noGrp="1"/>
          </p:cNvSpPr>
          <p:nvPr>
            <p:ph sz="quarter" idx="48" hasCustomPrompt="1"/>
          </p:nvPr>
        </p:nvSpPr>
        <p:spPr>
          <a:xfrm>
            <a:off x="256923" y="1166813"/>
            <a:ext cx="4083301" cy="3349625"/>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072441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 Pictures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4702199" y="1166813"/>
            <a:ext cx="4190976" cy="2887027"/>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4" name="Text Placeholder 3"/>
          <p:cNvSpPr>
            <a:spLocks noGrp="1"/>
          </p:cNvSpPr>
          <p:nvPr>
            <p:ph type="body" sz="half" idx="2" hasCustomPrompt="1"/>
          </p:nvPr>
        </p:nvSpPr>
        <p:spPr>
          <a:xfrm>
            <a:off x="250825" y="4171390"/>
            <a:ext cx="4214796" cy="345048"/>
          </a:xfrm>
          <a:prstGeom prst="rect">
            <a:avLst/>
          </a:prstGeom>
        </p:spPr>
        <p:txBody>
          <a:bodyPr lIns="0" tIns="0" rIns="0" bIns="0">
            <a:noAutofit/>
          </a:bodyPr>
          <a:lstStyle>
            <a:lvl1pPr marL="0" indent="0">
              <a:lnSpc>
                <a:spcPct val="100000"/>
              </a:lnSpc>
              <a:spcBef>
                <a:spcPts val="600"/>
              </a:spcBef>
              <a:buNone/>
              <a:defRPr sz="12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5" name="Title 1">
            <a:extLst>
              <a:ext uri="{FF2B5EF4-FFF2-40B4-BE49-F238E27FC236}">
                <a16:creationId xmlns:a16="http://schemas.microsoft.com/office/drawing/2014/main" id="{6AB8503B-202C-F74A-92E0-21BBEDB5F56E}"/>
              </a:ext>
            </a:extLst>
          </p:cNvPr>
          <p:cNvSpPr>
            <a:spLocks noGrp="1"/>
          </p:cNvSpPr>
          <p:nvPr>
            <p:ph type="title" hasCustomPrompt="1"/>
          </p:nvPr>
        </p:nvSpPr>
        <p:spPr>
          <a:xfrm>
            <a:off x="250825" y="237758"/>
            <a:ext cx="8642350" cy="713155"/>
          </a:xfrm>
        </p:spPr>
        <p:txBody>
          <a:bodyPr>
            <a:noAutofit/>
          </a:bodyPr>
          <a:lstStyle>
            <a:lvl1pPr>
              <a:defRPr>
                <a:latin typeface="+mj-lt"/>
              </a:defRPr>
            </a:lvl1pPr>
          </a:lstStyle>
          <a:p>
            <a:r>
              <a:rPr lang="en-US" dirty="0"/>
              <a:t>Click to add a title</a:t>
            </a:r>
          </a:p>
        </p:txBody>
      </p:sp>
      <p:sp>
        <p:nvSpPr>
          <p:cNvPr id="6" name="Picture Placeholder 2">
            <a:extLst>
              <a:ext uri="{FF2B5EF4-FFF2-40B4-BE49-F238E27FC236}">
                <a16:creationId xmlns:a16="http://schemas.microsoft.com/office/drawing/2014/main" id="{2F268005-949A-104A-88C9-50A2B2128201}"/>
              </a:ext>
            </a:extLst>
          </p:cNvPr>
          <p:cNvSpPr>
            <a:spLocks noGrp="1" noChangeAspect="1"/>
          </p:cNvSpPr>
          <p:nvPr>
            <p:ph type="pic" idx="10" hasCustomPrompt="1"/>
          </p:nvPr>
        </p:nvSpPr>
        <p:spPr>
          <a:xfrm>
            <a:off x="250825" y="1166813"/>
            <a:ext cx="4214796" cy="2887027"/>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7" name="Text Placeholder 3">
            <a:extLst>
              <a:ext uri="{FF2B5EF4-FFF2-40B4-BE49-F238E27FC236}">
                <a16:creationId xmlns:a16="http://schemas.microsoft.com/office/drawing/2014/main" id="{2C063763-F00D-D84B-A55B-3441C4F98F3B}"/>
              </a:ext>
            </a:extLst>
          </p:cNvPr>
          <p:cNvSpPr>
            <a:spLocks noGrp="1"/>
          </p:cNvSpPr>
          <p:nvPr>
            <p:ph type="body" sz="half" idx="11" hasCustomPrompt="1"/>
          </p:nvPr>
        </p:nvSpPr>
        <p:spPr>
          <a:xfrm>
            <a:off x="4696824" y="4171390"/>
            <a:ext cx="4196523" cy="345048"/>
          </a:xfrm>
          <a:prstGeom prst="rect">
            <a:avLst/>
          </a:prstGeom>
        </p:spPr>
        <p:txBody>
          <a:bodyPr lIns="0" tIns="0" rIns="0" bIns="0">
            <a:noAutofit/>
          </a:bodyPr>
          <a:lstStyle>
            <a:lvl1pPr marL="0" indent="0">
              <a:lnSpc>
                <a:spcPct val="100000"/>
              </a:lnSpc>
              <a:spcBef>
                <a:spcPts val="600"/>
              </a:spcBef>
              <a:buNone/>
              <a:defRPr sz="12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14" name="Text Placeholder 23">
            <a:extLst>
              <a:ext uri="{FF2B5EF4-FFF2-40B4-BE49-F238E27FC236}">
                <a16:creationId xmlns:a16="http://schemas.microsoft.com/office/drawing/2014/main" id="{5BCCD079-0812-3741-9FC2-86CC594A636D}"/>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5" name="Text Placeholder 26">
            <a:extLst>
              <a:ext uri="{FF2B5EF4-FFF2-40B4-BE49-F238E27FC236}">
                <a16:creationId xmlns:a16="http://schemas.microsoft.com/office/drawing/2014/main" id="{B770CC56-2F22-6E40-97D6-C787199CC7BB}"/>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6" name="Text Placeholder 26">
            <a:extLst>
              <a:ext uri="{FF2B5EF4-FFF2-40B4-BE49-F238E27FC236}">
                <a16:creationId xmlns:a16="http://schemas.microsoft.com/office/drawing/2014/main" id="{041112D5-7628-3D43-A095-E04F6A5EEF4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7" name="Text Placeholder 26">
            <a:extLst>
              <a:ext uri="{FF2B5EF4-FFF2-40B4-BE49-F238E27FC236}">
                <a16:creationId xmlns:a16="http://schemas.microsoft.com/office/drawing/2014/main" id="{9C9F524D-AFE7-884C-BA8B-48293D0F1557}"/>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4" name="Text Placeholder 26">
            <a:extLst>
              <a:ext uri="{FF2B5EF4-FFF2-40B4-BE49-F238E27FC236}">
                <a16:creationId xmlns:a16="http://schemas.microsoft.com/office/drawing/2014/main" id="{0EBE61AF-E6D6-0345-B9D9-FE4239A9DB75}"/>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6" name="Text Placeholder 26">
            <a:extLst>
              <a:ext uri="{FF2B5EF4-FFF2-40B4-BE49-F238E27FC236}">
                <a16:creationId xmlns:a16="http://schemas.microsoft.com/office/drawing/2014/main" id="{D5E3F163-BA68-8D4F-8D1E-56FBC52EE038}"/>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7" name="Text Placeholder 26">
            <a:extLst>
              <a:ext uri="{FF2B5EF4-FFF2-40B4-BE49-F238E27FC236}">
                <a16:creationId xmlns:a16="http://schemas.microsoft.com/office/drawing/2014/main" id="{C11F2757-12D8-4445-A4AE-8310C6619FCC}"/>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31193812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 Pictures with Caption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B8503B-202C-F74A-92E0-21BBEDB5F56E}"/>
              </a:ext>
            </a:extLst>
          </p:cNvPr>
          <p:cNvSpPr>
            <a:spLocks noGrp="1"/>
          </p:cNvSpPr>
          <p:nvPr>
            <p:ph type="title" hasCustomPrompt="1"/>
          </p:nvPr>
        </p:nvSpPr>
        <p:spPr>
          <a:xfrm>
            <a:off x="250825" y="237758"/>
            <a:ext cx="8642350" cy="713155"/>
          </a:xfrm>
        </p:spPr>
        <p:txBody>
          <a:bodyPr>
            <a:noAutofit/>
          </a:bodyPr>
          <a:lstStyle>
            <a:lvl1pPr>
              <a:defRPr>
                <a:latin typeface="+mj-lt"/>
              </a:defRPr>
            </a:lvl1pPr>
          </a:lstStyle>
          <a:p>
            <a:r>
              <a:rPr lang="en-US" dirty="0"/>
              <a:t>Click to add a title</a:t>
            </a:r>
          </a:p>
        </p:txBody>
      </p:sp>
      <p:sp>
        <p:nvSpPr>
          <p:cNvPr id="6" name="Picture Placeholder 2">
            <a:extLst>
              <a:ext uri="{FF2B5EF4-FFF2-40B4-BE49-F238E27FC236}">
                <a16:creationId xmlns:a16="http://schemas.microsoft.com/office/drawing/2014/main" id="{2F268005-949A-104A-88C9-50A2B2128201}"/>
              </a:ext>
            </a:extLst>
          </p:cNvPr>
          <p:cNvSpPr>
            <a:spLocks noGrp="1" noChangeAspect="1"/>
          </p:cNvSpPr>
          <p:nvPr>
            <p:ph type="pic" idx="10" hasCustomPrompt="1"/>
          </p:nvPr>
        </p:nvSpPr>
        <p:spPr>
          <a:xfrm>
            <a:off x="250824" y="1018032"/>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14" name="Text Placeholder 23">
            <a:extLst>
              <a:ext uri="{FF2B5EF4-FFF2-40B4-BE49-F238E27FC236}">
                <a16:creationId xmlns:a16="http://schemas.microsoft.com/office/drawing/2014/main" id="{5BCCD079-0812-3741-9FC2-86CC594A636D}"/>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5" name="Text Placeholder 26">
            <a:extLst>
              <a:ext uri="{FF2B5EF4-FFF2-40B4-BE49-F238E27FC236}">
                <a16:creationId xmlns:a16="http://schemas.microsoft.com/office/drawing/2014/main" id="{B770CC56-2F22-6E40-97D6-C787199CC7BB}"/>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6" name="Text Placeholder 26">
            <a:extLst>
              <a:ext uri="{FF2B5EF4-FFF2-40B4-BE49-F238E27FC236}">
                <a16:creationId xmlns:a16="http://schemas.microsoft.com/office/drawing/2014/main" id="{041112D5-7628-3D43-A095-E04F6A5EEF4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7" name="Text Placeholder 26">
            <a:extLst>
              <a:ext uri="{FF2B5EF4-FFF2-40B4-BE49-F238E27FC236}">
                <a16:creationId xmlns:a16="http://schemas.microsoft.com/office/drawing/2014/main" id="{9C9F524D-AFE7-884C-BA8B-48293D0F1557}"/>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4" name="Text Placeholder 26">
            <a:extLst>
              <a:ext uri="{FF2B5EF4-FFF2-40B4-BE49-F238E27FC236}">
                <a16:creationId xmlns:a16="http://schemas.microsoft.com/office/drawing/2014/main" id="{0EBE61AF-E6D6-0345-B9D9-FE4239A9DB75}"/>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6" name="Text Placeholder 26">
            <a:extLst>
              <a:ext uri="{FF2B5EF4-FFF2-40B4-BE49-F238E27FC236}">
                <a16:creationId xmlns:a16="http://schemas.microsoft.com/office/drawing/2014/main" id="{D5E3F163-BA68-8D4F-8D1E-56FBC52EE038}"/>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7" name="Text Placeholder 26">
            <a:extLst>
              <a:ext uri="{FF2B5EF4-FFF2-40B4-BE49-F238E27FC236}">
                <a16:creationId xmlns:a16="http://schemas.microsoft.com/office/drawing/2014/main" id="{C11F2757-12D8-4445-A4AE-8310C6619FCC}"/>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4" name="Text Placeholder 3"/>
          <p:cNvSpPr>
            <a:spLocks noGrp="1"/>
          </p:cNvSpPr>
          <p:nvPr>
            <p:ph type="body" sz="half" idx="2" hasCustomPrompt="1"/>
          </p:nvPr>
        </p:nvSpPr>
        <p:spPr>
          <a:xfrm>
            <a:off x="250824" y="2468309"/>
            <a:ext cx="2772005" cy="239344"/>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18" name="Picture Placeholder 2">
            <a:extLst>
              <a:ext uri="{FF2B5EF4-FFF2-40B4-BE49-F238E27FC236}">
                <a16:creationId xmlns:a16="http://schemas.microsoft.com/office/drawing/2014/main" id="{608F9211-9662-436B-9A17-F8D5B2FBE0A3}"/>
              </a:ext>
            </a:extLst>
          </p:cNvPr>
          <p:cNvSpPr>
            <a:spLocks noGrp="1" noChangeAspect="1"/>
          </p:cNvSpPr>
          <p:nvPr>
            <p:ph type="pic" idx="19" hasCustomPrompt="1"/>
          </p:nvPr>
        </p:nvSpPr>
        <p:spPr>
          <a:xfrm>
            <a:off x="3185998" y="1018032"/>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19" name="Text Placeholder 3">
            <a:extLst>
              <a:ext uri="{FF2B5EF4-FFF2-40B4-BE49-F238E27FC236}">
                <a16:creationId xmlns:a16="http://schemas.microsoft.com/office/drawing/2014/main" id="{E12B2056-5375-4D6C-AE42-28FA280A89CD}"/>
              </a:ext>
            </a:extLst>
          </p:cNvPr>
          <p:cNvSpPr>
            <a:spLocks noGrp="1"/>
          </p:cNvSpPr>
          <p:nvPr>
            <p:ph type="body" sz="half" idx="20" hasCustomPrompt="1"/>
          </p:nvPr>
        </p:nvSpPr>
        <p:spPr>
          <a:xfrm>
            <a:off x="3185998" y="2468309"/>
            <a:ext cx="2772005" cy="239344"/>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20" name="Picture Placeholder 2">
            <a:extLst>
              <a:ext uri="{FF2B5EF4-FFF2-40B4-BE49-F238E27FC236}">
                <a16:creationId xmlns:a16="http://schemas.microsoft.com/office/drawing/2014/main" id="{104D9CD3-B837-45CC-9B34-BBDD0FFEB569}"/>
              </a:ext>
            </a:extLst>
          </p:cNvPr>
          <p:cNvSpPr>
            <a:spLocks noGrp="1" noChangeAspect="1"/>
          </p:cNvSpPr>
          <p:nvPr>
            <p:ph type="pic" idx="21" hasCustomPrompt="1"/>
          </p:nvPr>
        </p:nvSpPr>
        <p:spPr>
          <a:xfrm>
            <a:off x="6121173" y="1018032"/>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21" name="Text Placeholder 3">
            <a:extLst>
              <a:ext uri="{FF2B5EF4-FFF2-40B4-BE49-F238E27FC236}">
                <a16:creationId xmlns:a16="http://schemas.microsoft.com/office/drawing/2014/main" id="{635D21DC-4D8D-4350-B77D-9FA69A9D124D}"/>
              </a:ext>
            </a:extLst>
          </p:cNvPr>
          <p:cNvSpPr>
            <a:spLocks noGrp="1"/>
          </p:cNvSpPr>
          <p:nvPr>
            <p:ph type="body" sz="half" idx="22" hasCustomPrompt="1"/>
          </p:nvPr>
        </p:nvSpPr>
        <p:spPr>
          <a:xfrm>
            <a:off x="6121173" y="2468309"/>
            <a:ext cx="2772005" cy="239344"/>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43" name="Picture Placeholder 2">
            <a:extLst>
              <a:ext uri="{FF2B5EF4-FFF2-40B4-BE49-F238E27FC236}">
                <a16:creationId xmlns:a16="http://schemas.microsoft.com/office/drawing/2014/main" id="{4DA12252-C8BC-4988-A117-E278FF9B7E21}"/>
              </a:ext>
            </a:extLst>
          </p:cNvPr>
          <p:cNvSpPr>
            <a:spLocks noGrp="1" noChangeAspect="1"/>
          </p:cNvSpPr>
          <p:nvPr>
            <p:ph type="pic" idx="23" hasCustomPrompt="1"/>
          </p:nvPr>
        </p:nvSpPr>
        <p:spPr>
          <a:xfrm>
            <a:off x="250824" y="2826817"/>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44" name="Text Placeholder 3">
            <a:extLst>
              <a:ext uri="{FF2B5EF4-FFF2-40B4-BE49-F238E27FC236}">
                <a16:creationId xmlns:a16="http://schemas.microsoft.com/office/drawing/2014/main" id="{BF9387CF-05C3-415E-A667-04A95A0AC555}"/>
              </a:ext>
            </a:extLst>
          </p:cNvPr>
          <p:cNvSpPr>
            <a:spLocks noGrp="1"/>
          </p:cNvSpPr>
          <p:nvPr>
            <p:ph type="body" sz="half" idx="24" hasCustomPrompt="1"/>
          </p:nvPr>
        </p:nvSpPr>
        <p:spPr>
          <a:xfrm>
            <a:off x="250824" y="4277094"/>
            <a:ext cx="2772005" cy="239344"/>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45" name="Picture Placeholder 2">
            <a:extLst>
              <a:ext uri="{FF2B5EF4-FFF2-40B4-BE49-F238E27FC236}">
                <a16:creationId xmlns:a16="http://schemas.microsoft.com/office/drawing/2014/main" id="{C16350F7-2842-4A54-B409-CC61E596A5B7}"/>
              </a:ext>
            </a:extLst>
          </p:cNvPr>
          <p:cNvSpPr>
            <a:spLocks noGrp="1" noChangeAspect="1"/>
          </p:cNvSpPr>
          <p:nvPr>
            <p:ph type="pic" idx="25" hasCustomPrompt="1"/>
          </p:nvPr>
        </p:nvSpPr>
        <p:spPr>
          <a:xfrm>
            <a:off x="3185998" y="2826817"/>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46" name="Text Placeholder 3">
            <a:extLst>
              <a:ext uri="{FF2B5EF4-FFF2-40B4-BE49-F238E27FC236}">
                <a16:creationId xmlns:a16="http://schemas.microsoft.com/office/drawing/2014/main" id="{9BE31346-C943-4C5E-B018-EC3AA8C44BF6}"/>
              </a:ext>
            </a:extLst>
          </p:cNvPr>
          <p:cNvSpPr>
            <a:spLocks noGrp="1"/>
          </p:cNvSpPr>
          <p:nvPr>
            <p:ph type="body" sz="half" idx="26" hasCustomPrompt="1"/>
          </p:nvPr>
        </p:nvSpPr>
        <p:spPr>
          <a:xfrm>
            <a:off x="3185998" y="4277094"/>
            <a:ext cx="2772005" cy="239344"/>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47" name="Picture Placeholder 2">
            <a:extLst>
              <a:ext uri="{FF2B5EF4-FFF2-40B4-BE49-F238E27FC236}">
                <a16:creationId xmlns:a16="http://schemas.microsoft.com/office/drawing/2014/main" id="{0F9CCA42-8EFC-4237-85CA-71780CD04D4E}"/>
              </a:ext>
            </a:extLst>
          </p:cNvPr>
          <p:cNvSpPr>
            <a:spLocks noGrp="1" noChangeAspect="1"/>
          </p:cNvSpPr>
          <p:nvPr>
            <p:ph type="pic" idx="27" hasCustomPrompt="1"/>
          </p:nvPr>
        </p:nvSpPr>
        <p:spPr>
          <a:xfrm>
            <a:off x="6121173" y="2826817"/>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48" name="Text Placeholder 3">
            <a:extLst>
              <a:ext uri="{FF2B5EF4-FFF2-40B4-BE49-F238E27FC236}">
                <a16:creationId xmlns:a16="http://schemas.microsoft.com/office/drawing/2014/main" id="{2CD7ADFA-F401-44EC-953A-5466934CAD4A}"/>
              </a:ext>
            </a:extLst>
          </p:cNvPr>
          <p:cNvSpPr>
            <a:spLocks noGrp="1"/>
          </p:cNvSpPr>
          <p:nvPr>
            <p:ph type="body" sz="half" idx="28" hasCustomPrompt="1"/>
          </p:nvPr>
        </p:nvSpPr>
        <p:spPr>
          <a:xfrm>
            <a:off x="6121173" y="4277094"/>
            <a:ext cx="2772005" cy="239344"/>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Tree>
    <p:extLst>
      <p:ext uri="{BB962C8B-B14F-4D97-AF65-F5344CB8AC3E}">
        <p14:creationId xmlns:p14="http://schemas.microsoft.com/office/powerpoint/2010/main" val="39155701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Long Picture with Caption">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50825" y="4322064"/>
            <a:ext cx="4083858" cy="194374"/>
          </a:xfrm>
          <a:prstGeom prst="rect">
            <a:avLst/>
          </a:prstGeom>
        </p:spPr>
        <p:txBody>
          <a:bodyPr lIns="0" tIns="0" rIns="0" bIns="0">
            <a:noAutofit/>
          </a:bodyPr>
          <a:lstStyle>
            <a:lvl1pPr marL="0" indent="0">
              <a:lnSpc>
                <a:spcPct val="100000"/>
              </a:lnSpc>
              <a:spcBef>
                <a:spcPts val="600"/>
              </a:spcBef>
              <a:buNone/>
              <a:defRPr sz="12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5" name="Title 1">
            <a:extLst>
              <a:ext uri="{FF2B5EF4-FFF2-40B4-BE49-F238E27FC236}">
                <a16:creationId xmlns:a16="http://schemas.microsoft.com/office/drawing/2014/main" id="{6AB8503B-202C-F74A-92E0-21BBEDB5F56E}"/>
              </a:ext>
            </a:extLst>
          </p:cNvPr>
          <p:cNvSpPr>
            <a:spLocks noGrp="1"/>
          </p:cNvSpPr>
          <p:nvPr>
            <p:ph type="title" hasCustomPrompt="1"/>
          </p:nvPr>
        </p:nvSpPr>
        <p:spPr>
          <a:xfrm>
            <a:off x="250825" y="237758"/>
            <a:ext cx="8642350" cy="713155"/>
          </a:xfrm>
        </p:spPr>
        <p:txBody>
          <a:bodyPr>
            <a:noAutofit/>
          </a:bodyPr>
          <a:lstStyle>
            <a:lvl1pPr>
              <a:defRPr>
                <a:latin typeface="+mj-lt"/>
              </a:defRPr>
            </a:lvl1pPr>
          </a:lstStyle>
          <a:p>
            <a:r>
              <a:rPr lang="en-US" dirty="0"/>
              <a:t>Click to add a title</a:t>
            </a:r>
          </a:p>
        </p:txBody>
      </p:sp>
      <p:sp>
        <p:nvSpPr>
          <p:cNvPr id="6" name="Picture Placeholder 2">
            <a:extLst>
              <a:ext uri="{FF2B5EF4-FFF2-40B4-BE49-F238E27FC236}">
                <a16:creationId xmlns:a16="http://schemas.microsoft.com/office/drawing/2014/main" id="{2F268005-949A-104A-88C9-50A2B2128201}"/>
              </a:ext>
            </a:extLst>
          </p:cNvPr>
          <p:cNvSpPr>
            <a:spLocks noGrp="1" noChangeAspect="1"/>
          </p:cNvSpPr>
          <p:nvPr>
            <p:ph type="pic" idx="10" hasCustomPrompt="1"/>
          </p:nvPr>
        </p:nvSpPr>
        <p:spPr>
          <a:xfrm>
            <a:off x="250825" y="1008822"/>
            <a:ext cx="8642350" cy="3227898"/>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12" name="Text Placeholder 23">
            <a:extLst>
              <a:ext uri="{FF2B5EF4-FFF2-40B4-BE49-F238E27FC236}">
                <a16:creationId xmlns:a16="http://schemas.microsoft.com/office/drawing/2014/main" id="{2AB40743-0D51-FC43-860F-D165B9F64520}"/>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3" name="Text Placeholder 26">
            <a:extLst>
              <a:ext uri="{FF2B5EF4-FFF2-40B4-BE49-F238E27FC236}">
                <a16:creationId xmlns:a16="http://schemas.microsoft.com/office/drawing/2014/main" id="{2BB892A0-5078-7E4B-8379-EE5B73469608}"/>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4" name="Text Placeholder 26">
            <a:extLst>
              <a:ext uri="{FF2B5EF4-FFF2-40B4-BE49-F238E27FC236}">
                <a16:creationId xmlns:a16="http://schemas.microsoft.com/office/drawing/2014/main" id="{4ABA63E8-9CE8-8743-B938-3E62E862A01D}"/>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5" name="Text Placeholder 26">
            <a:extLst>
              <a:ext uri="{FF2B5EF4-FFF2-40B4-BE49-F238E27FC236}">
                <a16:creationId xmlns:a16="http://schemas.microsoft.com/office/drawing/2014/main" id="{12B1A276-60D6-F34F-9CE3-462582373166}"/>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6" name="Text Placeholder 26">
            <a:extLst>
              <a:ext uri="{FF2B5EF4-FFF2-40B4-BE49-F238E27FC236}">
                <a16:creationId xmlns:a16="http://schemas.microsoft.com/office/drawing/2014/main" id="{E41C6996-F903-3B4C-B290-30E34B849DDA}"/>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4" name="Text Placeholder 26">
            <a:extLst>
              <a:ext uri="{FF2B5EF4-FFF2-40B4-BE49-F238E27FC236}">
                <a16:creationId xmlns:a16="http://schemas.microsoft.com/office/drawing/2014/main" id="{00F4E520-EB49-9446-8CA2-893CC443F1A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5" name="Text Placeholder 26">
            <a:extLst>
              <a:ext uri="{FF2B5EF4-FFF2-40B4-BE49-F238E27FC236}">
                <a16:creationId xmlns:a16="http://schemas.microsoft.com/office/drawing/2014/main" id="{51A9EBBA-85CD-DD47-B559-5F865F9F6BE4}"/>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32656965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0AABA5F-C0AB-4587-8306-CD4F27127A4E}"/>
              </a:ext>
            </a:extLst>
          </p:cNvPr>
          <p:cNvSpPr/>
          <p:nvPr userDrawn="1"/>
        </p:nvSpPr>
        <p:spPr>
          <a:xfrm>
            <a:off x="0" y="4668951"/>
            <a:ext cx="9144000" cy="474549"/>
          </a:xfrm>
          <a:prstGeom prst="rect">
            <a:avLst/>
          </a:prstGeom>
          <a:gradFill>
            <a:gsLst>
              <a:gs pos="70000">
                <a:srgbClr val="0C2090"/>
              </a:gs>
              <a:gs pos="0">
                <a:schemeClr val="bg2"/>
              </a:gs>
              <a:gs pos="100000">
                <a:srgbClr val="1920D6"/>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6" name="Picture Placeholder 2">
            <a:extLst>
              <a:ext uri="{FF2B5EF4-FFF2-40B4-BE49-F238E27FC236}">
                <a16:creationId xmlns:a16="http://schemas.microsoft.com/office/drawing/2014/main" id="{2F268005-949A-104A-88C9-50A2B2128201}"/>
              </a:ext>
            </a:extLst>
          </p:cNvPr>
          <p:cNvSpPr>
            <a:spLocks noGrp="1" noChangeAspect="1"/>
          </p:cNvSpPr>
          <p:nvPr>
            <p:ph type="pic" idx="10" hasCustomPrompt="1"/>
          </p:nvPr>
        </p:nvSpPr>
        <p:spPr>
          <a:xfrm>
            <a:off x="0" y="0"/>
            <a:ext cx="9144000" cy="4668951"/>
          </a:xfrm>
          <a:prstGeom prst="rect">
            <a:avLst/>
          </a:prstGeom>
          <a:solidFill>
            <a:schemeClr val="bg1">
              <a:lumMod val="95000"/>
            </a:schemeClr>
          </a:solidFill>
        </p:spPr>
        <p:txBody>
          <a:bodyPr lIns="0" tIns="0" rIns="0" bIns="46800" anchor="ctr">
            <a:noAutofit/>
          </a:bodyPr>
          <a:lstStyle>
            <a:lvl1pPr marL="0" indent="0" algn="ctr">
              <a:buNone/>
              <a:defRPr lang="en-US" sz="900" dirty="0">
                <a:solidFill>
                  <a:schemeClr val="bg2"/>
                </a:solidFill>
              </a:defRPr>
            </a:lvl1pPr>
          </a:lstStyle>
          <a:p>
            <a:pPr marL="171450" lvl="0" indent="-171450" algn="ctr">
              <a:lnSpc>
                <a:spcPct val="100000"/>
              </a:lnSpc>
              <a:spcBef>
                <a:spcPts val="0"/>
              </a:spcBef>
            </a:pPr>
            <a:r>
              <a:rPr lang="en-US" dirty="0"/>
              <a:t>Click on the icon to add a full screen image</a:t>
            </a:r>
          </a:p>
        </p:txBody>
      </p:sp>
      <p:sp>
        <p:nvSpPr>
          <p:cNvPr id="12" name="Text Placeholder 23">
            <a:extLst>
              <a:ext uri="{FF2B5EF4-FFF2-40B4-BE49-F238E27FC236}">
                <a16:creationId xmlns:a16="http://schemas.microsoft.com/office/drawing/2014/main" id="{2AB40743-0D51-FC43-860F-D165B9F64520}"/>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3" name="Text Placeholder 26">
            <a:extLst>
              <a:ext uri="{FF2B5EF4-FFF2-40B4-BE49-F238E27FC236}">
                <a16:creationId xmlns:a16="http://schemas.microsoft.com/office/drawing/2014/main" id="{2BB892A0-5078-7E4B-8379-EE5B73469608}"/>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4" name="Text Placeholder 26">
            <a:extLst>
              <a:ext uri="{FF2B5EF4-FFF2-40B4-BE49-F238E27FC236}">
                <a16:creationId xmlns:a16="http://schemas.microsoft.com/office/drawing/2014/main" id="{4ABA63E8-9CE8-8743-B938-3E62E862A01D}"/>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5" name="Text Placeholder 26">
            <a:extLst>
              <a:ext uri="{FF2B5EF4-FFF2-40B4-BE49-F238E27FC236}">
                <a16:creationId xmlns:a16="http://schemas.microsoft.com/office/drawing/2014/main" id="{12B1A276-60D6-F34F-9CE3-462582373166}"/>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6" name="Text Placeholder 26">
            <a:extLst>
              <a:ext uri="{FF2B5EF4-FFF2-40B4-BE49-F238E27FC236}">
                <a16:creationId xmlns:a16="http://schemas.microsoft.com/office/drawing/2014/main" id="{E41C6996-F903-3B4C-B290-30E34B849DDA}"/>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4" name="Text Placeholder 26">
            <a:extLst>
              <a:ext uri="{FF2B5EF4-FFF2-40B4-BE49-F238E27FC236}">
                <a16:creationId xmlns:a16="http://schemas.microsoft.com/office/drawing/2014/main" id="{00F4E520-EB49-9446-8CA2-893CC443F1A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5" name="Text Placeholder 26">
            <a:extLst>
              <a:ext uri="{FF2B5EF4-FFF2-40B4-BE49-F238E27FC236}">
                <a16:creationId xmlns:a16="http://schemas.microsoft.com/office/drawing/2014/main" id="{51A9EBBA-85CD-DD47-B559-5F865F9F6BE4}"/>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pic>
        <p:nvPicPr>
          <p:cNvPr id="19" name="Graphic 18">
            <a:extLst>
              <a:ext uri="{FF2B5EF4-FFF2-40B4-BE49-F238E27FC236}">
                <a16:creationId xmlns:a16="http://schemas.microsoft.com/office/drawing/2014/main" id="{A12AC96B-CD5A-4CB6-BCB3-D4A0A9912766}"/>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9530" y="4811044"/>
            <a:ext cx="796838" cy="162000"/>
          </a:xfrm>
          <a:prstGeom prst="rect">
            <a:avLst/>
          </a:prstGeom>
        </p:spPr>
      </p:pic>
      <p:pic>
        <p:nvPicPr>
          <p:cNvPr id="23" name="Graphic 22">
            <a:extLst>
              <a:ext uri="{FF2B5EF4-FFF2-40B4-BE49-F238E27FC236}">
                <a16:creationId xmlns:a16="http://schemas.microsoft.com/office/drawing/2014/main" id="{2AB8BF4D-74AA-4F9C-BCD0-427E13D559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84350" y="4808334"/>
            <a:ext cx="800609" cy="198000"/>
          </a:xfrm>
          <a:prstGeom prst="rect">
            <a:avLst/>
          </a:prstGeom>
        </p:spPr>
      </p:pic>
      <p:sp>
        <p:nvSpPr>
          <p:cNvPr id="28" name="TextBox 27">
            <a:extLst>
              <a:ext uri="{FF2B5EF4-FFF2-40B4-BE49-F238E27FC236}">
                <a16:creationId xmlns:a16="http://schemas.microsoft.com/office/drawing/2014/main" id="{01BC5A5A-3997-4829-8BAA-DB473033C362}"/>
              </a:ext>
            </a:extLst>
          </p:cNvPr>
          <p:cNvSpPr txBox="1"/>
          <p:nvPr userDrawn="1"/>
        </p:nvSpPr>
        <p:spPr>
          <a:xfrm>
            <a:off x="8370229" y="4668966"/>
            <a:ext cx="522946" cy="474528"/>
          </a:xfrm>
          <a:prstGeom prst="rect">
            <a:avLst/>
          </a:prstGeom>
          <a:noFill/>
        </p:spPr>
        <p:txBody>
          <a:bodyPr wrap="square" lIns="0" tIns="0" rIns="0" bIns="0" rtlCol="0" anchor="ctr" anchorCtr="0">
            <a:noAutofit/>
          </a:bodyPr>
          <a:lstStyle/>
          <a:p>
            <a:pPr algn="r"/>
            <a:fld id="{543EFB28-95C3-4AD7-B235-3AE45BD06154}" type="slidenum">
              <a:rPr lang="en-US" sz="800" b="0" spc="50" smtClean="0">
                <a:solidFill>
                  <a:schemeClr val="bg1"/>
                </a:solidFill>
                <a:latin typeface="+mj-lt"/>
              </a:rPr>
              <a:pPr algn="r"/>
              <a:t>‹#›</a:t>
            </a:fld>
            <a:endParaRPr lang="en-US" sz="800" b="0" spc="50" dirty="0">
              <a:solidFill>
                <a:schemeClr val="bg1"/>
              </a:solidFill>
              <a:latin typeface="+mj-lt"/>
            </a:endParaRPr>
          </a:p>
        </p:txBody>
      </p:sp>
      <p:sp>
        <p:nvSpPr>
          <p:cNvPr id="29" name="TextBox 28">
            <a:extLst>
              <a:ext uri="{FF2B5EF4-FFF2-40B4-BE49-F238E27FC236}">
                <a16:creationId xmlns:a16="http://schemas.microsoft.com/office/drawing/2014/main" id="{120318B9-99A5-4DAE-BFE1-CED2DC0CAED3}"/>
              </a:ext>
            </a:extLst>
          </p:cNvPr>
          <p:cNvSpPr txBox="1"/>
          <p:nvPr userDrawn="1"/>
        </p:nvSpPr>
        <p:spPr>
          <a:xfrm>
            <a:off x="5961848" y="4668966"/>
            <a:ext cx="1483142" cy="474534"/>
          </a:xfrm>
          <a:prstGeom prst="rect">
            <a:avLst/>
          </a:prstGeom>
          <a:noFill/>
        </p:spPr>
        <p:txBody>
          <a:bodyPr wrap="square" lIns="0" tIns="0" rIns="0" bIns="0" rtlCol="0" anchor="ctr" anchorCtr="0">
            <a:noAutofit/>
          </a:bodyPr>
          <a:lstStyle>
            <a:defPPr>
              <a:defRPr lang="en-US"/>
            </a:defPPr>
            <a:lvl1pPr algn="ctr">
              <a:defRPr sz="900" b="0" spc="50" baseline="0">
                <a:solidFill>
                  <a:schemeClr val="tx2"/>
                </a:solidFill>
              </a:defRPr>
            </a:lvl1pPr>
          </a:lstStyle>
          <a:p>
            <a:pPr lvl="0" algn="r"/>
            <a:r>
              <a:rPr lang="en-US" sz="800" b="0" kern="1200" spc="0" baseline="0" dirty="0">
                <a:solidFill>
                  <a:schemeClr val="bg1"/>
                </a:solidFill>
                <a:latin typeface="+mn-lt"/>
                <a:ea typeface="+mn-ea"/>
                <a:cs typeface="+mn-cs"/>
              </a:rPr>
              <a:t>© Acronis </a:t>
            </a:r>
            <a:r>
              <a:rPr lang="ru-RU" sz="800" b="0" kern="1200" spc="0" baseline="0" dirty="0">
                <a:solidFill>
                  <a:schemeClr val="bg1"/>
                </a:solidFill>
                <a:latin typeface="+mn-lt"/>
                <a:ea typeface="+mn-ea"/>
                <a:cs typeface="+mn-cs"/>
              </a:rPr>
              <a:t>2022</a:t>
            </a:r>
            <a:endParaRPr lang="en-US" sz="800" b="0" kern="1200" spc="0" baseline="0" dirty="0">
              <a:solidFill>
                <a:schemeClr val="bg1"/>
              </a:solidFill>
              <a:latin typeface="+mn-lt"/>
              <a:ea typeface="+mn-ea"/>
              <a:cs typeface="+mn-cs"/>
            </a:endParaRPr>
          </a:p>
        </p:txBody>
      </p:sp>
    </p:spTree>
    <p:extLst>
      <p:ext uri="{BB962C8B-B14F-4D97-AF65-F5344CB8AC3E}">
        <p14:creationId xmlns:p14="http://schemas.microsoft.com/office/powerpoint/2010/main" val="25076002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9" name="Text Placeholder 23">
            <a:extLst>
              <a:ext uri="{FF2B5EF4-FFF2-40B4-BE49-F238E27FC236}">
                <a16:creationId xmlns:a16="http://schemas.microsoft.com/office/drawing/2014/main" id="{C8E943A6-EFD0-D640-8A2A-5E1432B7CE84}"/>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0" name="Text Placeholder 26">
            <a:extLst>
              <a:ext uri="{FF2B5EF4-FFF2-40B4-BE49-F238E27FC236}">
                <a16:creationId xmlns:a16="http://schemas.microsoft.com/office/drawing/2014/main" id="{0229077E-87E5-5043-BE59-F81CAF7335DD}"/>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1" name="Text Placeholder 26">
            <a:extLst>
              <a:ext uri="{FF2B5EF4-FFF2-40B4-BE49-F238E27FC236}">
                <a16:creationId xmlns:a16="http://schemas.microsoft.com/office/drawing/2014/main" id="{389191BB-4210-964A-A89E-9B973C000366}"/>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8" name="Text Placeholder 26">
            <a:extLst>
              <a:ext uri="{FF2B5EF4-FFF2-40B4-BE49-F238E27FC236}">
                <a16:creationId xmlns:a16="http://schemas.microsoft.com/office/drawing/2014/main" id="{D653EC59-BFA2-B74F-A9E5-48C35D99D0B0}"/>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9" name="Text Placeholder 26">
            <a:extLst>
              <a:ext uri="{FF2B5EF4-FFF2-40B4-BE49-F238E27FC236}">
                <a16:creationId xmlns:a16="http://schemas.microsoft.com/office/drawing/2014/main" id="{59DCD9D4-BD3A-4E4A-96C4-BAAF9F7E4C1B}"/>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1" name="Text Placeholder 26">
            <a:extLst>
              <a:ext uri="{FF2B5EF4-FFF2-40B4-BE49-F238E27FC236}">
                <a16:creationId xmlns:a16="http://schemas.microsoft.com/office/drawing/2014/main" id="{A7000C3D-81CD-5D41-8EA2-5856172BF25D}"/>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2" name="Text Placeholder 26">
            <a:extLst>
              <a:ext uri="{FF2B5EF4-FFF2-40B4-BE49-F238E27FC236}">
                <a16:creationId xmlns:a16="http://schemas.microsoft.com/office/drawing/2014/main" id="{BDF83980-7FD2-9D4B-9E08-31924F1CC9E8}"/>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4539777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ver full inf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CB7073-479E-DF79-230D-3462157CBFA2}"/>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5" name="Title 4">
            <a:extLst>
              <a:ext uri="{FF2B5EF4-FFF2-40B4-BE49-F238E27FC236}">
                <a16:creationId xmlns:a16="http://schemas.microsoft.com/office/drawing/2014/main" id="{50ED2B15-3C94-0649-8170-9C8B1A3F2C89}"/>
              </a:ext>
            </a:extLst>
          </p:cNvPr>
          <p:cNvSpPr>
            <a:spLocks noGrp="1"/>
          </p:cNvSpPr>
          <p:nvPr userDrawn="1">
            <p:ph type="title" hasCustomPrompt="1"/>
          </p:nvPr>
        </p:nvSpPr>
        <p:spPr>
          <a:xfrm>
            <a:off x="360000" y="1492395"/>
            <a:ext cx="8388000" cy="1142180"/>
          </a:xfrm>
        </p:spPr>
        <p:txBody>
          <a:bodyPr anchor="t">
            <a:noAutofit/>
          </a:bodyPr>
          <a:lstStyle>
            <a:lvl1pPr>
              <a:defRPr sz="4400">
                <a:solidFill>
                  <a:schemeClr val="bg1"/>
                </a:solidFill>
                <a:latin typeface="+mj-lt"/>
              </a:defRPr>
            </a:lvl1pPr>
          </a:lstStyle>
          <a:p>
            <a:r>
              <a:rPr lang="en-US" dirty="0"/>
              <a:t>Click to add a title. </a:t>
            </a:r>
            <a:br>
              <a:rPr lang="en-US" dirty="0"/>
            </a:br>
            <a:r>
              <a:rPr lang="en-US" dirty="0"/>
              <a:t>Please be short and clear</a:t>
            </a:r>
            <a:endParaRPr lang="en-US" dirty="0">
              <a:solidFill>
                <a:schemeClr val="bg1"/>
              </a:solidFill>
              <a:latin typeface="Arial" panose="020B0604020202020204" pitchFamily="34" charset="0"/>
              <a:cs typeface="Arial" panose="020B0604020202020204" pitchFamily="34" charset="0"/>
            </a:endParaRPr>
          </a:p>
        </p:txBody>
      </p:sp>
      <p:sp>
        <p:nvSpPr>
          <p:cNvPr id="6" name="Text Placeholder 2"/>
          <p:cNvSpPr>
            <a:spLocks noGrp="1"/>
          </p:cNvSpPr>
          <p:nvPr>
            <p:ph type="body" sz="quarter" idx="11" hasCustomPrompt="1"/>
          </p:nvPr>
        </p:nvSpPr>
        <p:spPr>
          <a:xfrm>
            <a:off x="360000" y="3038400"/>
            <a:ext cx="8388000" cy="846010"/>
          </a:xfrm>
          <a:prstGeom prst="rect">
            <a:avLst/>
          </a:prstGeom>
        </p:spPr>
        <p:txBody>
          <a:bodyPr wrap="square" lIns="0" tIns="0" rIns="0" bIns="0">
            <a:noAutofit/>
          </a:bodyPr>
          <a:lstStyle>
            <a:lvl1pPr marL="0" indent="0">
              <a:buFont typeface="Arial" panose="020B0604020202020204" pitchFamily="34" charset="0"/>
              <a:buNone/>
              <a:defRPr sz="2400">
                <a:solidFill>
                  <a:schemeClr val="bg1"/>
                </a:solidFill>
                <a:latin typeface="+mn-lt"/>
              </a:defRPr>
            </a:lvl1pPr>
            <a:lvl2pPr marL="342900" indent="0">
              <a:buNone/>
              <a:defRPr sz="2100">
                <a:solidFill>
                  <a:schemeClr val="accent2"/>
                </a:solidFill>
              </a:defRPr>
            </a:lvl2pPr>
            <a:lvl3pPr marL="685800" indent="0">
              <a:buNone/>
              <a:defRPr sz="2100">
                <a:solidFill>
                  <a:schemeClr val="accent2"/>
                </a:solidFill>
              </a:defRPr>
            </a:lvl3pPr>
            <a:lvl4pPr marL="1028700" indent="0">
              <a:buNone/>
              <a:defRPr sz="2100">
                <a:solidFill>
                  <a:schemeClr val="accent2"/>
                </a:solidFill>
              </a:defRPr>
            </a:lvl4pPr>
            <a:lvl5pPr marL="1371600" indent="0">
              <a:buNone/>
              <a:defRPr sz="2100">
                <a:solidFill>
                  <a:schemeClr val="accent2"/>
                </a:solidFill>
              </a:defRPr>
            </a:lvl5pPr>
          </a:lstStyle>
          <a:p>
            <a:pPr lvl="0"/>
            <a:r>
              <a:rPr lang="en-US" dirty="0"/>
              <a:t>Click to add a subtitle</a:t>
            </a:r>
          </a:p>
        </p:txBody>
      </p:sp>
      <p:sp>
        <p:nvSpPr>
          <p:cNvPr id="14" name="Text Placeholder 2"/>
          <p:cNvSpPr>
            <a:spLocks noGrp="1"/>
          </p:cNvSpPr>
          <p:nvPr>
            <p:ph type="body" sz="quarter" idx="18" hasCustomPrompt="1"/>
          </p:nvPr>
        </p:nvSpPr>
        <p:spPr>
          <a:xfrm>
            <a:off x="360000" y="4227677"/>
            <a:ext cx="8390932" cy="243248"/>
          </a:xfrm>
          <a:prstGeom prst="rect">
            <a:avLst/>
          </a:prstGeom>
        </p:spPr>
        <p:txBody>
          <a:bodyPr wrap="square" lIns="0" tIns="0" rIns="0" bIns="0">
            <a:noAutofit/>
          </a:bodyPr>
          <a:lstStyle>
            <a:lvl1pPr marL="0" indent="0">
              <a:buNone/>
              <a:defRPr sz="1800">
                <a:solidFill>
                  <a:schemeClr val="tx2">
                    <a:lumMod val="40000"/>
                    <a:lumOff val="60000"/>
                  </a:schemeClr>
                </a:solidFill>
                <a:latin typeface="+mn-lt"/>
              </a:defRPr>
            </a:lvl1pPr>
            <a:lvl2pPr marL="342900" indent="0">
              <a:buNone/>
              <a:defRPr sz="2100">
                <a:solidFill>
                  <a:schemeClr val="accent2"/>
                </a:solidFill>
              </a:defRPr>
            </a:lvl2pPr>
            <a:lvl3pPr marL="685800" indent="0">
              <a:buNone/>
              <a:defRPr sz="2100">
                <a:solidFill>
                  <a:schemeClr val="accent2"/>
                </a:solidFill>
              </a:defRPr>
            </a:lvl3pPr>
            <a:lvl4pPr marL="1028700" indent="0">
              <a:buNone/>
              <a:defRPr sz="2100">
                <a:solidFill>
                  <a:schemeClr val="accent2"/>
                </a:solidFill>
              </a:defRPr>
            </a:lvl4pPr>
            <a:lvl5pPr marL="1371600" indent="0">
              <a:buNone/>
              <a:defRPr sz="2100">
                <a:solidFill>
                  <a:schemeClr val="accent2"/>
                </a:solidFill>
              </a:defRPr>
            </a:lvl5pPr>
          </a:lstStyle>
          <a:p>
            <a:pPr lvl="0"/>
            <a:r>
              <a:rPr lang="en-US" dirty="0"/>
              <a:t>Name Surname, job title</a:t>
            </a:r>
          </a:p>
        </p:txBody>
      </p:sp>
      <p:sp>
        <p:nvSpPr>
          <p:cNvPr id="15" name="Text Placeholder 2"/>
          <p:cNvSpPr>
            <a:spLocks noGrp="1"/>
          </p:cNvSpPr>
          <p:nvPr>
            <p:ph type="body" sz="quarter" idx="19" hasCustomPrompt="1"/>
          </p:nvPr>
        </p:nvSpPr>
        <p:spPr>
          <a:xfrm>
            <a:off x="360000" y="4573536"/>
            <a:ext cx="4190999" cy="243248"/>
          </a:xfrm>
          <a:prstGeom prst="rect">
            <a:avLst/>
          </a:prstGeom>
        </p:spPr>
        <p:txBody>
          <a:bodyPr wrap="square" lIns="0" tIns="0" rIns="0" bIns="0">
            <a:noAutofit/>
          </a:bodyPr>
          <a:lstStyle>
            <a:lvl1pPr marL="0" indent="0">
              <a:buNone/>
              <a:defRPr sz="1800">
                <a:solidFill>
                  <a:schemeClr val="tx2">
                    <a:lumMod val="40000"/>
                    <a:lumOff val="60000"/>
                  </a:schemeClr>
                </a:solidFill>
                <a:latin typeface="+mn-lt"/>
              </a:defRPr>
            </a:lvl1pPr>
            <a:lvl2pPr marL="342900" indent="0">
              <a:buNone/>
              <a:defRPr sz="2100">
                <a:solidFill>
                  <a:schemeClr val="accent2"/>
                </a:solidFill>
              </a:defRPr>
            </a:lvl2pPr>
            <a:lvl3pPr marL="685800" indent="0">
              <a:buNone/>
              <a:defRPr sz="2100">
                <a:solidFill>
                  <a:schemeClr val="accent2"/>
                </a:solidFill>
              </a:defRPr>
            </a:lvl3pPr>
            <a:lvl4pPr marL="1028700" indent="0">
              <a:buNone/>
              <a:defRPr sz="2100">
                <a:solidFill>
                  <a:schemeClr val="accent2"/>
                </a:solidFill>
              </a:defRPr>
            </a:lvl4pPr>
            <a:lvl5pPr marL="1371600" indent="0">
              <a:buNone/>
              <a:defRPr sz="2100">
                <a:solidFill>
                  <a:schemeClr val="accent2"/>
                </a:solidFill>
              </a:defRPr>
            </a:lvl5pPr>
          </a:lstStyle>
          <a:p>
            <a:pPr lvl="0"/>
            <a:r>
              <a:rPr lang="en-US" dirty="0"/>
              <a:t>Date / Version</a:t>
            </a:r>
          </a:p>
        </p:txBody>
      </p:sp>
      <p:pic>
        <p:nvPicPr>
          <p:cNvPr id="23" name="Graphic 22">
            <a:extLst>
              <a:ext uri="{FF2B5EF4-FFF2-40B4-BE49-F238E27FC236}">
                <a16:creationId xmlns:a16="http://schemas.microsoft.com/office/drawing/2014/main" id="{972FD9EF-221E-4AA1-831F-16DDAAE7FE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000" y="345873"/>
            <a:ext cx="1947826" cy="396000"/>
          </a:xfrm>
          <a:prstGeom prst="rect">
            <a:avLst/>
          </a:prstGeom>
        </p:spPr>
      </p:pic>
      <p:pic>
        <p:nvPicPr>
          <p:cNvPr id="2" name="Graphic 1">
            <a:extLst>
              <a:ext uri="{FF2B5EF4-FFF2-40B4-BE49-F238E27FC236}">
                <a16:creationId xmlns:a16="http://schemas.microsoft.com/office/drawing/2014/main" id="{A98CD521-C155-4AD5-89C6-847A309B3EA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452000" y="417872"/>
            <a:ext cx="1310083" cy="323999"/>
          </a:xfrm>
          <a:prstGeom prst="rect">
            <a:avLst/>
          </a:prstGeom>
        </p:spPr>
      </p:pic>
      <p:sp>
        <p:nvSpPr>
          <p:cNvPr id="4" name="Text Placeholder 23">
            <a:extLst>
              <a:ext uri="{FF2B5EF4-FFF2-40B4-BE49-F238E27FC236}">
                <a16:creationId xmlns:a16="http://schemas.microsoft.com/office/drawing/2014/main" id="{FDFF5AB2-8058-D347-51C6-A175926E3909}"/>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7" name="Text Placeholder 26">
            <a:extLst>
              <a:ext uri="{FF2B5EF4-FFF2-40B4-BE49-F238E27FC236}">
                <a16:creationId xmlns:a16="http://schemas.microsoft.com/office/drawing/2014/main" id="{8F76DFB0-6083-7BAE-D6D6-557F6343D3CD}"/>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8" name="Text Placeholder 26">
            <a:extLst>
              <a:ext uri="{FF2B5EF4-FFF2-40B4-BE49-F238E27FC236}">
                <a16:creationId xmlns:a16="http://schemas.microsoft.com/office/drawing/2014/main" id="{A7B9B234-EBC9-AF05-ACB3-9CE252ECB9CA}"/>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9" name="Text Placeholder 26">
            <a:extLst>
              <a:ext uri="{FF2B5EF4-FFF2-40B4-BE49-F238E27FC236}">
                <a16:creationId xmlns:a16="http://schemas.microsoft.com/office/drawing/2014/main" id="{69F27B2B-0DB8-1420-BCD3-F79D88058B77}"/>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0" name="Text Placeholder 26">
            <a:extLst>
              <a:ext uri="{FF2B5EF4-FFF2-40B4-BE49-F238E27FC236}">
                <a16:creationId xmlns:a16="http://schemas.microsoft.com/office/drawing/2014/main" id="{A0CF164E-61AB-7415-8622-BA18846B1DA7}"/>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1" name="Text Placeholder 23">
            <a:extLst>
              <a:ext uri="{FF2B5EF4-FFF2-40B4-BE49-F238E27FC236}">
                <a16:creationId xmlns:a16="http://schemas.microsoft.com/office/drawing/2014/main" id="{BB568159-CEA1-12B2-172A-15FCCF6FC267}"/>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21" name="Text Placeholder 23">
            <a:extLst>
              <a:ext uri="{FF2B5EF4-FFF2-40B4-BE49-F238E27FC236}">
                <a16:creationId xmlns:a16="http://schemas.microsoft.com/office/drawing/2014/main" id="{E5D3555A-AC80-D656-DB94-48CF752ED9FA}"/>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22" name="Text Placeholder 26">
            <a:extLst>
              <a:ext uri="{FF2B5EF4-FFF2-40B4-BE49-F238E27FC236}">
                <a16:creationId xmlns:a16="http://schemas.microsoft.com/office/drawing/2014/main" id="{7C194D56-2F8F-72B7-2D3A-74DF0C9EECED}"/>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24" name="Text Placeholder 26">
            <a:extLst>
              <a:ext uri="{FF2B5EF4-FFF2-40B4-BE49-F238E27FC236}">
                <a16:creationId xmlns:a16="http://schemas.microsoft.com/office/drawing/2014/main" id="{D1DE34F7-3A41-527A-D290-18934E1E85FE}"/>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37605464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07DA37-63D7-25A2-1417-2DD6B59803FF}"/>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5" name="Title 4">
            <a:extLst>
              <a:ext uri="{FF2B5EF4-FFF2-40B4-BE49-F238E27FC236}">
                <a16:creationId xmlns:a16="http://schemas.microsoft.com/office/drawing/2014/main" id="{50ED2B15-3C94-0649-8170-9C8B1A3F2C89}"/>
              </a:ext>
            </a:extLst>
          </p:cNvPr>
          <p:cNvSpPr>
            <a:spLocks noGrp="1"/>
          </p:cNvSpPr>
          <p:nvPr userDrawn="1">
            <p:ph type="title" hasCustomPrompt="1"/>
          </p:nvPr>
        </p:nvSpPr>
        <p:spPr>
          <a:xfrm>
            <a:off x="360000" y="2390400"/>
            <a:ext cx="8390932" cy="1218795"/>
          </a:xfrm>
        </p:spPr>
        <p:txBody>
          <a:bodyPr anchor="b">
            <a:noAutofit/>
          </a:bodyPr>
          <a:lstStyle>
            <a:lvl1pPr>
              <a:defRPr sz="4400">
                <a:solidFill>
                  <a:schemeClr val="bg1"/>
                </a:solidFill>
              </a:defRPr>
            </a:lvl1pPr>
          </a:lstStyle>
          <a:p>
            <a:r>
              <a:rPr lang="en-US" dirty="0"/>
              <a:t>Click to add a title. </a:t>
            </a:r>
            <a:br>
              <a:rPr lang="en-US" dirty="0"/>
            </a:br>
            <a:r>
              <a:rPr lang="en-US" dirty="0"/>
              <a:t>Please be short and clear</a:t>
            </a:r>
            <a:endParaRPr lang="en-US" dirty="0">
              <a:solidFill>
                <a:schemeClr val="bg1"/>
              </a:solidFill>
              <a:latin typeface="Arial" panose="020B0604020202020204" pitchFamily="34" charset="0"/>
              <a:cs typeface="Arial" panose="020B0604020202020204" pitchFamily="34" charset="0"/>
            </a:endParaRPr>
          </a:p>
        </p:txBody>
      </p:sp>
      <p:sp>
        <p:nvSpPr>
          <p:cNvPr id="6" name="Text Placeholder 2"/>
          <p:cNvSpPr>
            <a:spLocks noGrp="1"/>
          </p:cNvSpPr>
          <p:nvPr>
            <p:ph type="body" sz="quarter" idx="11" hasCustomPrompt="1"/>
          </p:nvPr>
        </p:nvSpPr>
        <p:spPr>
          <a:xfrm>
            <a:off x="360000" y="3960000"/>
            <a:ext cx="8390933" cy="290849"/>
          </a:xfrm>
          <a:prstGeom prst="rect">
            <a:avLst/>
          </a:prstGeom>
        </p:spPr>
        <p:txBody>
          <a:bodyPr wrap="square" lIns="0" tIns="0" rIns="0" bIns="0">
            <a:noAutofit/>
          </a:bodyPr>
          <a:lstStyle>
            <a:lvl1pPr marL="0" indent="0">
              <a:buNone/>
              <a:defRPr lang="en-US" sz="2400" dirty="0">
                <a:solidFill>
                  <a:schemeClr val="bg1"/>
                </a:solidFill>
              </a:defRPr>
            </a:lvl1pPr>
          </a:lstStyle>
          <a:p>
            <a:pPr marL="171450" lvl="0" indent="-171450"/>
            <a:r>
              <a:rPr lang="en-US" dirty="0"/>
              <a:t>Click to add a subtitle</a:t>
            </a:r>
          </a:p>
        </p:txBody>
      </p:sp>
      <p:pic>
        <p:nvPicPr>
          <p:cNvPr id="18" name="Graphic 17">
            <a:extLst>
              <a:ext uri="{FF2B5EF4-FFF2-40B4-BE49-F238E27FC236}">
                <a16:creationId xmlns:a16="http://schemas.microsoft.com/office/drawing/2014/main" id="{AACA847D-52AB-46D0-ABD5-7A9FCDC027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000" y="345873"/>
            <a:ext cx="1947826" cy="396000"/>
          </a:xfrm>
          <a:prstGeom prst="rect">
            <a:avLst/>
          </a:prstGeom>
        </p:spPr>
      </p:pic>
      <p:pic>
        <p:nvPicPr>
          <p:cNvPr id="26" name="Graphic 25">
            <a:extLst>
              <a:ext uri="{FF2B5EF4-FFF2-40B4-BE49-F238E27FC236}">
                <a16:creationId xmlns:a16="http://schemas.microsoft.com/office/drawing/2014/main" id="{8D731CB0-7046-4307-AA17-69FEC33276A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452000" y="417872"/>
            <a:ext cx="1310083" cy="323999"/>
          </a:xfrm>
          <a:prstGeom prst="rect">
            <a:avLst/>
          </a:prstGeom>
        </p:spPr>
      </p:pic>
      <p:sp>
        <p:nvSpPr>
          <p:cNvPr id="4" name="Text Placeholder 23">
            <a:extLst>
              <a:ext uri="{FF2B5EF4-FFF2-40B4-BE49-F238E27FC236}">
                <a16:creationId xmlns:a16="http://schemas.microsoft.com/office/drawing/2014/main" id="{64913A91-1C34-1619-1A09-8F154EE73BFF}"/>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7" name="Text Placeholder 26">
            <a:extLst>
              <a:ext uri="{FF2B5EF4-FFF2-40B4-BE49-F238E27FC236}">
                <a16:creationId xmlns:a16="http://schemas.microsoft.com/office/drawing/2014/main" id="{0BAFA5D4-8A2E-8BF5-7115-2FF1E723CB3D}"/>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8" name="Text Placeholder 26">
            <a:extLst>
              <a:ext uri="{FF2B5EF4-FFF2-40B4-BE49-F238E27FC236}">
                <a16:creationId xmlns:a16="http://schemas.microsoft.com/office/drawing/2014/main" id="{88A42481-127C-68EA-9EEC-8B20CF0DF1D4}"/>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9" name="Text Placeholder 26">
            <a:extLst>
              <a:ext uri="{FF2B5EF4-FFF2-40B4-BE49-F238E27FC236}">
                <a16:creationId xmlns:a16="http://schemas.microsoft.com/office/drawing/2014/main" id="{442DAF23-92D8-5F82-59D8-32CC32CB6D70}"/>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4" name="Text Placeholder 26">
            <a:extLst>
              <a:ext uri="{FF2B5EF4-FFF2-40B4-BE49-F238E27FC236}">
                <a16:creationId xmlns:a16="http://schemas.microsoft.com/office/drawing/2014/main" id="{F0A31D48-F4B3-94B4-7113-BCC5303532C8}"/>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7" name="Text Placeholder 23">
            <a:extLst>
              <a:ext uri="{FF2B5EF4-FFF2-40B4-BE49-F238E27FC236}">
                <a16:creationId xmlns:a16="http://schemas.microsoft.com/office/drawing/2014/main" id="{E1228D26-7628-57C5-D6A7-7FC48F6345D8}"/>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9" name="Text Placeholder 23">
            <a:extLst>
              <a:ext uri="{FF2B5EF4-FFF2-40B4-BE49-F238E27FC236}">
                <a16:creationId xmlns:a16="http://schemas.microsoft.com/office/drawing/2014/main" id="{C746A5EA-1C41-8B96-F58F-C372EBEBF497}"/>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20" name="Text Placeholder 26">
            <a:extLst>
              <a:ext uri="{FF2B5EF4-FFF2-40B4-BE49-F238E27FC236}">
                <a16:creationId xmlns:a16="http://schemas.microsoft.com/office/drawing/2014/main" id="{511B5DDC-4D65-925B-E8D1-275167929D84}"/>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21" name="Text Placeholder 26">
            <a:extLst>
              <a:ext uri="{FF2B5EF4-FFF2-40B4-BE49-F238E27FC236}">
                <a16:creationId xmlns:a16="http://schemas.microsoft.com/office/drawing/2014/main" id="{EA4BC3D2-23CD-F137-ABF3-545B8B23CDDF}"/>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9304663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peaker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165A630-2592-DE3D-5C35-F7D8883A0472}"/>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7" name="Oval 6">
            <a:extLst>
              <a:ext uri="{FF2B5EF4-FFF2-40B4-BE49-F238E27FC236}">
                <a16:creationId xmlns:a16="http://schemas.microsoft.com/office/drawing/2014/main" id="{68F42019-E3CB-C14A-96AB-93BC4E08D76E}"/>
              </a:ext>
            </a:extLst>
          </p:cNvPr>
          <p:cNvSpPr/>
          <p:nvPr userDrawn="1"/>
        </p:nvSpPr>
        <p:spPr>
          <a:xfrm>
            <a:off x="4752000" y="230400"/>
            <a:ext cx="1655999" cy="4462272"/>
          </a:xfrm>
          <a:prstGeom prst="ellipse">
            <a:avLst/>
          </a:prstGeom>
          <a:solidFill>
            <a:schemeClr val="bg2"/>
          </a:solidFill>
          <a:ln>
            <a:noFill/>
          </a:ln>
          <a:effectLst>
            <a:outerShdw blurRad="635000" dist="139700" dir="10800000" algn="r" rotWithShape="0">
              <a:schemeClr val="tx1">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21" name="Rectangle 20">
            <a:extLst>
              <a:ext uri="{FF2B5EF4-FFF2-40B4-BE49-F238E27FC236}">
                <a16:creationId xmlns:a16="http://schemas.microsoft.com/office/drawing/2014/main" id="{A8613138-BD69-BB43-B56D-BDA82025E244}"/>
              </a:ext>
            </a:extLst>
          </p:cNvPr>
          <p:cNvSpPr/>
          <p:nvPr userDrawn="1"/>
        </p:nvSpPr>
        <p:spPr>
          <a:xfrm>
            <a:off x="4572000" y="0"/>
            <a:ext cx="4572000" cy="5143499"/>
          </a:xfrm>
          <a:prstGeom prst="rect">
            <a:avLst/>
          </a:prstGeom>
          <a:gradFill>
            <a:gsLst>
              <a:gs pos="15000">
                <a:srgbClr val="082080"/>
              </a:gs>
              <a:gs pos="100000">
                <a:schemeClr val="bg2"/>
              </a:gs>
            </a:gsLst>
            <a:lin ang="7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lvl="0" algn="ctr"/>
            <a:endParaRPr lang="en-US" sz="3200" dirty="0">
              <a:solidFill>
                <a:schemeClr val="bg2"/>
              </a:solidFill>
            </a:endParaRPr>
          </a:p>
        </p:txBody>
      </p:sp>
      <p:sp>
        <p:nvSpPr>
          <p:cNvPr id="32" name="Text Placeholder 10">
            <a:extLst>
              <a:ext uri="{FF2B5EF4-FFF2-40B4-BE49-F238E27FC236}">
                <a16:creationId xmlns:a16="http://schemas.microsoft.com/office/drawing/2014/main" id="{3AB09F1C-5F0C-6347-BE99-42C7629BB403}"/>
              </a:ext>
            </a:extLst>
          </p:cNvPr>
          <p:cNvSpPr>
            <a:spLocks noGrp="1"/>
          </p:cNvSpPr>
          <p:nvPr>
            <p:ph type="body" sz="quarter" idx="23" hasCustomPrompt="1"/>
          </p:nvPr>
        </p:nvSpPr>
        <p:spPr>
          <a:xfrm>
            <a:off x="5169408" y="3055824"/>
            <a:ext cx="3377184" cy="334492"/>
          </a:xfrm>
          <a:prstGeom prst="rect">
            <a:avLst/>
          </a:prstGeom>
        </p:spPr>
        <p:txBody>
          <a:bodyPr lIns="0" tIns="0" rIns="0" bIns="0" anchor="t"/>
          <a:lstStyle>
            <a:lvl1pPr marL="0" indent="0" algn="ctr">
              <a:spcBef>
                <a:spcPts val="0"/>
              </a:spcBef>
              <a:buNone/>
              <a:defRPr sz="2400" b="1">
                <a:solidFill>
                  <a:schemeClr val="bg1"/>
                </a:solidFill>
              </a:defRPr>
            </a:lvl1pPr>
          </a:lstStyle>
          <a:p>
            <a:pPr lvl="0"/>
            <a:r>
              <a:rPr lang="en-GB" dirty="0"/>
              <a:t>Name Surname</a:t>
            </a:r>
            <a:endParaRPr lang="en-US" dirty="0"/>
          </a:p>
        </p:txBody>
      </p:sp>
      <p:sp>
        <p:nvSpPr>
          <p:cNvPr id="33" name="Text Placeholder 10">
            <a:extLst>
              <a:ext uri="{FF2B5EF4-FFF2-40B4-BE49-F238E27FC236}">
                <a16:creationId xmlns:a16="http://schemas.microsoft.com/office/drawing/2014/main" id="{0F005931-7E65-8640-89B3-AFE2F1D87A53}"/>
              </a:ext>
            </a:extLst>
          </p:cNvPr>
          <p:cNvSpPr>
            <a:spLocks noGrp="1"/>
          </p:cNvSpPr>
          <p:nvPr>
            <p:ph type="body" sz="quarter" idx="24" hasCustomPrompt="1"/>
          </p:nvPr>
        </p:nvSpPr>
        <p:spPr>
          <a:xfrm>
            <a:off x="5169408" y="3543359"/>
            <a:ext cx="3377184" cy="662881"/>
          </a:xfrm>
          <a:prstGeom prst="rect">
            <a:avLst/>
          </a:prstGeom>
        </p:spPr>
        <p:txBody>
          <a:bodyPr lIns="0" tIns="0" rIns="0" bIns="0" anchor="t"/>
          <a:lstStyle>
            <a:lvl1pPr marL="0" indent="0" algn="ctr">
              <a:lnSpc>
                <a:spcPct val="100000"/>
              </a:lnSpc>
              <a:spcBef>
                <a:spcPts val="0"/>
              </a:spcBef>
              <a:buNone/>
              <a:defRPr sz="1600" b="0">
                <a:solidFill>
                  <a:schemeClr val="tx2">
                    <a:lumMod val="40000"/>
                    <a:lumOff val="60000"/>
                  </a:schemeClr>
                </a:solidFill>
              </a:defRPr>
            </a:lvl1pPr>
          </a:lstStyle>
          <a:p>
            <a:pPr lvl="0"/>
            <a:r>
              <a:rPr lang="en-US" dirty="0"/>
              <a:t>Click to add a job title</a:t>
            </a:r>
          </a:p>
        </p:txBody>
      </p:sp>
      <p:pic>
        <p:nvPicPr>
          <p:cNvPr id="23" name="Graphic 22">
            <a:extLst>
              <a:ext uri="{FF2B5EF4-FFF2-40B4-BE49-F238E27FC236}">
                <a16:creationId xmlns:a16="http://schemas.microsoft.com/office/drawing/2014/main" id="{28B19393-F6AB-4B8C-9A2E-05A710AABA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000" y="341642"/>
            <a:ext cx="1239526" cy="252000"/>
          </a:xfrm>
          <a:prstGeom prst="rect">
            <a:avLst/>
          </a:prstGeom>
        </p:spPr>
      </p:pic>
      <p:pic>
        <p:nvPicPr>
          <p:cNvPr id="25" name="Graphic 24">
            <a:extLst>
              <a:ext uri="{FF2B5EF4-FFF2-40B4-BE49-F238E27FC236}">
                <a16:creationId xmlns:a16="http://schemas.microsoft.com/office/drawing/2014/main" id="{3FEEC213-61CD-4623-94A8-9A5C342B196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0934" y="4607011"/>
            <a:ext cx="1018957" cy="252000"/>
          </a:xfrm>
          <a:prstGeom prst="rect">
            <a:avLst/>
          </a:prstGeom>
        </p:spPr>
      </p:pic>
      <p:sp>
        <p:nvSpPr>
          <p:cNvPr id="2" name="Oval 1">
            <a:extLst>
              <a:ext uri="{FF2B5EF4-FFF2-40B4-BE49-F238E27FC236}">
                <a16:creationId xmlns:a16="http://schemas.microsoft.com/office/drawing/2014/main" id="{B4E72C0B-9C1E-1A90-4996-E3285010F65D}"/>
              </a:ext>
            </a:extLst>
          </p:cNvPr>
          <p:cNvSpPr/>
          <p:nvPr userDrawn="1"/>
        </p:nvSpPr>
        <p:spPr>
          <a:xfrm>
            <a:off x="5904000" y="964800"/>
            <a:ext cx="1908000" cy="19080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9" name="Picture Placeholder 8">
            <a:extLst>
              <a:ext uri="{FF2B5EF4-FFF2-40B4-BE49-F238E27FC236}">
                <a16:creationId xmlns:a16="http://schemas.microsoft.com/office/drawing/2014/main" id="{742126CB-B1A3-4747-809C-771E0A023082}"/>
              </a:ext>
            </a:extLst>
          </p:cNvPr>
          <p:cNvSpPr>
            <a:spLocks noGrp="1"/>
          </p:cNvSpPr>
          <p:nvPr>
            <p:ph type="pic" sz="quarter" idx="21" hasCustomPrompt="1"/>
          </p:nvPr>
        </p:nvSpPr>
        <p:spPr>
          <a:xfrm>
            <a:off x="5958000" y="1018800"/>
            <a:ext cx="1800000" cy="1800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16" name="Text Placeholder 10">
            <a:extLst>
              <a:ext uri="{FF2B5EF4-FFF2-40B4-BE49-F238E27FC236}">
                <a16:creationId xmlns:a16="http://schemas.microsoft.com/office/drawing/2014/main" id="{C3E87367-DB81-350D-8780-43A1CE06FE8D}"/>
              </a:ext>
            </a:extLst>
          </p:cNvPr>
          <p:cNvSpPr>
            <a:spLocks noGrp="1"/>
          </p:cNvSpPr>
          <p:nvPr>
            <p:ph type="body" sz="quarter" idx="22" hasCustomPrompt="1"/>
          </p:nvPr>
        </p:nvSpPr>
        <p:spPr>
          <a:xfrm>
            <a:off x="360000" y="1022398"/>
            <a:ext cx="3924000" cy="3183841"/>
          </a:xfrm>
          <a:prstGeom prst="rect">
            <a:avLst/>
          </a:prstGeom>
        </p:spPr>
        <p:txBody>
          <a:bodyPr lIns="0" tIns="0" rIns="0" bIns="0" anchor="ctr"/>
          <a:lstStyle>
            <a:lvl1pPr marL="0" indent="0">
              <a:buNone/>
              <a:defRPr sz="3600" b="1">
                <a:solidFill>
                  <a:schemeClr val="bg1"/>
                </a:solidFill>
              </a:defRPr>
            </a:lvl1pPr>
          </a:lstStyle>
          <a:p>
            <a:pPr lvl="0"/>
            <a:r>
              <a:rPr lang="en-GB" dirty="0"/>
              <a:t>Click to add </a:t>
            </a:r>
            <a:br>
              <a:rPr lang="en-GB" dirty="0"/>
            </a:br>
            <a:r>
              <a:rPr lang="en-GB" dirty="0"/>
              <a:t>a track title</a:t>
            </a:r>
            <a:endParaRPr lang="en-US" dirty="0"/>
          </a:p>
        </p:txBody>
      </p:sp>
      <p:sp>
        <p:nvSpPr>
          <p:cNvPr id="3" name="Text Placeholder 23">
            <a:extLst>
              <a:ext uri="{FF2B5EF4-FFF2-40B4-BE49-F238E27FC236}">
                <a16:creationId xmlns:a16="http://schemas.microsoft.com/office/drawing/2014/main" id="{EBF2AB9D-ACFE-72A8-1387-503A2A83300A}"/>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 name="Text Placeholder 26">
            <a:extLst>
              <a:ext uri="{FF2B5EF4-FFF2-40B4-BE49-F238E27FC236}">
                <a16:creationId xmlns:a16="http://schemas.microsoft.com/office/drawing/2014/main" id="{810D3F54-B879-E962-74B3-976C7EB52092}"/>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1" name="Text Placeholder 26">
            <a:extLst>
              <a:ext uri="{FF2B5EF4-FFF2-40B4-BE49-F238E27FC236}">
                <a16:creationId xmlns:a16="http://schemas.microsoft.com/office/drawing/2014/main" id="{FA3AB055-4EA0-A059-4B0B-30C683C543C7}"/>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7" name="Text Placeholder 26">
            <a:extLst>
              <a:ext uri="{FF2B5EF4-FFF2-40B4-BE49-F238E27FC236}">
                <a16:creationId xmlns:a16="http://schemas.microsoft.com/office/drawing/2014/main" id="{6282746B-1EEC-DB06-6FBE-DA8B40A477F7}"/>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8" name="Text Placeholder 26">
            <a:extLst>
              <a:ext uri="{FF2B5EF4-FFF2-40B4-BE49-F238E27FC236}">
                <a16:creationId xmlns:a16="http://schemas.microsoft.com/office/drawing/2014/main" id="{46C317F6-F973-85D8-B1CC-C69A31F4416D}"/>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9" name="Text Placeholder 23">
            <a:extLst>
              <a:ext uri="{FF2B5EF4-FFF2-40B4-BE49-F238E27FC236}">
                <a16:creationId xmlns:a16="http://schemas.microsoft.com/office/drawing/2014/main" id="{0FE5F183-02B0-BC04-86FB-157480A3DE7B}"/>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20" name="Text Placeholder 23">
            <a:extLst>
              <a:ext uri="{FF2B5EF4-FFF2-40B4-BE49-F238E27FC236}">
                <a16:creationId xmlns:a16="http://schemas.microsoft.com/office/drawing/2014/main" id="{38B28AF0-06F7-82E7-FADD-9EBA85F3D132}"/>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22" name="Text Placeholder 26">
            <a:extLst>
              <a:ext uri="{FF2B5EF4-FFF2-40B4-BE49-F238E27FC236}">
                <a16:creationId xmlns:a16="http://schemas.microsoft.com/office/drawing/2014/main" id="{AD975FBC-0824-DB95-D0BD-4823E2A66B58}"/>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24" name="Text Placeholder 26">
            <a:extLst>
              <a:ext uri="{FF2B5EF4-FFF2-40B4-BE49-F238E27FC236}">
                <a16:creationId xmlns:a16="http://schemas.microsoft.com/office/drawing/2014/main" id="{368B4D2F-1440-3921-C600-A89C5A520F4A}"/>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1853890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18" name="Text Placeholder 23">
            <a:extLst>
              <a:ext uri="{FF2B5EF4-FFF2-40B4-BE49-F238E27FC236}">
                <a16:creationId xmlns:a16="http://schemas.microsoft.com/office/drawing/2014/main" id="{C0FD51B2-B0AD-224B-8C76-25C11AD8B2F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9" name="Text Placeholder 26">
            <a:extLst>
              <a:ext uri="{FF2B5EF4-FFF2-40B4-BE49-F238E27FC236}">
                <a16:creationId xmlns:a16="http://schemas.microsoft.com/office/drawing/2014/main" id="{427D345E-BD98-6D4C-ACAB-33DC4FF88BEA}"/>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21" name="Text Placeholder 26">
            <a:extLst>
              <a:ext uri="{FF2B5EF4-FFF2-40B4-BE49-F238E27FC236}">
                <a16:creationId xmlns:a16="http://schemas.microsoft.com/office/drawing/2014/main" id="{259A41F4-F0BA-EF4F-AE87-BCDEB1EFC639}"/>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3" name="Text Placeholder 26">
            <a:extLst>
              <a:ext uri="{FF2B5EF4-FFF2-40B4-BE49-F238E27FC236}">
                <a16:creationId xmlns:a16="http://schemas.microsoft.com/office/drawing/2014/main" id="{27D31648-EFC2-F54F-9B61-1A266FB8CAB0}"/>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4" name="Text Placeholder 26">
            <a:extLst>
              <a:ext uri="{FF2B5EF4-FFF2-40B4-BE49-F238E27FC236}">
                <a16:creationId xmlns:a16="http://schemas.microsoft.com/office/drawing/2014/main" id="{15059CC1-CC0C-BE46-A510-24DD5941C7F6}"/>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33" name="Text Placeholder 26">
            <a:extLst>
              <a:ext uri="{FF2B5EF4-FFF2-40B4-BE49-F238E27FC236}">
                <a16:creationId xmlns:a16="http://schemas.microsoft.com/office/drawing/2014/main" id="{ADCECB59-7556-2043-8A01-E1B4F612CDC9}"/>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34" name="Text Placeholder 26">
            <a:extLst>
              <a:ext uri="{FF2B5EF4-FFF2-40B4-BE49-F238E27FC236}">
                <a16:creationId xmlns:a16="http://schemas.microsoft.com/office/drawing/2014/main" id="{3751540E-785C-8D40-B47A-D7D9C0688B2D}"/>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16" name="Rectangle 15">
            <a:extLst>
              <a:ext uri="{FF2B5EF4-FFF2-40B4-BE49-F238E27FC236}">
                <a16:creationId xmlns:a16="http://schemas.microsoft.com/office/drawing/2014/main" id="{9DCF7524-DA31-4ED4-9CFF-0DE49C37EB22}"/>
              </a:ext>
            </a:extLst>
          </p:cNvPr>
          <p:cNvSpPr/>
          <p:nvPr userDrawn="1"/>
        </p:nvSpPr>
        <p:spPr>
          <a:xfrm>
            <a:off x="-45720" y="-25718"/>
            <a:ext cx="9235440" cy="519493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pic>
        <p:nvPicPr>
          <p:cNvPr id="20" name="Picture 19">
            <a:extLst>
              <a:ext uri="{FF2B5EF4-FFF2-40B4-BE49-F238E27FC236}">
                <a16:creationId xmlns:a16="http://schemas.microsoft.com/office/drawing/2014/main" id="{7B7BDF88-8A5C-4C16-B3D5-58F0B7459F3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42877" y="-25720"/>
            <a:ext cx="6942612" cy="5194934"/>
          </a:xfrm>
          <a:prstGeom prst="rect">
            <a:avLst/>
          </a:prstGeom>
        </p:spPr>
      </p:pic>
      <p:sp>
        <p:nvSpPr>
          <p:cNvPr id="22" name="Rectangle 21">
            <a:extLst>
              <a:ext uri="{FF2B5EF4-FFF2-40B4-BE49-F238E27FC236}">
                <a16:creationId xmlns:a16="http://schemas.microsoft.com/office/drawing/2014/main" id="{8D8F6F58-B16D-4B52-9431-2691F45FCC65}"/>
              </a:ext>
            </a:extLst>
          </p:cNvPr>
          <p:cNvSpPr/>
          <p:nvPr userDrawn="1"/>
        </p:nvSpPr>
        <p:spPr>
          <a:xfrm>
            <a:off x="2137749" y="-25717"/>
            <a:ext cx="3788026" cy="5194935"/>
          </a:xfrm>
          <a:prstGeom prst="rect">
            <a:avLst/>
          </a:prstGeom>
          <a:gradFill>
            <a:gsLst>
              <a:gs pos="100000">
                <a:schemeClr val="bg2">
                  <a:alpha val="0"/>
                </a:schemeClr>
              </a:gs>
              <a:gs pos="74000">
                <a:srgbClr val="00204D">
                  <a:alpha val="44000"/>
                </a:srgbClr>
              </a:gs>
              <a:gs pos="13000">
                <a:schemeClr val="bg2"/>
              </a:gs>
              <a:gs pos="42000">
                <a:schemeClr val="bg2">
                  <a:alpha val="86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25" name="Rectangle 24">
            <a:extLst>
              <a:ext uri="{FF2B5EF4-FFF2-40B4-BE49-F238E27FC236}">
                <a16:creationId xmlns:a16="http://schemas.microsoft.com/office/drawing/2014/main" id="{6E8CC645-F808-4CBD-8E9B-267BBF55C376}"/>
              </a:ext>
            </a:extLst>
          </p:cNvPr>
          <p:cNvSpPr/>
          <p:nvPr userDrawn="1"/>
        </p:nvSpPr>
        <p:spPr>
          <a:xfrm rot="10800000" flipV="1">
            <a:off x="6154823" y="-25719"/>
            <a:ext cx="3029222" cy="5194935"/>
          </a:xfrm>
          <a:prstGeom prst="rect">
            <a:avLst/>
          </a:prstGeom>
          <a:gradFill>
            <a:gsLst>
              <a:gs pos="45000">
                <a:schemeClr val="bg2">
                  <a:alpha val="0"/>
                </a:schemeClr>
              </a:gs>
              <a:gs pos="12000">
                <a:schemeClr val="bg2">
                  <a:alpha val="75000"/>
                </a:schemeClr>
              </a:gs>
            </a:gsLst>
            <a:lin ang="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30" name="Rectangle 29">
            <a:extLst>
              <a:ext uri="{FF2B5EF4-FFF2-40B4-BE49-F238E27FC236}">
                <a16:creationId xmlns:a16="http://schemas.microsoft.com/office/drawing/2014/main" id="{DD397859-2687-4592-9151-559E8E0DC108}"/>
              </a:ext>
            </a:extLst>
          </p:cNvPr>
          <p:cNvSpPr/>
          <p:nvPr userDrawn="1"/>
        </p:nvSpPr>
        <p:spPr>
          <a:xfrm>
            <a:off x="345356" y="1790701"/>
            <a:ext cx="4977751" cy="1559401"/>
          </a:xfrm>
          <a:prstGeom prst="rect">
            <a:avLst/>
          </a:prstGeom>
        </p:spPr>
        <p:txBody>
          <a:bodyPr wrap="square" lIns="0" tIns="0" rIns="0" bIns="0">
            <a:spAutoFit/>
          </a:bodyPr>
          <a:lstStyle/>
          <a:p>
            <a:pPr>
              <a:spcBef>
                <a:spcPts val="600"/>
              </a:spcBef>
            </a:pPr>
            <a:r>
              <a:rPr lang="en-US" sz="1900" b="1" dirty="0">
                <a:solidFill>
                  <a:schemeClr val="tx2">
                    <a:lumMod val="40000"/>
                    <a:lumOff val="60000"/>
                  </a:schemeClr>
                </a:solidFill>
              </a:rPr>
              <a:t>Build schools and computer classrooms with us and provide:</a:t>
            </a:r>
          </a:p>
          <a:p>
            <a:pPr marL="216000" indent="-216000">
              <a:spcBef>
                <a:spcPts val="1200"/>
              </a:spcBef>
              <a:buFont typeface="Wingdings" panose="05000000000000000000" pitchFamily="2" charset="2"/>
              <a:buChar char="§"/>
            </a:pPr>
            <a:r>
              <a:rPr lang="en-US" sz="1600" dirty="0">
                <a:solidFill>
                  <a:schemeClr val="tx2">
                    <a:lumMod val="40000"/>
                    <a:lumOff val="60000"/>
                  </a:schemeClr>
                </a:solidFill>
              </a:rPr>
              <a:t>A better learning environment for students</a:t>
            </a:r>
          </a:p>
          <a:p>
            <a:pPr marL="216000" indent="-216000">
              <a:spcBef>
                <a:spcPts val="200"/>
              </a:spcBef>
              <a:buFont typeface="Wingdings" panose="05000000000000000000" pitchFamily="2" charset="2"/>
              <a:buChar char="§"/>
            </a:pPr>
            <a:r>
              <a:rPr lang="en-US" sz="1600" dirty="0">
                <a:solidFill>
                  <a:schemeClr val="tx2">
                    <a:lumMod val="40000"/>
                    <a:lumOff val="60000"/>
                  </a:schemeClr>
                </a:solidFill>
              </a:rPr>
              <a:t>Technical education in STEM and computer literacy</a:t>
            </a:r>
          </a:p>
          <a:p>
            <a:pPr marL="216000" indent="-216000">
              <a:spcBef>
                <a:spcPts val="200"/>
              </a:spcBef>
              <a:buFont typeface="Wingdings" panose="05000000000000000000" pitchFamily="2" charset="2"/>
              <a:buChar char="§"/>
            </a:pPr>
            <a:r>
              <a:rPr lang="en-US" sz="1600" dirty="0">
                <a:solidFill>
                  <a:schemeClr val="tx2">
                    <a:lumMod val="40000"/>
                    <a:lumOff val="60000"/>
                  </a:schemeClr>
                </a:solidFill>
              </a:rPr>
              <a:t>Better opportunities for children around the world</a:t>
            </a:r>
          </a:p>
        </p:txBody>
      </p:sp>
      <p:sp>
        <p:nvSpPr>
          <p:cNvPr id="31" name="TextBox 30">
            <a:extLst>
              <a:ext uri="{FF2B5EF4-FFF2-40B4-BE49-F238E27FC236}">
                <a16:creationId xmlns:a16="http://schemas.microsoft.com/office/drawing/2014/main" id="{5000B75E-AF52-45EB-AEE1-DF4474D6DF3B}"/>
              </a:ext>
            </a:extLst>
          </p:cNvPr>
          <p:cNvSpPr txBox="1"/>
          <p:nvPr userDrawn="1"/>
        </p:nvSpPr>
        <p:spPr>
          <a:xfrm>
            <a:off x="348528" y="3759476"/>
            <a:ext cx="2181312" cy="605259"/>
          </a:xfrm>
          <a:prstGeom prst="rect">
            <a:avLst/>
          </a:prstGeom>
        </p:spPr>
        <p:txBody>
          <a:bodyPr wrap="square" lIns="0" tIns="0" rIns="0" bIns="0" rtlCol="0" anchor="t">
            <a:noAutofit/>
          </a:bodyPr>
          <a:lstStyle/>
          <a:p>
            <a:pPr defTabSz="432000">
              <a:spcBef>
                <a:spcPts val="600"/>
              </a:spcBef>
            </a:pPr>
            <a:r>
              <a:rPr lang="en-US" sz="1400" dirty="0">
                <a:solidFill>
                  <a:schemeClr val="bg1"/>
                </a:solidFill>
              </a:rPr>
              <a:t>Scan the QR code to open a world of possibilities to children in need</a:t>
            </a:r>
          </a:p>
        </p:txBody>
      </p:sp>
      <p:pic>
        <p:nvPicPr>
          <p:cNvPr id="32" name="Graphic 31">
            <a:extLst>
              <a:ext uri="{FF2B5EF4-FFF2-40B4-BE49-F238E27FC236}">
                <a16:creationId xmlns:a16="http://schemas.microsoft.com/office/drawing/2014/main" id="{18518311-4040-465E-80A0-FB75ECEFB3F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48735" y="3807581"/>
            <a:ext cx="942109" cy="942109"/>
          </a:xfrm>
          <a:prstGeom prst="rect">
            <a:avLst/>
          </a:prstGeom>
        </p:spPr>
      </p:pic>
      <p:sp>
        <p:nvSpPr>
          <p:cNvPr id="35" name="TextBox 19">
            <a:hlinkClick r:id="rId5"/>
            <a:extLst>
              <a:ext uri="{FF2B5EF4-FFF2-40B4-BE49-F238E27FC236}">
                <a16:creationId xmlns:a16="http://schemas.microsoft.com/office/drawing/2014/main" id="{D34A539A-2EA1-4A2B-9990-8CB57C804650}"/>
              </a:ext>
            </a:extLst>
          </p:cNvPr>
          <p:cNvSpPr txBox="1">
            <a:spLocks noChangeArrowheads="1"/>
          </p:cNvSpPr>
          <p:nvPr userDrawn="1"/>
        </p:nvSpPr>
        <p:spPr bwMode="auto">
          <a:xfrm>
            <a:off x="343766" y="4565068"/>
            <a:ext cx="1812737" cy="310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t" anchorCtr="0">
            <a:no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marL="0" marR="0" lvl="0" indent="0" algn="l" defTabSz="457200" rtl="0" eaLnBrk="1" fontAlgn="auto" latinLnBrk="0" hangingPunct="1">
              <a:lnSpc>
                <a:spcPct val="100000"/>
              </a:lnSpc>
              <a:spcBef>
                <a:spcPts val="1200"/>
              </a:spcBef>
              <a:spcAft>
                <a:spcPts val="0"/>
              </a:spcAft>
              <a:buClrTx/>
              <a:buSzTx/>
              <a:buFontTx/>
              <a:buNone/>
              <a:tabLst/>
              <a:defRPr/>
            </a:pPr>
            <a:r>
              <a:rPr lang="en-US" sz="1600" kern="1200" dirty="0">
                <a:solidFill>
                  <a:schemeClr val="tx2">
                    <a:lumMod val="40000"/>
                    <a:lumOff val="60000"/>
                  </a:schemeClr>
                </a:solidFill>
                <a:latin typeface="+mn-lt"/>
                <a:ea typeface="+mn-ea"/>
                <a:cs typeface="+mn-cs"/>
              </a:rPr>
              <a:t>www.acronis.org</a:t>
            </a:r>
          </a:p>
        </p:txBody>
      </p:sp>
      <p:pic>
        <p:nvPicPr>
          <p:cNvPr id="36" name="Graphic 35">
            <a:extLst>
              <a:ext uri="{FF2B5EF4-FFF2-40B4-BE49-F238E27FC236}">
                <a16:creationId xmlns:a16="http://schemas.microsoft.com/office/drawing/2014/main" id="{FD6D3404-88E8-4D1C-859E-14F24341A0D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48529" y="318101"/>
            <a:ext cx="4436831" cy="1065921"/>
          </a:xfrm>
          <a:prstGeom prst="rect">
            <a:avLst/>
          </a:prstGeom>
        </p:spPr>
      </p:pic>
      <p:pic>
        <p:nvPicPr>
          <p:cNvPr id="37" name="Graphic 36">
            <a:extLst>
              <a:ext uri="{FF2B5EF4-FFF2-40B4-BE49-F238E27FC236}">
                <a16:creationId xmlns:a16="http://schemas.microsoft.com/office/drawing/2014/main" id="{60306851-8D8F-4AD7-AB16-F5179DA3711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591441" y="396322"/>
            <a:ext cx="1200794" cy="289478"/>
          </a:xfrm>
          <a:prstGeom prst="rect">
            <a:avLst/>
          </a:prstGeom>
        </p:spPr>
      </p:pic>
    </p:spTree>
    <p:extLst>
      <p:ext uri="{BB962C8B-B14F-4D97-AF65-F5344CB8AC3E}">
        <p14:creationId xmlns:p14="http://schemas.microsoft.com/office/powerpoint/2010/main" val="16475461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peakers title slide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22CBD1D-E8A2-018D-3511-C8928F9EFCDC}"/>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11" name="Oval 10">
            <a:extLst>
              <a:ext uri="{FF2B5EF4-FFF2-40B4-BE49-F238E27FC236}">
                <a16:creationId xmlns:a16="http://schemas.microsoft.com/office/drawing/2014/main" id="{EA7FD6F0-9D6F-61A5-BFCF-BB8B9EDC3013}"/>
              </a:ext>
            </a:extLst>
          </p:cNvPr>
          <p:cNvSpPr/>
          <p:nvPr userDrawn="1"/>
        </p:nvSpPr>
        <p:spPr>
          <a:xfrm>
            <a:off x="4752000" y="230400"/>
            <a:ext cx="1655999" cy="4462272"/>
          </a:xfrm>
          <a:prstGeom prst="ellipse">
            <a:avLst/>
          </a:prstGeom>
          <a:solidFill>
            <a:schemeClr val="bg2"/>
          </a:solidFill>
          <a:ln>
            <a:noFill/>
          </a:ln>
          <a:effectLst>
            <a:outerShdw blurRad="635000" dist="139700" dir="10800000" algn="r" rotWithShape="0">
              <a:schemeClr val="tx1">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12" name="Rectangle 11">
            <a:extLst>
              <a:ext uri="{FF2B5EF4-FFF2-40B4-BE49-F238E27FC236}">
                <a16:creationId xmlns:a16="http://schemas.microsoft.com/office/drawing/2014/main" id="{1AB9461B-EDBA-C56C-78D4-7ED4593C6649}"/>
              </a:ext>
            </a:extLst>
          </p:cNvPr>
          <p:cNvSpPr/>
          <p:nvPr userDrawn="1"/>
        </p:nvSpPr>
        <p:spPr>
          <a:xfrm>
            <a:off x="4572000" y="0"/>
            <a:ext cx="4572000" cy="5143499"/>
          </a:xfrm>
          <a:prstGeom prst="rect">
            <a:avLst/>
          </a:prstGeom>
          <a:gradFill>
            <a:gsLst>
              <a:gs pos="15000">
                <a:srgbClr val="082080"/>
              </a:gs>
              <a:gs pos="100000">
                <a:schemeClr val="bg2"/>
              </a:gs>
            </a:gsLst>
            <a:lin ang="7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lvl="0" algn="ctr"/>
            <a:endParaRPr lang="en-US" sz="3200" dirty="0">
              <a:solidFill>
                <a:schemeClr val="bg2"/>
              </a:solidFill>
            </a:endParaRPr>
          </a:p>
        </p:txBody>
      </p:sp>
      <p:sp>
        <p:nvSpPr>
          <p:cNvPr id="32" name="Text Placeholder 10">
            <a:extLst>
              <a:ext uri="{FF2B5EF4-FFF2-40B4-BE49-F238E27FC236}">
                <a16:creationId xmlns:a16="http://schemas.microsoft.com/office/drawing/2014/main" id="{3AB09F1C-5F0C-6347-BE99-42C7629BB403}"/>
              </a:ext>
            </a:extLst>
          </p:cNvPr>
          <p:cNvSpPr>
            <a:spLocks noGrp="1"/>
          </p:cNvSpPr>
          <p:nvPr>
            <p:ph type="body" sz="quarter" idx="23" hasCustomPrompt="1"/>
          </p:nvPr>
        </p:nvSpPr>
        <p:spPr>
          <a:xfrm>
            <a:off x="5008306" y="2829951"/>
            <a:ext cx="1633114" cy="396000"/>
          </a:xfrm>
          <a:prstGeom prst="rect">
            <a:avLst/>
          </a:prstGeom>
        </p:spPr>
        <p:txBody>
          <a:bodyPr lIns="0" tIns="0" rIns="0" bIns="0" anchor="t"/>
          <a:lstStyle>
            <a:lvl1pPr marL="0" indent="0" algn="ctr">
              <a:spcBef>
                <a:spcPts val="0"/>
              </a:spcBef>
              <a:buNone/>
              <a:defRPr sz="1600" b="1">
                <a:solidFill>
                  <a:schemeClr val="bg1"/>
                </a:solidFill>
              </a:defRPr>
            </a:lvl1pPr>
          </a:lstStyle>
          <a:p>
            <a:pPr lvl="0"/>
            <a:r>
              <a:rPr lang="en-GB" dirty="0"/>
              <a:t>Name </a:t>
            </a:r>
            <a:br>
              <a:rPr lang="en-GB" dirty="0"/>
            </a:br>
            <a:r>
              <a:rPr lang="en-GB" dirty="0"/>
              <a:t>Surname</a:t>
            </a:r>
            <a:endParaRPr lang="en-US" dirty="0"/>
          </a:p>
        </p:txBody>
      </p:sp>
      <p:sp>
        <p:nvSpPr>
          <p:cNvPr id="33" name="Text Placeholder 10">
            <a:extLst>
              <a:ext uri="{FF2B5EF4-FFF2-40B4-BE49-F238E27FC236}">
                <a16:creationId xmlns:a16="http://schemas.microsoft.com/office/drawing/2014/main" id="{0F005931-7E65-8640-89B3-AFE2F1D87A53}"/>
              </a:ext>
            </a:extLst>
          </p:cNvPr>
          <p:cNvSpPr>
            <a:spLocks noGrp="1"/>
          </p:cNvSpPr>
          <p:nvPr>
            <p:ph type="body" sz="quarter" idx="24" hasCustomPrompt="1"/>
          </p:nvPr>
        </p:nvSpPr>
        <p:spPr>
          <a:xfrm>
            <a:off x="5008306" y="3398261"/>
            <a:ext cx="1633114" cy="396000"/>
          </a:xfrm>
          <a:prstGeom prst="rect">
            <a:avLst/>
          </a:prstGeom>
        </p:spPr>
        <p:txBody>
          <a:bodyPr lIns="0" tIns="0" rIns="0" bIns="0" anchor="t"/>
          <a:lstStyle>
            <a:lvl1pPr marL="0" indent="0" algn="ctr">
              <a:lnSpc>
                <a:spcPct val="100000"/>
              </a:lnSpc>
              <a:spcBef>
                <a:spcPts val="0"/>
              </a:spcBef>
              <a:buNone/>
              <a:defRPr sz="11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22" name="Text Placeholder 10">
            <a:extLst>
              <a:ext uri="{FF2B5EF4-FFF2-40B4-BE49-F238E27FC236}">
                <a16:creationId xmlns:a16="http://schemas.microsoft.com/office/drawing/2014/main" id="{E01C2201-820D-4794-A69B-AB7A88BEFDC3}"/>
              </a:ext>
            </a:extLst>
          </p:cNvPr>
          <p:cNvSpPr>
            <a:spLocks noGrp="1"/>
          </p:cNvSpPr>
          <p:nvPr>
            <p:ph type="body" sz="quarter" idx="26" hasCustomPrompt="1"/>
          </p:nvPr>
        </p:nvSpPr>
        <p:spPr>
          <a:xfrm>
            <a:off x="7076153" y="2829951"/>
            <a:ext cx="1633114" cy="396000"/>
          </a:xfrm>
          <a:prstGeom prst="rect">
            <a:avLst/>
          </a:prstGeom>
        </p:spPr>
        <p:txBody>
          <a:bodyPr lIns="0" tIns="0" rIns="0" bIns="0" anchor="t"/>
          <a:lstStyle>
            <a:lvl1pPr marL="0" indent="0" algn="ctr">
              <a:spcBef>
                <a:spcPts val="0"/>
              </a:spcBef>
              <a:buNone/>
              <a:defRPr sz="1600" b="1">
                <a:solidFill>
                  <a:schemeClr val="bg1"/>
                </a:solidFill>
              </a:defRPr>
            </a:lvl1pPr>
          </a:lstStyle>
          <a:p>
            <a:pPr lvl="0"/>
            <a:r>
              <a:rPr lang="en-GB" dirty="0"/>
              <a:t>Name </a:t>
            </a:r>
            <a:br>
              <a:rPr lang="en-GB" dirty="0"/>
            </a:br>
            <a:r>
              <a:rPr lang="en-GB" dirty="0"/>
              <a:t>Surname</a:t>
            </a:r>
            <a:endParaRPr lang="en-US" dirty="0"/>
          </a:p>
        </p:txBody>
      </p:sp>
      <p:sp>
        <p:nvSpPr>
          <p:cNvPr id="23" name="Text Placeholder 10">
            <a:extLst>
              <a:ext uri="{FF2B5EF4-FFF2-40B4-BE49-F238E27FC236}">
                <a16:creationId xmlns:a16="http://schemas.microsoft.com/office/drawing/2014/main" id="{0B83783E-68B8-4EC0-9178-E9820E03D1A7}"/>
              </a:ext>
            </a:extLst>
          </p:cNvPr>
          <p:cNvSpPr>
            <a:spLocks noGrp="1"/>
          </p:cNvSpPr>
          <p:nvPr>
            <p:ph type="body" sz="quarter" idx="27" hasCustomPrompt="1"/>
          </p:nvPr>
        </p:nvSpPr>
        <p:spPr>
          <a:xfrm>
            <a:off x="7076153" y="3398261"/>
            <a:ext cx="1633114" cy="396000"/>
          </a:xfrm>
          <a:prstGeom prst="rect">
            <a:avLst/>
          </a:prstGeom>
        </p:spPr>
        <p:txBody>
          <a:bodyPr lIns="0" tIns="0" rIns="0" bIns="0" anchor="t"/>
          <a:lstStyle>
            <a:lvl1pPr marL="0" indent="0" algn="ctr">
              <a:lnSpc>
                <a:spcPct val="100000"/>
              </a:lnSpc>
              <a:spcBef>
                <a:spcPts val="0"/>
              </a:spcBef>
              <a:buNone/>
              <a:defRPr sz="11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2" name="Oval 1">
            <a:extLst>
              <a:ext uri="{FF2B5EF4-FFF2-40B4-BE49-F238E27FC236}">
                <a16:creationId xmlns:a16="http://schemas.microsoft.com/office/drawing/2014/main" id="{07F6A4D3-05A1-1ED2-7204-A759AECD61CE}"/>
              </a:ext>
            </a:extLst>
          </p:cNvPr>
          <p:cNvSpPr/>
          <p:nvPr userDrawn="1"/>
        </p:nvSpPr>
        <p:spPr>
          <a:xfrm>
            <a:off x="5158800" y="1368000"/>
            <a:ext cx="1332000" cy="13320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9" name="Picture Placeholder 8">
            <a:extLst>
              <a:ext uri="{FF2B5EF4-FFF2-40B4-BE49-F238E27FC236}">
                <a16:creationId xmlns:a16="http://schemas.microsoft.com/office/drawing/2014/main" id="{742126CB-B1A3-4747-809C-771E0A023082}"/>
              </a:ext>
            </a:extLst>
          </p:cNvPr>
          <p:cNvSpPr>
            <a:spLocks noGrp="1"/>
          </p:cNvSpPr>
          <p:nvPr>
            <p:ph type="pic" sz="quarter" idx="21" hasCustomPrompt="1"/>
          </p:nvPr>
        </p:nvSpPr>
        <p:spPr>
          <a:xfrm>
            <a:off x="5194800" y="1404000"/>
            <a:ext cx="1260000" cy="1260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to add a picture</a:t>
            </a:r>
          </a:p>
        </p:txBody>
      </p:sp>
      <p:sp>
        <p:nvSpPr>
          <p:cNvPr id="3" name="Oval 2">
            <a:extLst>
              <a:ext uri="{FF2B5EF4-FFF2-40B4-BE49-F238E27FC236}">
                <a16:creationId xmlns:a16="http://schemas.microsoft.com/office/drawing/2014/main" id="{991DB91B-A6D8-5779-2DFE-60721B36790D}"/>
              </a:ext>
            </a:extLst>
          </p:cNvPr>
          <p:cNvSpPr/>
          <p:nvPr userDrawn="1"/>
        </p:nvSpPr>
        <p:spPr>
          <a:xfrm>
            <a:off x="7226710" y="1368000"/>
            <a:ext cx="1332000" cy="13320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20" name="Picture Placeholder 8">
            <a:extLst>
              <a:ext uri="{FF2B5EF4-FFF2-40B4-BE49-F238E27FC236}">
                <a16:creationId xmlns:a16="http://schemas.microsoft.com/office/drawing/2014/main" id="{90AD057A-911D-4578-8171-39450739805D}"/>
              </a:ext>
            </a:extLst>
          </p:cNvPr>
          <p:cNvSpPr>
            <a:spLocks noGrp="1"/>
          </p:cNvSpPr>
          <p:nvPr>
            <p:ph type="pic" sz="quarter" idx="25" hasCustomPrompt="1"/>
          </p:nvPr>
        </p:nvSpPr>
        <p:spPr>
          <a:xfrm>
            <a:off x="7262710" y="1404000"/>
            <a:ext cx="1260000" cy="1260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to add a picture</a:t>
            </a:r>
          </a:p>
        </p:txBody>
      </p:sp>
      <p:pic>
        <p:nvPicPr>
          <p:cNvPr id="30" name="Graphic 29">
            <a:extLst>
              <a:ext uri="{FF2B5EF4-FFF2-40B4-BE49-F238E27FC236}">
                <a16:creationId xmlns:a16="http://schemas.microsoft.com/office/drawing/2014/main" id="{03448585-F2FD-AAED-BE90-0BC62C487E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000" y="341642"/>
            <a:ext cx="1239526" cy="252000"/>
          </a:xfrm>
          <a:prstGeom prst="rect">
            <a:avLst/>
          </a:prstGeom>
        </p:spPr>
      </p:pic>
      <p:pic>
        <p:nvPicPr>
          <p:cNvPr id="31" name="Graphic 30">
            <a:extLst>
              <a:ext uri="{FF2B5EF4-FFF2-40B4-BE49-F238E27FC236}">
                <a16:creationId xmlns:a16="http://schemas.microsoft.com/office/drawing/2014/main" id="{250BE86F-4F97-2EEB-AD51-E54901F6E6A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0934" y="4607011"/>
            <a:ext cx="1018957" cy="252000"/>
          </a:xfrm>
          <a:prstGeom prst="rect">
            <a:avLst/>
          </a:prstGeom>
        </p:spPr>
      </p:pic>
      <p:sp>
        <p:nvSpPr>
          <p:cNvPr id="34" name="Text Placeholder 10">
            <a:extLst>
              <a:ext uri="{FF2B5EF4-FFF2-40B4-BE49-F238E27FC236}">
                <a16:creationId xmlns:a16="http://schemas.microsoft.com/office/drawing/2014/main" id="{061E188B-9354-EE03-573A-1D5915E4101E}"/>
              </a:ext>
            </a:extLst>
          </p:cNvPr>
          <p:cNvSpPr>
            <a:spLocks noGrp="1"/>
          </p:cNvSpPr>
          <p:nvPr>
            <p:ph type="body" sz="quarter" idx="22" hasCustomPrompt="1"/>
          </p:nvPr>
        </p:nvSpPr>
        <p:spPr>
          <a:xfrm>
            <a:off x="360000" y="1022398"/>
            <a:ext cx="3924000" cy="3183841"/>
          </a:xfrm>
          <a:prstGeom prst="rect">
            <a:avLst/>
          </a:prstGeom>
        </p:spPr>
        <p:txBody>
          <a:bodyPr lIns="0" tIns="0" rIns="0" bIns="0" anchor="ctr"/>
          <a:lstStyle>
            <a:lvl1pPr marL="0" indent="0">
              <a:buNone/>
              <a:defRPr sz="3600" b="1">
                <a:solidFill>
                  <a:schemeClr val="bg1"/>
                </a:solidFill>
              </a:defRPr>
            </a:lvl1pPr>
          </a:lstStyle>
          <a:p>
            <a:pPr lvl="0"/>
            <a:r>
              <a:rPr lang="en-GB" dirty="0"/>
              <a:t>Click to add </a:t>
            </a:r>
            <a:br>
              <a:rPr lang="en-GB" dirty="0"/>
            </a:br>
            <a:r>
              <a:rPr lang="en-GB" dirty="0"/>
              <a:t>a track title</a:t>
            </a:r>
            <a:endParaRPr lang="en-US" dirty="0"/>
          </a:p>
        </p:txBody>
      </p:sp>
      <p:sp>
        <p:nvSpPr>
          <p:cNvPr id="6" name="Text Placeholder 23">
            <a:extLst>
              <a:ext uri="{FF2B5EF4-FFF2-40B4-BE49-F238E27FC236}">
                <a16:creationId xmlns:a16="http://schemas.microsoft.com/office/drawing/2014/main" id="{75C2A95B-E752-BC47-3443-088A6E9C2EFF}"/>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7" name="Text Placeholder 26">
            <a:extLst>
              <a:ext uri="{FF2B5EF4-FFF2-40B4-BE49-F238E27FC236}">
                <a16:creationId xmlns:a16="http://schemas.microsoft.com/office/drawing/2014/main" id="{9B0E1E7B-10BE-EBD0-B349-72ACFDB27B40}"/>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8" name="Text Placeholder 26">
            <a:extLst>
              <a:ext uri="{FF2B5EF4-FFF2-40B4-BE49-F238E27FC236}">
                <a16:creationId xmlns:a16="http://schemas.microsoft.com/office/drawing/2014/main" id="{A381F015-52F2-AAF8-BA20-E541C02A323B}"/>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0" name="Text Placeholder 26">
            <a:extLst>
              <a:ext uri="{FF2B5EF4-FFF2-40B4-BE49-F238E27FC236}">
                <a16:creationId xmlns:a16="http://schemas.microsoft.com/office/drawing/2014/main" id="{F9E7A012-57B3-7792-768B-505D27015BAD}"/>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9" name="Text Placeholder 26">
            <a:extLst>
              <a:ext uri="{FF2B5EF4-FFF2-40B4-BE49-F238E27FC236}">
                <a16:creationId xmlns:a16="http://schemas.microsoft.com/office/drawing/2014/main" id="{8C467EE0-4AEA-6922-64B8-39CA0C36C204}"/>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1" name="Text Placeholder 23">
            <a:extLst>
              <a:ext uri="{FF2B5EF4-FFF2-40B4-BE49-F238E27FC236}">
                <a16:creationId xmlns:a16="http://schemas.microsoft.com/office/drawing/2014/main" id="{5CFA4B0F-51C9-27BA-EC67-EB1CFFDBC50E}"/>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24" name="Text Placeholder 23">
            <a:extLst>
              <a:ext uri="{FF2B5EF4-FFF2-40B4-BE49-F238E27FC236}">
                <a16:creationId xmlns:a16="http://schemas.microsoft.com/office/drawing/2014/main" id="{52AE7B8A-FE38-23D5-951F-04E79515EDC4}"/>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25" name="Text Placeholder 26">
            <a:extLst>
              <a:ext uri="{FF2B5EF4-FFF2-40B4-BE49-F238E27FC236}">
                <a16:creationId xmlns:a16="http://schemas.microsoft.com/office/drawing/2014/main" id="{56739DCF-6201-9881-E2D6-D11BAEC7D143}"/>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26" name="Text Placeholder 26">
            <a:extLst>
              <a:ext uri="{FF2B5EF4-FFF2-40B4-BE49-F238E27FC236}">
                <a16:creationId xmlns:a16="http://schemas.microsoft.com/office/drawing/2014/main" id="{1721AF07-FEF0-D27E-0E38-336E1E623CE3}"/>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41317976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peakers title slide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26809FD-547D-9C84-791E-7017CD4EA0B2}"/>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27" name="Oval 26">
            <a:extLst>
              <a:ext uri="{FF2B5EF4-FFF2-40B4-BE49-F238E27FC236}">
                <a16:creationId xmlns:a16="http://schemas.microsoft.com/office/drawing/2014/main" id="{D8FAE631-39E2-64D2-2D65-CDBEBBB484DB}"/>
              </a:ext>
            </a:extLst>
          </p:cNvPr>
          <p:cNvSpPr/>
          <p:nvPr userDrawn="1"/>
        </p:nvSpPr>
        <p:spPr>
          <a:xfrm>
            <a:off x="4752000" y="230400"/>
            <a:ext cx="1655999" cy="4462272"/>
          </a:xfrm>
          <a:prstGeom prst="ellipse">
            <a:avLst/>
          </a:prstGeom>
          <a:solidFill>
            <a:schemeClr val="bg2"/>
          </a:solidFill>
          <a:ln>
            <a:noFill/>
          </a:ln>
          <a:effectLst>
            <a:outerShdw blurRad="635000" dist="139700" dir="10800000" algn="r" rotWithShape="0">
              <a:schemeClr val="tx1">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28" name="Rectangle 27">
            <a:extLst>
              <a:ext uri="{FF2B5EF4-FFF2-40B4-BE49-F238E27FC236}">
                <a16:creationId xmlns:a16="http://schemas.microsoft.com/office/drawing/2014/main" id="{5A6E49FF-E9C6-C38D-B76A-C0F5BADC071D}"/>
              </a:ext>
            </a:extLst>
          </p:cNvPr>
          <p:cNvSpPr/>
          <p:nvPr userDrawn="1"/>
        </p:nvSpPr>
        <p:spPr>
          <a:xfrm>
            <a:off x="4572000" y="0"/>
            <a:ext cx="4572000" cy="5143499"/>
          </a:xfrm>
          <a:prstGeom prst="rect">
            <a:avLst/>
          </a:prstGeom>
          <a:gradFill>
            <a:gsLst>
              <a:gs pos="15000">
                <a:srgbClr val="082080"/>
              </a:gs>
              <a:gs pos="100000">
                <a:schemeClr val="bg2"/>
              </a:gs>
            </a:gsLst>
            <a:lin ang="7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lvl="0" algn="ctr"/>
            <a:endParaRPr lang="en-US" sz="3200" dirty="0">
              <a:solidFill>
                <a:schemeClr val="bg2"/>
              </a:solidFill>
            </a:endParaRPr>
          </a:p>
        </p:txBody>
      </p:sp>
      <p:sp>
        <p:nvSpPr>
          <p:cNvPr id="32" name="Text Placeholder 10">
            <a:extLst>
              <a:ext uri="{FF2B5EF4-FFF2-40B4-BE49-F238E27FC236}">
                <a16:creationId xmlns:a16="http://schemas.microsoft.com/office/drawing/2014/main" id="{3AB09F1C-5F0C-6347-BE99-42C7629BB403}"/>
              </a:ext>
            </a:extLst>
          </p:cNvPr>
          <p:cNvSpPr>
            <a:spLocks noGrp="1"/>
          </p:cNvSpPr>
          <p:nvPr>
            <p:ph type="body" sz="quarter" idx="23" hasCustomPrompt="1"/>
          </p:nvPr>
        </p:nvSpPr>
        <p:spPr>
          <a:xfrm>
            <a:off x="4951060" y="1735750"/>
            <a:ext cx="1747608" cy="180000"/>
          </a:xfrm>
          <a:prstGeom prst="rect">
            <a:avLst/>
          </a:prstGeom>
        </p:spPr>
        <p:txBody>
          <a:bodyPr lIns="0" tIns="0" rIns="0" bIns="0" anchor="t"/>
          <a:lstStyle>
            <a:lvl1pPr marL="0" indent="0" algn="ctr">
              <a:spcBef>
                <a:spcPts val="0"/>
              </a:spcBef>
              <a:buNone/>
              <a:defRPr sz="1400" b="1">
                <a:solidFill>
                  <a:schemeClr val="bg1"/>
                </a:solidFill>
              </a:defRPr>
            </a:lvl1pPr>
          </a:lstStyle>
          <a:p>
            <a:pPr lvl="0"/>
            <a:r>
              <a:rPr lang="en-GB" dirty="0"/>
              <a:t>Name Surname</a:t>
            </a:r>
            <a:endParaRPr lang="en-US" dirty="0"/>
          </a:p>
        </p:txBody>
      </p:sp>
      <p:sp>
        <p:nvSpPr>
          <p:cNvPr id="33" name="Text Placeholder 10">
            <a:extLst>
              <a:ext uri="{FF2B5EF4-FFF2-40B4-BE49-F238E27FC236}">
                <a16:creationId xmlns:a16="http://schemas.microsoft.com/office/drawing/2014/main" id="{0F005931-7E65-8640-89B3-AFE2F1D87A53}"/>
              </a:ext>
            </a:extLst>
          </p:cNvPr>
          <p:cNvSpPr>
            <a:spLocks noGrp="1"/>
          </p:cNvSpPr>
          <p:nvPr>
            <p:ph type="body" sz="quarter" idx="24" hasCustomPrompt="1"/>
          </p:nvPr>
        </p:nvSpPr>
        <p:spPr>
          <a:xfrm>
            <a:off x="4951060" y="2036512"/>
            <a:ext cx="1747608" cy="396000"/>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22" name="Text Placeholder 10">
            <a:extLst>
              <a:ext uri="{FF2B5EF4-FFF2-40B4-BE49-F238E27FC236}">
                <a16:creationId xmlns:a16="http://schemas.microsoft.com/office/drawing/2014/main" id="{E01C2201-820D-4794-A69B-AB7A88BEFDC3}"/>
              </a:ext>
            </a:extLst>
          </p:cNvPr>
          <p:cNvSpPr>
            <a:spLocks noGrp="1"/>
          </p:cNvSpPr>
          <p:nvPr>
            <p:ph type="body" sz="quarter" idx="26" hasCustomPrompt="1"/>
          </p:nvPr>
        </p:nvSpPr>
        <p:spPr>
          <a:xfrm>
            <a:off x="7018907" y="1735750"/>
            <a:ext cx="1747608" cy="180000"/>
          </a:xfrm>
          <a:prstGeom prst="rect">
            <a:avLst/>
          </a:prstGeom>
        </p:spPr>
        <p:txBody>
          <a:bodyPr lIns="0" tIns="0" rIns="0" bIns="0" anchor="t"/>
          <a:lstStyle>
            <a:lvl1pPr marL="0" indent="0" algn="ctr">
              <a:spcBef>
                <a:spcPts val="0"/>
              </a:spcBef>
              <a:buNone/>
              <a:defRPr sz="1400" b="1">
                <a:solidFill>
                  <a:schemeClr val="bg1"/>
                </a:solidFill>
              </a:defRPr>
            </a:lvl1pPr>
          </a:lstStyle>
          <a:p>
            <a:pPr lvl="0"/>
            <a:r>
              <a:rPr lang="en-GB" dirty="0"/>
              <a:t>Name Surname</a:t>
            </a:r>
            <a:endParaRPr lang="en-US" dirty="0"/>
          </a:p>
        </p:txBody>
      </p:sp>
      <p:sp>
        <p:nvSpPr>
          <p:cNvPr id="23" name="Text Placeholder 10">
            <a:extLst>
              <a:ext uri="{FF2B5EF4-FFF2-40B4-BE49-F238E27FC236}">
                <a16:creationId xmlns:a16="http://schemas.microsoft.com/office/drawing/2014/main" id="{0B83783E-68B8-4EC0-9178-E9820E03D1A7}"/>
              </a:ext>
            </a:extLst>
          </p:cNvPr>
          <p:cNvSpPr>
            <a:spLocks noGrp="1"/>
          </p:cNvSpPr>
          <p:nvPr>
            <p:ph type="body" sz="quarter" idx="27" hasCustomPrompt="1"/>
          </p:nvPr>
        </p:nvSpPr>
        <p:spPr>
          <a:xfrm>
            <a:off x="7018907" y="2036512"/>
            <a:ext cx="1747608" cy="396000"/>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34" name="Text Placeholder 10">
            <a:extLst>
              <a:ext uri="{FF2B5EF4-FFF2-40B4-BE49-F238E27FC236}">
                <a16:creationId xmlns:a16="http://schemas.microsoft.com/office/drawing/2014/main" id="{CDFDB8AB-3A87-4216-882C-1FDD4ABF3513}"/>
              </a:ext>
            </a:extLst>
          </p:cNvPr>
          <p:cNvSpPr>
            <a:spLocks noGrp="1"/>
          </p:cNvSpPr>
          <p:nvPr>
            <p:ph type="body" sz="quarter" idx="29" hasCustomPrompt="1"/>
          </p:nvPr>
        </p:nvSpPr>
        <p:spPr>
          <a:xfrm>
            <a:off x="4951060" y="3894291"/>
            <a:ext cx="1747608" cy="180000"/>
          </a:xfrm>
          <a:prstGeom prst="rect">
            <a:avLst/>
          </a:prstGeom>
        </p:spPr>
        <p:txBody>
          <a:bodyPr lIns="0" tIns="0" rIns="0" bIns="0" anchor="t"/>
          <a:lstStyle>
            <a:lvl1pPr marL="0" indent="0" algn="ctr">
              <a:spcBef>
                <a:spcPts val="0"/>
              </a:spcBef>
              <a:buNone/>
              <a:defRPr sz="1400" b="1">
                <a:solidFill>
                  <a:schemeClr val="bg1"/>
                </a:solidFill>
              </a:defRPr>
            </a:lvl1pPr>
          </a:lstStyle>
          <a:p>
            <a:pPr lvl="0"/>
            <a:r>
              <a:rPr lang="en-GB" dirty="0"/>
              <a:t>Name Surname</a:t>
            </a:r>
            <a:endParaRPr lang="en-US" dirty="0"/>
          </a:p>
        </p:txBody>
      </p:sp>
      <p:sp>
        <p:nvSpPr>
          <p:cNvPr id="35" name="Text Placeholder 10">
            <a:extLst>
              <a:ext uri="{FF2B5EF4-FFF2-40B4-BE49-F238E27FC236}">
                <a16:creationId xmlns:a16="http://schemas.microsoft.com/office/drawing/2014/main" id="{CF452EA0-9F01-4190-BEF2-BA517EAACA75}"/>
              </a:ext>
            </a:extLst>
          </p:cNvPr>
          <p:cNvSpPr>
            <a:spLocks noGrp="1"/>
          </p:cNvSpPr>
          <p:nvPr>
            <p:ph type="body" sz="quarter" idx="30" hasCustomPrompt="1"/>
          </p:nvPr>
        </p:nvSpPr>
        <p:spPr>
          <a:xfrm>
            <a:off x="4951060" y="4195053"/>
            <a:ext cx="1747608" cy="396000"/>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37" name="Text Placeholder 10">
            <a:extLst>
              <a:ext uri="{FF2B5EF4-FFF2-40B4-BE49-F238E27FC236}">
                <a16:creationId xmlns:a16="http://schemas.microsoft.com/office/drawing/2014/main" id="{10D016C2-BF6B-4339-83B9-2ACA50606C50}"/>
              </a:ext>
            </a:extLst>
          </p:cNvPr>
          <p:cNvSpPr>
            <a:spLocks noGrp="1"/>
          </p:cNvSpPr>
          <p:nvPr>
            <p:ph type="body" sz="quarter" idx="32" hasCustomPrompt="1"/>
          </p:nvPr>
        </p:nvSpPr>
        <p:spPr>
          <a:xfrm>
            <a:off x="7018907" y="3894291"/>
            <a:ext cx="1747608" cy="180000"/>
          </a:xfrm>
          <a:prstGeom prst="rect">
            <a:avLst/>
          </a:prstGeom>
        </p:spPr>
        <p:txBody>
          <a:bodyPr lIns="0" tIns="0" rIns="0" bIns="0" anchor="t"/>
          <a:lstStyle>
            <a:lvl1pPr marL="0" indent="0" algn="ctr">
              <a:spcBef>
                <a:spcPts val="0"/>
              </a:spcBef>
              <a:buNone/>
              <a:defRPr sz="1400" b="1">
                <a:solidFill>
                  <a:schemeClr val="bg1"/>
                </a:solidFill>
              </a:defRPr>
            </a:lvl1pPr>
          </a:lstStyle>
          <a:p>
            <a:pPr lvl="0"/>
            <a:r>
              <a:rPr lang="en-GB" dirty="0"/>
              <a:t>Name Surname</a:t>
            </a:r>
            <a:endParaRPr lang="en-US" dirty="0"/>
          </a:p>
        </p:txBody>
      </p:sp>
      <p:sp>
        <p:nvSpPr>
          <p:cNvPr id="38" name="Text Placeholder 10">
            <a:extLst>
              <a:ext uri="{FF2B5EF4-FFF2-40B4-BE49-F238E27FC236}">
                <a16:creationId xmlns:a16="http://schemas.microsoft.com/office/drawing/2014/main" id="{33F168B4-C4B6-4BAC-9454-FF4D7C4133D6}"/>
              </a:ext>
            </a:extLst>
          </p:cNvPr>
          <p:cNvSpPr>
            <a:spLocks noGrp="1"/>
          </p:cNvSpPr>
          <p:nvPr>
            <p:ph type="body" sz="quarter" idx="33" hasCustomPrompt="1"/>
          </p:nvPr>
        </p:nvSpPr>
        <p:spPr>
          <a:xfrm>
            <a:off x="7018907" y="4195053"/>
            <a:ext cx="1747608" cy="396000"/>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3" name="Oval 2">
            <a:extLst>
              <a:ext uri="{FF2B5EF4-FFF2-40B4-BE49-F238E27FC236}">
                <a16:creationId xmlns:a16="http://schemas.microsoft.com/office/drawing/2014/main" id="{3336DD05-6AF4-5949-6BB5-18E6E6620FE7}"/>
              </a:ext>
            </a:extLst>
          </p:cNvPr>
          <p:cNvSpPr/>
          <p:nvPr userDrawn="1"/>
        </p:nvSpPr>
        <p:spPr>
          <a:xfrm>
            <a:off x="7377911" y="547200"/>
            <a:ext cx="1029600" cy="10296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20" name="Picture Placeholder 8">
            <a:extLst>
              <a:ext uri="{FF2B5EF4-FFF2-40B4-BE49-F238E27FC236}">
                <a16:creationId xmlns:a16="http://schemas.microsoft.com/office/drawing/2014/main" id="{90AD057A-911D-4578-8171-39450739805D}"/>
              </a:ext>
            </a:extLst>
          </p:cNvPr>
          <p:cNvSpPr>
            <a:spLocks noGrp="1"/>
          </p:cNvSpPr>
          <p:nvPr>
            <p:ph type="pic" sz="quarter" idx="25" hasCustomPrompt="1"/>
          </p:nvPr>
        </p:nvSpPr>
        <p:spPr>
          <a:xfrm>
            <a:off x="7406711" y="576000"/>
            <a:ext cx="972000" cy="972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to add a picture</a:t>
            </a:r>
          </a:p>
        </p:txBody>
      </p:sp>
      <p:sp>
        <p:nvSpPr>
          <p:cNvPr id="4" name="Oval 3">
            <a:extLst>
              <a:ext uri="{FF2B5EF4-FFF2-40B4-BE49-F238E27FC236}">
                <a16:creationId xmlns:a16="http://schemas.microsoft.com/office/drawing/2014/main" id="{2DD4B853-0DBD-A57D-3D82-ED40CA14E64F}"/>
              </a:ext>
            </a:extLst>
          </p:cNvPr>
          <p:cNvSpPr/>
          <p:nvPr userDrawn="1"/>
        </p:nvSpPr>
        <p:spPr>
          <a:xfrm>
            <a:off x="5310064" y="547200"/>
            <a:ext cx="1029600" cy="10296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9" name="Picture Placeholder 8">
            <a:extLst>
              <a:ext uri="{FF2B5EF4-FFF2-40B4-BE49-F238E27FC236}">
                <a16:creationId xmlns:a16="http://schemas.microsoft.com/office/drawing/2014/main" id="{742126CB-B1A3-4747-809C-771E0A023082}"/>
              </a:ext>
            </a:extLst>
          </p:cNvPr>
          <p:cNvSpPr>
            <a:spLocks noGrp="1"/>
          </p:cNvSpPr>
          <p:nvPr>
            <p:ph type="pic" sz="quarter" idx="21" hasCustomPrompt="1"/>
          </p:nvPr>
        </p:nvSpPr>
        <p:spPr>
          <a:xfrm>
            <a:off x="5338864" y="576000"/>
            <a:ext cx="972000" cy="972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to add a picture</a:t>
            </a:r>
          </a:p>
        </p:txBody>
      </p:sp>
      <p:sp>
        <p:nvSpPr>
          <p:cNvPr id="5" name="Oval 4">
            <a:extLst>
              <a:ext uri="{FF2B5EF4-FFF2-40B4-BE49-F238E27FC236}">
                <a16:creationId xmlns:a16="http://schemas.microsoft.com/office/drawing/2014/main" id="{728467C6-9669-4508-5F33-AC733CFCCDFC}"/>
              </a:ext>
            </a:extLst>
          </p:cNvPr>
          <p:cNvSpPr/>
          <p:nvPr userDrawn="1"/>
        </p:nvSpPr>
        <p:spPr>
          <a:xfrm>
            <a:off x="7377911" y="2707719"/>
            <a:ext cx="1029600" cy="10296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6" name="Oval 5">
            <a:extLst>
              <a:ext uri="{FF2B5EF4-FFF2-40B4-BE49-F238E27FC236}">
                <a16:creationId xmlns:a16="http://schemas.microsoft.com/office/drawing/2014/main" id="{2B604510-D410-4441-BA4A-D6FEAE38A3D7}"/>
              </a:ext>
            </a:extLst>
          </p:cNvPr>
          <p:cNvSpPr/>
          <p:nvPr userDrawn="1"/>
        </p:nvSpPr>
        <p:spPr>
          <a:xfrm>
            <a:off x="5310064" y="2707719"/>
            <a:ext cx="1029600" cy="10296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31" name="Picture Placeholder 8">
            <a:extLst>
              <a:ext uri="{FF2B5EF4-FFF2-40B4-BE49-F238E27FC236}">
                <a16:creationId xmlns:a16="http://schemas.microsoft.com/office/drawing/2014/main" id="{9CE7A41A-2A7B-4884-BB81-845A69BFD50B}"/>
              </a:ext>
            </a:extLst>
          </p:cNvPr>
          <p:cNvSpPr>
            <a:spLocks noGrp="1"/>
          </p:cNvSpPr>
          <p:nvPr>
            <p:ph type="pic" sz="quarter" idx="28" hasCustomPrompt="1"/>
          </p:nvPr>
        </p:nvSpPr>
        <p:spPr>
          <a:xfrm>
            <a:off x="5338864" y="2736519"/>
            <a:ext cx="972000" cy="972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to add a picture</a:t>
            </a:r>
          </a:p>
        </p:txBody>
      </p:sp>
      <p:sp>
        <p:nvSpPr>
          <p:cNvPr id="36" name="Picture Placeholder 8">
            <a:extLst>
              <a:ext uri="{FF2B5EF4-FFF2-40B4-BE49-F238E27FC236}">
                <a16:creationId xmlns:a16="http://schemas.microsoft.com/office/drawing/2014/main" id="{E47D4E7E-7B6B-45C0-8382-695942C15D93}"/>
              </a:ext>
            </a:extLst>
          </p:cNvPr>
          <p:cNvSpPr>
            <a:spLocks noGrp="1"/>
          </p:cNvSpPr>
          <p:nvPr>
            <p:ph type="pic" sz="quarter" idx="31" hasCustomPrompt="1"/>
          </p:nvPr>
        </p:nvSpPr>
        <p:spPr>
          <a:xfrm>
            <a:off x="7406711" y="2736519"/>
            <a:ext cx="972000" cy="972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to add a picture</a:t>
            </a:r>
          </a:p>
        </p:txBody>
      </p:sp>
      <p:pic>
        <p:nvPicPr>
          <p:cNvPr id="17" name="Graphic 16">
            <a:extLst>
              <a:ext uri="{FF2B5EF4-FFF2-40B4-BE49-F238E27FC236}">
                <a16:creationId xmlns:a16="http://schemas.microsoft.com/office/drawing/2014/main" id="{48AD9FC1-CF8C-73F1-1AFE-DE86DA81A3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000" y="341642"/>
            <a:ext cx="1239526" cy="252000"/>
          </a:xfrm>
          <a:prstGeom prst="rect">
            <a:avLst/>
          </a:prstGeom>
        </p:spPr>
      </p:pic>
      <p:pic>
        <p:nvPicPr>
          <p:cNvPr id="18" name="Graphic 17">
            <a:extLst>
              <a:ext uri="{FF2B5EF4-FFF2-40B4-BE49-F238E27FC236}">
                <a16:creationId xmlns:a16="http://schemas.microsoft.com/office/drawing/2014/main" id="{D8A1130C-3DCB-CF26-AFF1-0C28ED0D225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0934" y="4607011"/>
            <a:ext cx="1018957" cy="252000"/>
          </a:xfrm>
          <a:prstGeom prst="rect">
            <a:avLst/>
          </a:prstGeom>
        </p:spPr>
      </p:pic>
      <p:sp>
        <p:nvSpPr>
          <p:cNvPr id="19" name="Text Placeholder 10">
            <a:extLst>
              <a:ext uri="{FF2B5EF4-FFF2-40B4-BE49-F238E27FC236}">
                <a16:creationId xmlns:a16="http://schemas.microsoft.com/office/drawing/2014/main" id="{F52DB5D7-5AD8-3BDD-8742-012600C4C7E5}"/>
              </a:ext>
            </a:extLst>
          </p:cNvPr>
          <p:cNvSpPr>
            <a:spLocks noGrp="1"/>
          </p:cNvSpPr>
          <p:nvPr>
            <p:ph type="body" sz="quarter" idx="22" hasCustomPrompt="1"/>
          </p:nvPr>
        </p:nvSpPr>
        <p:spPr>
          <a:xfrm>
            <a:off x="360000" y="1022398"/>
            <a:ext cx="3924000" cy="3183841"/>
          </a:xfrm>
          <a:prstGeom prst="rect">
            <a:avLst/>
          </a:prstGeom>
        </p:spPr>
        <p:txBody>
          <a:bodyPr lIns="0" tIns="0" rIns="0" bIns="0" anchor="ctr"/>
          <a:lstStyle>
            <a:lvl1pPr marL="0" indent="0">
              <a:buNone/>
              <a:defRPr sz="3600" b="1">
                <a:solidFill>
                  <a:schemeClr val="bg1"/>
                </a:solidFill>
              </a:defRPr>
            </a:lvl1pPr>
          </a:lstStyle>
          <a:p>
            <a:pPr lvl="0"/>
            <a:r>
              <a:rPr lang="en-GB" dirty="0"/>
              <a:t>Click to add </a:t>
            </a:r>
            <a:br>
              <a:rPr lang="en-GB" dirty="0"/>
            </a:br>
            <a:r>
              <a:rPr lang="en-GB" dirty="0"/>
              <a:t>a track title</a:t>
            </a:r>
            <a:endParaRPr lang="en-US" dirty="0"/>
          </a:p>
        </p:txBody>
      </p:sp>
      <p:sp>
        <p:nvSpPr>
          <p:cNvPr id="13" name="Text Placeholder 23">
            <a:extLst>
              <a:ext uri="{FF2B5EF4-FFF2-40B4-BE49-F238E27FC236}">
                <a16:creationId xmlns:a16="http://schemas.microsoft.com/office/drawing/2014/main" id="{458E72E7-2DA8-9250-0AAE-1C28FE864E18}"/>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3D62B619-7FE6-E4A2-DCB2-E3046B7C8D6A}"/>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F0EC9011-E66C-EDC9-92BE-87639FE7C65A}"/>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6" name="Text Placeholder 26">
            <a:extLst>
              <a:ext uri="{FF2B5EF4-FFF2-40B4-BE49-F238E27FC236}">
                <a16:creationId xmlns:a16="http://schemas.microsoft.com/office/drawing/2014/main" id="{9F421B76-DC99-97AE-EDDB-F47EFF429433}"/>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4" name="Text Placeholder 26">
            <a:extLst>
              <a:ext uri="{FF2B5EF4-FFF2-40B4-BE49-F238E27FC236}">
                <a16:creationId xmlns:a16="http://schemas.microsoft.com/office/drawing/2014/main" id="{270EF437-7BBA-D903-7913-E7A05A12B581}"/>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5" name="Text Placeholder 23">
            <a:extLst>
              <a:ext uri="{FF2B5EF4-FFF2-40B4-BE49-F238E27FC236}">
                <a16:creationId xmlns:a16="http://schemas.microsoft.com/office/drawing/2014/main" id="{F06D7889-48C9-FF5B-4C98-C7119DB37DD7}"/>
              </a:ext>
            </a:extLst>
          </p:cNvPr>
          <p:cNvSpPr>
            <a:spLocks noGrp="1"/>
          </p:cNvSpPr>
          <p:nvPr>
            <p:ph type="body" sz="quarter" idx="34"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26" name="Text Placeholder 23">
            <a:extLst>
              <a:ext uri="{FF2B5EF4-FFF2-40B4-BE49-F238E27FC236}">
                <a16:creationId xmlns:a16="http://schemas.microsoft.com/office/drawing/2014/main" id="{8167C0BE-EB97-E2D6-B027-4AD008DE2B97}"/>
              </a:ext>
            </a:extLst>
          </p:cNvPr>
          <p:cNvSpPr>
            <a:spLocks noGrp="1"/>
          </p:cNvSpPr>
          <p:nvPr>
            <p:ph type="body" sz="quarter" idx="35"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30" name="Text Placeholder 26">
            <a:extLst>
              <a:ext uri="{FF2B5EF4-FFF2-40B4-BE49-F238E27FC236}">
                <a16:creationId xmlns:a16="http://schemas.microsoft.com/office/drawing/2014/main" id="{572F3217-B2E5-3473-97B0-1D2A899547EE}"/>
              </a:ext>
            </a:extLst>
          </p:cNvPr>
          <p:cNvSpPr>
            <a:spLocks noGrp="1"/>
          </p:cNvSpPr>
          <p:nvPr>
            <p:ph type="body" sz="quarter" idx="36"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39" name="Text Placeholder 26">
            <a:extLst>
              <a:ext uri="{FF2B5EF4-FFF2-40B4-BE49-F238E27FC236}">
                <a16:creationId xmlns:a16="http://schemas.microsoft.com/office/drawing/2014/main" id="{7489BCF1-527E-B4FF-D4F7-67BFFB1894BF}"/>
              </a:ext>
            </a:extLst>
          </p:cNvPr>
          <p:cNvSpPr>
            <a:spLocks noGrp="1"/>
          </p:cNvSpPr>
          <p:nvPr>
            <p:ph type="body" sz="quarter" idx="37"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26230129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peakers 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79EBD18-583C-415C-78DF-D37508175A03}"/>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250825" y="237317"/>
            <a:ext cx="8640000" cy="713596"/>
          </a:xfrm>
          <a:prstGeom prst="rect">
            <a:avLst/>
          </a:prstGeom>
        </p:spPr>
        <p:txBody>
          <a:bodyPr vert="horz" wrap="none" lIns="0" tIns="0" rIns="0" bIns="0" rtlCol="0" anchor="t" anchorCtr="0">
            <a:noAutofit/>
          </a:bodyPr>
          <a:lstStyle>
            <a:lvl1pPr algn="ctr">
              <a:defRPr>
                <a:solidFill>
                  <a:schemeClr val="bg1"/>
                </a:solidFill>
                <a:latin typeface="+mj-lt"/>
              </a:defRPr>
            </a:lvl1pPr>
          </a:lstStyle>
          <a:p>
            <a:r>
              <a:rPr lang="en-US" dirty="0"/>
              <a:t>Click to add a track title</a:t>
            </a:r>
          </a:p>
        </p:txBody>
      </p:sp>
      <p:sp>
        <p:nvSpPr>
          <p:cNvPr id="32" name="Text Placeholder 10">
            <a:extLst>
              <a:ext uri="{FF2B5EF4-FFF2-40B4-BE49-F238E27FC236}">
                <a16:creationId xmlns:a16="http://schemas.microsoft.com/office/drawing/2014/main" id="{8D42F2BE-EF34-1248-A9BA-D5A6E4C567A8}"/>
              </a:ext>
            </a:extLst>
          </p:cNvPr>
          <p:cNvSpPr>
            <a:spLocks noGrp="1"/>
          </p:cNvSpPr>
          <p:nvPr>
            <p:ph type="body" sz="quarter" idx="23" hasCustomPrompt="1"/>
          </p:nvPr>
        </p:nvSpPr>
        <p:spPr>
          <a:xfrm>
            <a:off x="2062800" y="2989401"/>
            <a:ext cx="2278922" cy="514680"/>
          </a:xfrm>
          <a:prstGeom prst="rect">
            <a:avLst/>
          </a:prstGeom>
        </p:spPr>
        <p:txBody>
          <a:bodyPr lIns="0" tIns="0" rIns="0" bIns="0" anchor="t"/>
          <a:lstStyle>
            <a:lvl1pPr marL="0" indent="0" algn="ctr">
              <a:spcBef>
                <a:spcPts val="0"/>
              </a:spcBef>
              <a:buNone/>
              <a:defRPr sz="1800" b="1">
                <a:solidFill>
                  <a:schemeClr val="bg1"/>
                </a:solidFill>
              </a:defRPr>
            </a:lvl1pPr>
          </a:lstStyle>
          <a:p>
            <a:pPr lvl="0"/>
            <a:r>
              <a:rPr lang="en-GB" dirty="0"/>
              <a:t>Name </a:t>
            </a:r>
            <a:br>
              <a:rPr lang="en-GB" dirty="0"/>
            </a:br>
            <a:r>
              <a:rPr lang="en-GB" dirty="0"/>
              <a:t>Surname</a:t>
            </a:r>
            <a:endParaRPr lang="en-US" dirty="0"/>
          </a:p>
        </p:txBody>
      </p:sp>
      <p:sp>
        <p:nvSpPr>
          <p:cNvPr id="33" name="Text Placeholder 10">
            <a:extLst>
              <a:ext uri="{FF2B5EF4-FFF2-40B4-BE49-F238E27FC236}">
                <a16:creationId xmlns:a16="http://schemas.microsoft.com/office/drawing/2014/main" id="{D7915CE9-6DD3-7A4D-987A-FA7B2F3D6939}"/>
              </a:ext>
            </a:extLst>
          </p:cNvPr>
          <p:cNvSpPr>
            <a:spLocks noGrp="1"/>
          </p:cNvSpPr>
          <p:nvPr>
            <p:ph type="body" sz="quarter" idx="24" hasCustomPrompt="1"/>
          </p:nvPr>
        </p:nvSpPr>
        <p:spPr>
          <a:xfrm>
            <a:off x="2062800" y="3618000"/>
            <a:ext cx="2278922" cy="623902"/>
          </a:xfrm>
          <a:prstGeom prst="rect">
            <a:avLst/>
          </a:prstGeom>
        </p:spPr>
        <p:txBody>
          <a:bodyPr lIns="0" tIns="0" rIns="0" bIns="0" anchor="t"/>
          <a:lstStyle>
            <a:lvl1pPr marL="0" indent="0" algn="ctr">
              <a:lnSpc>
                <a:spcPct val="100000"/>
              </a:lnSpc>
              <a:spcBef>
                <a:spcPts val="0"/>
              </a:spcBef>
              <a:buNone/>
              <a:defRPr sz="14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34" name="Text Placeholder 10">
            <a:extLst>
              <a:ext uri="{FF2B5EF4-FFF2-40B4-BE49-F238E27FC236}">
                <a16:creationId xmlns:a16="http://schemas.microsoft.com/office/drawing/2014/main" id="{BEB0EF2B-605A-F74D-91D6-A9307641CD59}"/>
              </a:ext>
            </a:extLst>
          </p:cNvPr>
          <p:cNvSpPr>
            <a:spLocks noGrp="1"/>
          </p:cNvSpPr>
          <p:nvPr>
            <p:ph type="body" sz="quarter" idx="26" hasCustomPrompt="1"/>
          </p:nvPr>
        </p:nvSpPr>
        <p:spPr>
          <a:xfrm>
            <a:off x="4797000" y="2989401"/>
            <a:ext cx="2278922" cy="514680"/>
          </a:xfrm>
          <a:prstGeom prst="rect">
            <a:avLst/>
          </a:prstGeom>
        </p:spPr>
        <p:txBody>
          <a:bodyPr lIns="0" tIns="0" rIns="0" bIns="0" anchor="t"/>
          <a:lstStyle>
            <a:lvl1pPr marL="0" indent="0" algn="ctr">
              <a:spcBef>
                <a:spcPts val="0"/>
              </a:spcBef>
              <a:buNone/>
              <a:defRPr sz="1800" b="1">
                <a:solidFill>
                  <a:schemeClr val="bg1"/>
                </a:solidFill>
              </a:defRPr>
            </a:lvl1pPr>
          </a:lstStyle>
          <a:p>
            <a:pPr lvl="0"/>
            <a:r>
              <a:rPr lang="en-GB" dirty="0"/>
              <a:t>Name </a:t>
            </a:r>
            <a:br>
              <a:rPr lang="en-GB" dirty="0"/>
            </a:br>
            <a:r>
              <a:rPr lang="en-GB" dirty="0"/>
              <a:t>Surname</a:t>
            </a:r>
            <a:endParaRPr lang="en-US" dirty="0"/>
          </a:p>
        </p:txBody>
      </p:sp>
      <p:sp>
        <p:nvSpPr>
          <p:cNvPr id="35" name="Text Placeholder 10">
            <a:extLst>
              <a:ext uri="{FF2B5EF4-FFF2-40B4-BE49-F238E27FC236}">
                <a16:creationId xmlns:a16="http://schemas.microsoft.com/office/drawing/2014/main" id="{A373A8DC-9E03-8C48-B0AF-010F5E3BC69E}"/>
              </a:ext>
            </a:extLst>
          </p:cNvPr>
          <p:cNvSpPr>
            <a:spLocks noGrp="1"/>
          </p:cNvSpPr>
          <p:nvPr>
            <p:ph type="body" sz="quarter" idx="27" hasCustomPrompt="1"/>
          </p:nvPr>
        </p:nvSpPr>
        <p:spPr>
          <a:xfrm>
            <a:off x="4797000" y="3618000"/>
            <a:ext cx="2278922" cy="623902"/>
          </a:xfrm>
          <a:prstGeom prst="rect">
            <a:avLst/>
          </a:prstGeom>
        </p:spPr>
        <p:txBody>
          <a:bodyPr lIns="0" tIns="0" rIns="0" bIns="0" anchor="t"/>
          <a:lstStyle>
            <a:lvl1pPr marL="0" indent="0" algn="ctr">
              <a:lnSpc>
                <a:spcPct val="100000"/>
              </a:lnSpc>
              <a:spcBef>
                <a:spcPts val="0"/>
              </a:spcBef>
              <a:buNone/>
              <a:defRPr sz="14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6" name="Oval 5">
            <a:extLst>
              <a:ext uri="{FF2B5EF4-FFF2-40B4-BE49-F238E27FC236}">
                <a16:creationId xmlns:a16="http://schemas.microsoft.com/office/drawing/2014/main" id="{B0BFA5B8-53CD-F658-5DC9-FA83081C500B}"/>
              </a:ext>
            </a:extLst>
          </p:cNvPr>
          <p:cNvSpPr/>
          <p:nvPr userDrawn="1"/>
        </p:nvSpPr>
        <p:spPr>
          <a:xfrm>
            <a:off x="2345461" y="1188000"/>
            <a:ext cx="1713600" cy="17136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20" name="Picture Placeholder 8">
            <a:extLst>
              <a:ext uri="{FF2B5EF4-FFF2-40B4-BE49-F238E27FC236}">
                <a16:creationId xmlns:a16="http://schemas.microsoft.com/office/drawing/2014/main" id="{0CA2FFB2-E35D-CA49-96E8-DF36C70B79B4}"/>
              </a:ext>
            </a:extLst>
          </p:cNvPr>
          <p:cNvSpPr>
            <a:spLocks noGrp="1"/>
          </p:cNvSpPr>
          <p:nvPr>
            <p:ph type="pic" sz="quarter" idx="21" hasCustomPrompt="1"/>
          </p:nvPr>
        </p:nvSpPr>
        <p:spPr>
          <a:xfrm>
            <a:off x="2392261" y="1234800"/>
            <a:ext cx="1620000" cy="1620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7" name="Oval 6">
            <a:extLst>
              <a:ext uri="{FF2B5EF4-FFF2-40B4-BE49-F238E27FC236}">
                <a16:creationId xmlns:a16="http://schemas.microsoft.com/office/drawing/2014/main" id="{04C42863-3D58-0D66-457D-E76E8338B87D}"/>
              </a:ext>
            </a:extLst>
          </p:cNvPr>
          <p:cNvSpPr/>
          <p:nvPr userDrawn="1"/>
        </p:nvSpPr>
        <p:spPr>
          <a:xfrm>
            <a:off x="5079661" y="1188000"/>
            <a:ext cx="1713600" cy="17136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23" name="Picture Placeholder 8">
            <a:extLst>
              <a:ext uri="{FF2B5EF4-FFF2-40B4-BE49-F238E27FC236}">
                <a16:creationId xmlns:a16="http://schemas.microsoft.com/office/drawing/2014/main" id="{1F7F23E0-AB2E-2F4D-A3D1-1740D5E17626}"/>
              </a:ext>
            </a:extLst>
          </p:cNvPr>
          <p:cNvSpPr>
            <a:spLocks noGrp="1"/>
          </p:cNvSpPr>
          <p:nvPr>
            <p:ph type="pic" sz="quarter" idx="25" hasCustomPrompt="1"/>
          </p:nvPr>
        </p:nvSpPr>
        <p:spPr>
          <a:xfrm>
            <a:off x="5126461" y="1234800"/>
            <a:ext cx="1620000" cy="1620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pic>
        <p:nvPicPr>
          <p:cNvPr id="13" name="Graphic 12">
            <a:extLst>
              <a:ext uri="{FF2B5EF4-FFF2-40B4-BE49-F238E27FC236}">
                <a16:creationId xmlns:a16="http://schemas.microsoft.com/office/drawing/2014/main" id="{72C91987-F56F-1208-A2C4-E1E7A502C2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530" y="4811044"/>
            <a:ext cx="796838" cy="162000"/>
          </a:xfrm>
          <a:prstGeom prst="rect">
            <a:avLst/>
          </a:prstGeom>
        </p:spPr>
      </p:pic>
      <p:pic>
        <p:nvPicPr>
          <p:cNvPr id="17" name="Graphic 16">
            <a:extLst>
              <a:ext uri="{FF2B5EF4-FFF2-40B4-BE49-F238E27FC236}">
                <a16:creationId xmlns:a16="http://schemas.microsoft.com/office/drawing/2014/main" id="{CD2DB183-8E8E-515E-49C1-63B62307768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92566" y="4808334"/>
            <a:ext cx="800609" cy="198000"/>
          </a:xfrm>
          <a:prstGeom prst="rect">
            <a:avLst/>
          </a:prstGeom>
        </p:spPr>
      </p:pic>
      <p:cxnSp>
        <p:nvCxnSpPr>
          <p:cNvPr id="15" name="Straight Connector 14">
            <a:extLst>
              <a:ext uri="{FF2B5EF4-FFF2-40B4-BE49-F238E27FC236}">
                <a16:creationId xmlns:a16="http://schemas.microsoft.com/office/drawing/2014/main" id="{23EACE9E-33E0-BAF8-E63D-6F4F4A989734}"/>
              </a:ext>
            </a:extLst>
          </p:cNvPr>
          <p:cNvCxnSpPr/>
          <p:nvPr userDrawn="1"/>
        </p:nvCxnSpPr>
        <p:spPr>
          <a:xfrm>
            <a:off x="0" y="4668966"/>
            <a:ext cx="9144000" cy="0"/>
          </a:xfrm>
          <a:prstGeom prst="line">
            <a:avLst/>
          </a:prstGeom>
          <a:ln w="6350">
            <a:gradFill>
              <a:gsLst>
                <a:gs pos="100000">
                  <a:srgbClr val="37AAF0"/>
                </a:gs>
                <a:gs pos="0">
                  <a:srgbClr val="006EDE"/>
                </a:gs>
              </a:gsLst>
              <a:lin ang="0" scaled="0"/>
            </a:gradFill>
          </a:ln>
        </p:spPr>
        <p:style>
          <a:lnRef idx="1">
            <a:schemeClr val="accent1"/>
          </a:lnRef>
          <a:fillRef idx="0">
            <a:schemeClr val="accent1"/>
          </a:fillRef>
          <a:effectRef idx="0">
            <a:schemeClr val="accent1"/>
          </a:effectRef>
          <a:fontRef idx="minor">
            <a:schemeClr val="tx1"/>
          </a:fontRef>
        </p:style>
      </p:cxnSp>
      <p:sp>
        <p:nvSpPr>
          <p:cNvPr id="2" name="Text Placeholder 23">
            <a:extLst>
              <a:ext uri="{FF2B5EF4-FFF2-40B4-BE49-F238E27FC236}">
                <a16:creationId xmlns:a16="http://schemas.microsoft.com/office/drawing/2014/main" id="{F8A9A6CA-5DC9-E90E-C219-254E2BD00BFB}"/>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759BA7A1-8423-A1E3-865B-C01D59EECA94}"/>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6" name="Text Placeholder 26">
            <a:extLst>
              <a:ext uri="{FF2B5EF4-FFF2-40B4-BE49-F238E27FC236}">
                <a16:creationId xmlns:a16="http://schemas.microsoft.com/office/drawing/2014/main" id="{2455E1FB-2F07-07A8-57D5-DCAA18A18212}"/>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9" name="Text Placeholder 26">
            <a:extLst>
              <a:ext uri="{FF2B5EF4-FFF2-40B4-BE49-F238E27FC236}">
                <a16:creationId xmlns:a16="http://schemas.microsoft.com/office/drawing/2014/main" id="{95DBAEE2-AA6F-B5EE-BC2C-50CAA0A886D1}"/>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1" name="Text Placeholder 26">
            <a:extLst>
              <a:ext uri="{FF2B5EF4-FFF2-40B4-BE49-F238E27FC236}">
                <a16:creationId xmlns:a16="http://schemas.microsoft.com/office/drawing/2014/main" id="{9EE15FF6-C01B-C46B-DC49-EC0BDF948B5A}"/>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2" name="Text Placeholder 23">
            <a:extLst>
              <a:ext uri="{FF2B5EF4-FFF2-40B4-BE49-F238E27FC236}">
                <a16:creationId xmlns:a16="http://schemas.microsoft.com/office/drawing/2014/main" id="{A2CDFB2B-370C-8F1B-45F8-F0EECE7640D5}"/>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24" name="Text Placeholder 23">
            <a:extLst>
              <a:ext uri="{FF2B5EF4-FFF2-40B4-BE49-F238E27FC236}">
                <a16:creationId xmlns:a16="http://schemas.microsoft.com/office/drawing/2014/main" id="{6127B978-3D47-9178-4AD2-74EC697EC90C}"/>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25" name="Text Placeholder 26">
            <a:extLst>
              <a:ext uri="{FF2B5EF4-FFF2-40B4-BE49-F238E27FC236}">
                <a16:creationId xmlns:a16="http://schemas.microsoft.com/office/drawing/2014/main" id="{08E21A29-F2BB-3CF5-6B4B-BEF94D125654}"/>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26" name="Text Placeholder 26">
            <a:extLst>
              <a:ext uri="{FF2B5EF4-FFF2-40B4-BE49-F238E27FC236}">
                <a16:creationId xmlns:a16="http://schemas.microsoft.com/office/drawing/2014/main" id="{B63E0BD8-3EFB-1237-2771-895B30B287A2}"/>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28741736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peakers 3">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8660D99-30D7-5A8B-4421-755B290E0026}"/>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32" name="Text Placeholder 10">
            <a:extLst>
              <a:ext uri="{FF2B5EF4-FFF2-40B4-BE49-F238E27FC236}">
                <a16:creationId xmlns:a16="http://schemas.microsoft.com/office/drawing/2014/main" id="{8D42F2BE-EF34-1248-A9BA-D5A6E4C567A8}"/>
              </a:ext>
            </a:extLst>
          </p:cNvPr>
          <p:cNvSpPr>
            <a:spLocks noGrp="1"/>
          </p:cNvSpPr>
          <p:nvPr>
            <p:ph type="body" sz="quarter" idx="23" hasCustomPrompt="1"/>
          </p:nvPr>
        </p:nvSpPr>
        <p:spPr>
          <a:xfrm>
            <a:off x="1105200" y="2989401"/>
            <a:ext cx="2129126" cy="514680"/>
          </a:xfrm>
          <a:prstGeom prst="rect">
            <a:avLst/>
          </a:prstGeom>
        </p:spPr>
        <p:txBody>
          <a:bodyPr lIns="0" tIns="0" rIns="0" bIns="0" anchor="t"/>
          <a:lstStyle>
            <a:lvl1pPr marL="0" indent="0" algn="ctr">
              <a:spcBef>
                <a:spcPts val="0"/>
              </a:spcBef>
              <a:buNone/>
              <a:defRPr sz="1800" b="1">
                <a:solidFill>
                  <a:schemeClr val="bg1"/>
                </a:solidFill>
              </a:defRPr>
            </a:lvl1pPr>
          </a:lstStyle>
          <a:p>
            <a:pPr lvl="0"/>
            <a:r>
              <a:rPr lang="en-GB" dirty="0"/>
              <a:t>Name </a:t>
            </a:r>
            <a:br>
              <a:rPr lang="en-GB" dirty="0"/>
            </a:br>
            <a:r>
              <a:rPr lang="en-GB" dirty="0"/>
              <a:t>Surname</a:t>
            </a:r>
            <a:endParaRPr lang="en-US" dirty="0"/>
          </a:p>
        </p:txBody>
      </p:sp>
      <p:sp>
        <p:nvSpPr>
          <p:cNvPr id="33" name="Text Placeholder 10">
            <a:extLst>
              <a:ext uri="{FF2B5EF4-FFF2-40B4-BE49-F238E27FC236}">
                <a16:creationId xmlns:a16="http://schemas.microsoft.com/office/drawing/2014/main" id="{D7915CE9-6DD3-7A4D-987A-FA7B2F3D6939}"/>
              </a:ext>
            </a:extLst>
          </p:cNvPr>
          <p:cNvSpPr>
            <a:spLocks noGrp="1"/>
          </p:cNvSpPr>
          <p:nvPr>
            <p:ph type="body" sz="quarter" idx="24" hasCustomPrompt="1"/>
          </p:nvPr>
        </p:nvSpPr>
        <p:spPr>
          <a:xfrm>
            <a:off x="1105963" y="3619152"/>
            <a:ext cx="2127600" cy="623902"/>
          </a:xfrm>
          <a:prstGeom prst="rect">
            <a:avLst/>
          </a:prstGeom>
        </p:spPr>
        <p:txBody>
          <a:bodyPr lIns="0" tIns="0" rIns="0" bIns="0" anchor="t"/>
          <a:lstStyle>
            <a:lvl1pPr marL="0" indent="0" algn="ctr">
              <a:lnSpc>
                <a:spcPct val="100000"/>
              </a:lnSpc>
              <a:spcBef>
                <a:spcPts val="0"/>
              </a:spcBef>
              <a:buNone/>
              <a:defRPr sz="14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34" name="Text Placeholder 10">
            <a:extLst>
              <a:ext uri="{FF2B5EF4-FFF2-40B4-BE49-F238E27FC236}">
                <a16:creationId xmlns:a16="http://schemas.microsoft.com/office/drawing/2014/main" id="{BEB0EF2B-605A-F74D-91D6-A9307641CD59}"/>
              </a:ext>
            </a:extLst>
          </p:cNvPr>
          <p:cNvSpPr>
            <a:spLocks noGrp="1"/>
          </p:cNvSpPr>
          <p:nvPr>
            <p:ph type="body" sz="quarter" idx="26" hasCustomPrompt="1"/>
          </p:nvPr>
        </p:nvSpPr>
        <p:spPr>
          <a:xfrm>
            <a:off x="3507437" y="2989401"/>
            <a:ext cx="2129126" cy="514680"/>
          </a:xfrm>
          <a:prstGeom prst="rect">
            <a:avLst/>
          </a:prstGeom>
        </p:spPr>
        <p:txBody>
          <a:bodyPr lIns="0" tIns="0" rIns="0" bIns="0" anchor="t"/>
          <a:lstStyle>
            <a:lvl1pPr marL="0" indent="0" algn="ctr">
              <a:spcBef>
                <a:spcPts val="0"/>
              </a:spcBef>
              <a:buNone/>
              <a:defRPr sz="1800" b="1">
                <a:solidFill>
                  <a:schemeClr val="bg1"/>
                </a:solidFill>
              </a:defRPr>
            </a:lvl1pPr>
          </a:lstStyle>
          <a:p>
            <a:pPr lvl="0"/>
            <a:r>
              <a:rPr lang="en-GB" dirty="0"/>
              <a:t>Name </a:t>
            </a:r>
            <a:br>
              <a:rPr lang="en-GB" dirty="0"/>
            </a:br>
            <a:r>
              <a:rPr lang="en-GB" dirty="0"/>
              <a:t>Surname</a:t>
            </a:r>
            <a:endParaRPr lang="en-US" dirty="0"/>
          </a:p>
        </p:txBody>
      </p:sp>
      <p:sp>
        <p:nvSpPr>
          <p:cNvPr id="35" name="Text Placeholder 10">
            <a:extLst>
              <a:ext uri="{FF2B5EF4-FFF2-40B4-BE49-F238E27FC236}">
                <a16:creationId xmlns:a16="http://schemas.microsoft.com/office/drawing/2014/main" id="{A373A8DC-9E03-8C48-B0AF-010F5E3BC69E}"/>
              </a:ext>
            </a:extLst>
          </p:cNvPr>
          <p:cNvSpPr>
            <a:spLocks noGrp="1"/>
          </p:cNvSpPr>
          <p:nvPr>
            <p:ph type="body" sz="quarter" idx="27" hasCustomPrompt="1"/>
          </p:nvPr>
        </p:nvSpPr>
        <p:spPr>
          <a:xfrm>
            <a:off x="3507437" y="3619152"/>
            <a:ext cx="2129126" cy="623902"/>
          </a:xfrm>
          <a:prstGeom prst="rect">
            <a:avLst/>
          </a:prstGeom>
        </p:spPr>
        <p:txBody>
          <a:bodyPr lIns="0" tIns="0" rIns="0" bIns="0" anchor="t"/>
          <a:lstStyle>
            <a:lvl1pPr marL="0" indent="0" algn="ctr">
              <a:lnSpc>
                <a:spcPct val="100000"/>
              </a:lnSpc>
              <a:spcBef>
                <a:spcPts val="0"/>
              </a:spcBef>
              <a:buNone/>
              <a:defRPr sz="14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36" name="Text Placeholder 10">
            <a:extLst>
              <a:ext uri="{FF2B5EF4-FFF2-40B4-BE49-F238E27FC236}">
                <a16:creationId xmlns:a16="http://schemas.microsoft.com/office/drawing/2014/main" id="{D2DE6EEF-0447-7740-98CA-B607F3396F80}"/>
              </a:ext>
            </a:extLst>
          </p:cNvPr>
          <p:cNvSpPr>
            <a:spLocks noGrp="1"/>
          </p:cNvSpPr>
          <p:nvPr>
            <p:ph type="body" sz="quarter" idx="29" hasCustomPrompt="1"/>
          </p:nvPr>
        </p:nvSpPr>
        <p:spPr>
          <a:xfrm>
            <a:off x="5911200" y="2989401"/>
            <a:ext cx="2129126" cy="514680"/>
          </a:xfrm>
          <a:prstGeom prst="rect">
            <a:avLst/>
          </a:prstGeom>
        </p:spPr>
        <p:txBody>
          <a:bodyPr lIns="0" tIns="0" rIns="0" bIns="0" anchor="t"/>
          <a:lstStyle>
            <a:lvl1pPr marL="0" indent="0" algn="ctr">
              <a:spcBef>
                <a:spcPts val="0"/>
              </a:spcBef>
              <a:buNone/>
              <a:defRPr sz="1800" b="1">
                <a:solidFill>
                  <a:schemeClr val="bg1"/>
                </a:solidFill>
              </a:defRPr>
            </a:lvl1pPr>
          </a:lstStyle>
          <a:p>
            <a:pPr lvl="0"/>
            <a:r>
              <a:rPr lang="en-GB" dirty="0"/>
              <a:t>Name </a:t>
            </a:r>
            <a:br>
              <a:rPr lang="en-GB" dirty="0"/>
            </a:br>
            <a:r>
              <a:rPr lang="en-GB" dirty="0"/>
              <a:t>Surname</a:t>
            </a:r>
            <a:endParaRPr lang="en-US" dirty="0"/>
          </a:p>
        </p:txBody>
      </p:sp>
      <p:sp>
        <p:nvSpPr>
          <p:cNvPr id="37" name="Text Placeholder 10">
            <a:extLst>
              <a:ext uri="{FF2B5EF4-FFF2-40B4-BE49-F238E27FC236}">
                <a16:creationId xmlns:a16="http://schemas.microsoft.com/office/drawing/2014/main" id="{0F156F80-B192-704E-9338-3ED2E8DBA7C0}"/>
              </a:ext>
            </a:extLst>
          </p:cNvPr>
          <p:cNvSpPr>
            <a:spLocks noGrp="1"/>
          </p:cNvSpPr>
          <p:nvPr>
            <p:ph type="body" sz="quarter" idx="30" hasCustomPrompt="1"/>
          </p:nvPr>
        </p:nvSpPr>
        <p:spPr>
          <a:xfrm>
            <a:off x="5911200" y="3619152"/>
            <a:ext cx="2129126" cy="623902"/>
          </a:xfrm>
          <a:prstGeom prst="rect">
            <a:avLst/>
          </a:prstGeom>
        </p:spPr>
        <p:txBody>
          <a:bodyPr lIns="0" tIns="0" rIns="0" bIns="0" anchor="t"/>
          <a:lstStyle>
            <a:lvl1pPr marL="0" indent="0" algn="ctr">
              <a:lnSpc>
                <a:spcPct val="100000"/>
              </a:lnSpc>
              <a:spcBef>
                <a:spcPts val="0"/>
              </a:spcBef>
              <a:buNone/>
              <a:defRPr sz="14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9" name="Oval 8">
            <a:extLst>
              <a:ext uri="{FF2B5EF4-FFF2-40B4-BE49-F238E27FC236}">
                <a16:creationId xmlns:a16="http://schemas.microsoft.com/office/drawing/2014/main" id="{B08BC19D-1D3C-9210-5BC9-4653C96FC1BE}"/>
              </a:ext>
            </a:extLst>
          </p:cNvPr>
          <p:cNvSpPr/>
          <p:nvPr userDrawn="1"/>
        </p:nvSpPr>
        <p:spPr>
          <a:xfrm>
            <a:off x="3808800" y="1281600"/>
            <a:ext cx="1526400" cy="1526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7" name="Oval 6">
            <a:extLst>
              <a:ext uri="{FF2B5EF4-FFF2-40B4-BE49-F238E27FC236}">
                <a16:creationId xmlns:a16="http://schemas.microsoft.com/office/drawing/2014/main" id="{B48C186C-E1C9-6C4A-ADFC-29F4CCDAD143}"/>
              </a:ext>
            </a:extLst>
          </p:cNvPr>
          <p:cNvSpPr/>
          <p:nvPr userDrawn="1"/>
        </p:nvSpPr>
        <p:spPr>
          <a:xfrm>
            <a:off x="6212563" y="1281600"/>
            <a:ext cx="1526400" cy="1526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23" name="Picture Placeholder 8">
            <a:extLst>
              <a:ext uri="{FF2B5EF4-FFF2-40B4-BE49-F238E27FC236}">
                <a16:creationId xmlns:a16="http://schemas.microsoft.com/office/drawing/2014/main" id="{1F7F23E0-AB2E-2F4D-A3D1-1740D5E17626}"/>
              </a:ext>
            </a:extLst>
          </p:cNvPr>
          <p:cNvSpPr>
            <a:spLocks noGrp="1"/>
          </p:cNvSpPr>
          <p:nvPr>
            <p:ph type="pic" sz="quarter" idx="25" hasCustomPrompt="1"/>
          </p:nvPr>
        </p:nvSpPr>
        <p:spPr>
          <a:xfrm>
            <a:off x="3852000" y="1324800"/>
            <a:ext cx="1440000" cy="1440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6" name="Picture Placeholder 8">
            <a:extLst>
              <a:ext uri="{FF2B5EF4-FFF2-40B4-BE49-F238E27FC236}">
                <a16:creationId xmlns:a16="http://schemas.microsoft.com/office/drawing/2014/main" id="{3F25650E-B30F-304A-A0DC-1ECF6C81D76D}"/>
              </a:ext>
            </a:extLst>
          </p:cNvPr>
          <p:cNvSpPr>
            <a:spLocks noGrp="1"/>
          </p:cNvSpPr>
          <p:nvPr>
            <p:ph type="pic" sz="quarter" idx="28" hasCustomPrompt="1"/>
          </p:nvPr>
        </p:nvSpPr>
        <p:spPr>
          <a:xfrm>
            <a:off x="6255763" y="1324800"/>
            <a:ext cx="1440000" cy="1440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8" name="Oval 7">
            <a:extLst>
              <a:ext uri="{FF2B5EF4-FFF2-40B4-BE49-F238E27FC236}">
                <a16:creationId xmlns:a16="http://schemas.microsoft.com/office/drawing/2014/main" id="{0DFA4036-702F-C640-0E6D-A1312CBAC2E8}"/>
              </a:ext>
            </a:extLst>
          </p:cNvPr>
          <p:cNvSpPr/>
          <p:nvPr userDrawn="1"/>
        </p:nvSpPr>
        <p:spPr>
          <a:xfrm>
            <a:off x="1406563" y="1281600"/>
            <a:ext cx="1526400" cy="1526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20" name="Picture Placeholder 8">
            <a:extLst>
              <a:ext uri="{FF2B5EF4-FFF2-40B4-BE49-F238E27FC236}">
                <a16:creationId xmlns:a16="http://schemas.microsoft.com/office/drawing/2014/main" id="{0CA2FFB2-E35D-CA49-96E8-DF36C70B79B4}"/>
              </a:ext>
            </a:extLst>
          </p:cNvPr>
          <p:cNvSpPr>
            <a:spLocks noGrp="1"/>
          </p:cNvSpPr>
          <p:nvPr>
            <p:ph type="pic" sz="quarter" idx="21" hasCustomPrompt="1"/>
          </p:nvPr>
        </p:nvSpPr>
        <p:spPr>
          <a:xfrm>
            <a:off x="1449763" y="1324800"/>
            <a:ext cx="1440000" cy="1440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13" name="Title Placeholder 1">
            <a:extLst>
              <a:ext uri="{FF2B5EF4-FFF2-40B4-BE49-F238E27FC236}">
                <a16:creationId xmlns:a16="http://schemas.microsoft.com/office/drawing/2014/main" id="{6B677DA7-8ABF-3867-A0BF-EFBD6AFC4FCA}"/>
              </a:ext>
            </a:extLst>
          </p:cNvPr>
          <p:cNvSpPr>
            <a:spLocks noGrp="1"/>
          </p:cNvSpPr>
          <p:nvPr>
            <p:ph type="title" hasCustomPrompt="1"/>
          </p:nvPr>
        </p:nvSpPr>
        <p:spPr>
          <a:xfrm>
            <a:off x="250825" y="237317"/>
            <a:ext cx="8640000" cy="713596"/>
          </a:xfrm>
          <a:prstGeom prst="rect">
            <a:avLst/>
          </a:prstGeom>
        </p:spPr>
        <p:txBody>
          <a:bodyPr vert="horz" wrap="none" lIns="0" tIns="0" rIns="0" bIns="0" rtlCol="0" anchor="t" anchorCtr="0">
            <a:noAutofit/>
          </a:bodyPr>
          <a:lstStyle>
            <a:lvl1pPr algn="ctr">
              <a:defRPr>
                <a:solidFill>
                  <a:schemeClr val="bg1"/>
                </a:solidFill>
                <a:latin typeface="+mj-lt"/>
              </a:defRPr>
            </a:lvl1pPr>
          </a:lstStyle>
          <a:p>
            <a:r>
              <a:rPr lang="en-US" dirty="0"/>
              <a:t>Click to add a track title</a:t>
            </a:r>
          </a:p>
        </p:txBody>
      </p:sp>
      <p:pic>
        <p:nvPicPr>
          <p:cNvPr id="3" name="Graphic 2">
            <a:extLst>
              <a:ext uri="{FF2B5EF4-FFF2-40B4-BE49-F238E27FC236}">
                <a16:creationId xmlns:a16="http://schemas.microsoft.com/office/drawing/2014/main" id="{FC477B52-5E4E-6A54-7A82-CA8CD430BB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530" y="4811044"/>
            <a:ext cx="796838" cy="162000"/>
          </a:xfrm>
          <a:prstGeom prst="rect">
            <a:avLst/>
          </a:prstGeom>
        </p:spPr>
      </p:pic>
      <p:pic>
        <p:nvPicPr>
          <p:cNvPr id="17" name="Graphic 16">
            <a:extLst>
              <a:ext uri="{FF2B5EF4-FFF2-40B4-BE49-F238E27FC236}">
                <a16:creationId xmlns:a16="http://schemas.microsoft.com/office/drawing/2014/main" id="{0619DEC1-E440-F5F3-17FC-D78BB158D60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92566" y="4808334"/>
            <a:ext cx="800609" cy="198000"/>
          </a:xfrm>
          <a:prstGeom prst="rect">
            <a:avLst/>
          </a:prstGeom>
        </p:spPr>
      </p:pic>
      <p:cxnSp>
        <p:nvCxnSpPr>
          <p:cNvPr id="15" name="Straight Connector 14">
            <a:extLst>
              <a:ext uri="{FF2B5EF4-FFF2-40B4-BE49-F238E27FC236}">
                <a16:creationId xmlns:a16="http://schemas.microsoft.com/office/drawing/2014/main" id="{55AA03AE-D2B1-6F12-A82B-BDA29DEB2979}"/>
              </a:ext>
            </a:extLst>
          </p:cNvPr>
          <p:cNvCxnSpPr/>
          <p:nvPr userDrawn="1"/>
        </p:nvCxnSpPr>
        <p:spPr>
          <a:xfrm>
            <a:off x="0" y="4668966"/>
            <a:ext cx="9144000" cy="0"/>
          </a:xfrm>
          <a:prstGeom prst="line">
            <a:avLst/>
          </a:prstGeom>
          <a:ln w="6350">
            <a:gradFill>
              <a:gsLst>
                <a:gs pos="100000">
                  <a:srgbClr val="37AAF0"/>
                </a:gs>
                <a:gs pos="0">
                  <a:srgbClr val="006EDE"/>
                </a:gs>
              </a:gsLst>
              <a:lin ang="0" scaled="0"/>
            </a:gradFill>
          </a:ln>
        </p:spPr>
        <p:style>
          <a:lnRef idx="1">
            <a:schemeClr val="accent1"/>
          </a:lnRef>
          <a:fillRef idx="0">
            <a:schemeClr val="accent1"/>
          </a:fillRef>
          <a:effectRef idx="0">
            <a:schemeClr val="accent1"/>
          </a:effectRef>
          <a:fontRef idx="minor">
            <a:schemeClr val="tx1"/>
          </a:fontRef>
        </p:style>
      </p:cxnSp>
      <p:sp>
        <p:nvSpPr>
          <p:cNvPr id="2" name="Text Placeholder 23">
            <a:extLst>
              <a:ext uri="{FF2B5EF4-FFF2-40B4-BE49-F238E27FC236}">
                <a16:creationId xmlns:a16="http://schemas.microsoft.com/office/drawing/2014/main" id="{06180483-AAEB-635A-D047-E6C0E7A567D7}"/>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BF8E9DA8-3B4D-7998-5A3B-D9559B3235C3}"/>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6" name="Text Placeholder 26">
            <a:extLst>
              <a:ext uri="{FF2B5EF4-FFF2-40B4-BE49-F238E27FC236}">
                <a16:creationId xmlns:a16="http://schemas.microsoft.com/office/drawing/2014/main" id="{EA9F9CD6-4FF6-995B-72C6-BA80812D655B}"/>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9" name="Text Placeholder 26">
            <a:extLst>
              <a:ext uri="{FF2B5EF4-FFF2-40B4-BE49-F238E27FC236}">
                <a16:creationId xmlns:a16="http://schemas.microsoft.com/office/drawing/2014/main" id="{1ACE0C9F-8138-19A5-08E5-51C62C5B759A}"/>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2" name="Text Placeholder 26">
            <a:extLst>
              <a:ext uri="{FF2B5EF4-FFF2-40B4-BE49-F238E27FC236}">
                <a16:creationId xmlns:a16="http://schemas.microsoft.com/office/drawing/2014/main" id="{590E7213-A4A5-72B4-D9EE-CF6775F50FC0}"/>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4" name="Text Placeholder 23">
            <a:extLst>
              <a:ext uri="{FF2B5EF4-FFF2-40B4-BE49-F238E27FC236}">
                <a16:creationId xmlns:a16="http://schemas.microsoft.com/office/drawing/2014/main" id="{60C8A29B-4368-BA57-3547-9F20A517CD04}"/>
              </a:ext>
            </a:extLst>
          </p:cNvPr>
          <p:cNvSpPr>
            <a:spLocks noGrp="1"/>
          </p:cNvSpPr>
          <p:nvPr>
            <p:ph type="body" sz="quarter" idx="31"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25" name="Text Placeholder 23">
            <a:extLst>
              <a:ext uri="{FF2B5EF4-FFF2-40B4-BE49-F238E27FC236}">
                <a16:creationId xmlns:a16="http://schemas.microsoft.com/office/drawing/2014/main" id="{3AA1CE5E-ECD9-1035-D1AF-207DF57C3D2B}"/>
              </a:ext>
            </a:extLst>
          </p:cNvPr>
          <p:cNvSpPr>
            <a:spLocks noGrp="1"/>
          </p:cNvSpPr>
          <p:nvPr>
            <p:ph type="body" sz="quarter" idx="32"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27" name="Text Placeholder 26">
            <a:extLst>
              <a:ext uri="{FF2B5EF4-FFF2-40B4-BE49-F238E27FC236}">
                <a16:creationId xmlns:a16="http://schemas.microsoft.com/office/drawing/2014/main" id="{D842980D-7912-B0F5-D984-CD9D4A724377}"/>
              </a:ext>
            </a:extLst>
          </p:cNvPr>
          <p:cNvSpPr>
            <a:spLocks noGrp="1"/>
          </p:cNvSpPr>
          <p:nvPr>
            <p:ph type="body" sz="quarter" idx="33"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28" name="Text Placeholder 26">
            <a:extLst>
              <a:ext uri="{FF2B5EF4-FFF2-40B4-BE49-F238E27FC236}">
                <a16:creationId xmlns:a16="http://schemas.microsoft.com/office/drawing/2014/main" id="{92EE46B2-63AA-CC5C-634E-12CAC46762D1}"/>
              </a:ext>
            </a:extLst>
          </p:cNvPr>
          <p:cNvSpPr>
            <a:spLocks noGrp="1"/>
          </p:cNvSpPr>
          <p:nvPr>
            <p:ph type="body" sz="quarter" idx="34"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2109718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peakers 4">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EF455DA-2658-EA94-D32E-45E2864DAF75}"/>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21" name="Text Placeholder 10">
            <a:extLst>
              <a:ext uri="{FF2B5EF4-FFF2-40B4-BE49-F238E27FC236}">
                <a16:creationId xmlns:a16="http://schemas.microsoft.com/office/drawing/2014/main" id="{2C08343A-45E9-DB40-BB4A-EB64DEE39822}"/>
              </a:ext>
            </a:extLst>
          </p:cNvPr>
          <p:cNvSpPr>
            <a:spLocks noGrp="1"/>
          </p:cNvSpPr>
          <p:nvPr>
            <p:ph type="body" sz="quarter" idx="23" hasCustomPrompt="1"/>
          </p:nvPr>
        </p:nvSpPr>
        <p:spPr>
          <a:xfrm>
            <a:off x="383608" y="2989401"/>
            <a:ext cx="1903584" cy="514680"/>
          </a:xfrm>
          <a:prstGeom prst="rect">
            <a:avLst/>
          </a:prstGeom>
        </p:spPr>
        <p:txBody>
          <a:bodyPr lIns="0" tIns="0" rIns="0" bIns="0" anchor="t"/>
          <a:lstStyle>
            <a:lvl1pPr marL="0" indent="0" algn="ctr">
              <a:spcBef>
                <a:spcPts val="0"/>
              </a:spcBef>
              <a:buNone/>
              <a:defRPr sz="1800" b="1">
                <a:solidFill>
                  <a:schemeClr val="bg1"/>
                </a:solidFill>
              </a:defRPr>
            </a:lvl1pPr>
          </a:lstStyle>
          <a:p>
            <a:pPr lvl="0"/>
            <a:r>
              <a:rPr lang="en-GB" dirty="0"/>
              <a:t>Name </a:t>
            </a:r>
            <a:br>
              <a:rPr lang="en-GB" dirty="0"/>
            </a:br>
            <a:r>
              <a:rPr lang="en-GB" dirty="0"/>
              <a:t>Surname</a:t>
            </a:r>
            <a:endParaRPr lang="en-US" dirty="0"/>
          </a:p>
        </p:txBody>
      </p:sp>
      <p:sp>
        <p:nvSpPr>
          <p:cNvPr id="22" name="Text Placeholder 10">
            <a:extLst>
              <a:ext uri="{FF2B5EF4-FFF2-40B4-BE49-F238E27FC236}">
                <a16:creationId xmlns:a16="http://schemas.microsoft.com/office/drawing/2014/main" id="{11B7CBA4-2BF1-FD41-A92F-CD5D48A3BAF4}"/>
              </a:ext>
            </a:extLst>
          </p:cNvPr>
          <p:cNvSpPr>
            <a:spLocks noGrp="1"/>
          </p:cNvSpPr>
          <p:nvPr>
            <p:ph type="body" sz="quarter" idx="24" hasCustomPrompt="1"/>
          </p:nvPr>
        </p:nvSpPr>
        <p:spPr>
          <a:xfrm>
            <a:off x="383608" y="3619152"/>
            <a:ext cx="1903584" cy="623902"/>
          </a:xfrm>
          <a:prstGeom prst="rect">
            <a:avLst/>
          </a:prstGeom>
        </p:spPr>
        <p:txBody>
          <a:bodyPr lIns="0" tIns="0" rIns="0" bIns="0" anchor="t"/>
          <a:lstStyle>
            <a:lvl1pPr marL="0" indent="0" algn="ctr">
              <a:lnSpc>
                <a:spcPct val="100000"/>
              </a:lnSpc>
              <a:spcBef>
                <a:spcPts val="0"/>
              </a:spcBef>
              <a:buNone/>
              <a:defRPr sz="14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24" name="Text Placeholder 10">
            <a:extLst>
              <a:ext uri="{FF2B5EF4-FFF2-40B4-BE49-F238E27FC236}">
                <a16:creationId xmlns:a16="http://schemas.microsoft.com/office/drawing/2014/main" id="{C611B8AB-B3DD-9A40-8097-77B5CCE0965C}"/>
              </a:ext>
            </a:extLst>
          </p:cNvPr>
          <p:cNvSpPr>
            <a:spLocks noGrp="1"/>
          </p:cNvSpPr>
          <p:nvPr>
            <p:ph type="body" sz="quarter" idx="26" hasCustomPrompt="1"/>
          </p:nvPr>
        </p:nvSpPr>
        <p:spPr>
          <a:xfrm>
            <a:off x="2542822" y="2989401"/>
            <a:ext cx="1903584" cy="514680"/>
          </a:xfrm>
          <a:prstGeom prst="rect">
            <a:avLst/>
          </a:prstGeom>
        </p:spPr>
        <p:txBody>
          <a:bodyPr lIns="0" tIns="0" rIns="0" bIns="0" anchor="t"/>
          <a:lstStyle>
            <a:lvl1pPr marL="0" indent="0" algn="ctr">
              <a:spcBef>
                <a:spcPts val="0"/>
              </a:spcBef>
              <a:buNone/>
              <a:defRPr sz="1800" b="1">
                <a:solidFill>
                  <a:schemeClr val="bg1"/>
                </a:solidFill>
              </a:defRPr>
            </a:lvl1pPr>
          </a:lstStyle>
          <a:p>
            <a:pPr lvl="0"/>
            <a:r>
              <a:rPr lang="en-GB" dirty="0"/>
              <a:t>Name </a:t>
            </a:r>
            <a:br>
              <a:rPr lang="en-GB" dirty="0"/>
            </a:br>
            <a:r>
              <a:rPr lang="en-GB" dirty="0"/>
              <a:t>Surname</a:t>
            </a:r>
            <a:endParaRPr lang="en-US" dirty="0"/>
          </a:p>
        </p:txBody>
      </p:sp>
      <p:sp>
        <p:nvSpPr>
          <p:cNvPr id="25" name="Text Placeholder 10">
            <a:extLst>
              <a:ext uri="{FF2B5EF4-FFF2-40B4-BE49-F238E27FC236}">
                <a16:creationId xmlns:a16="http://schemas.microsoft.com/office/drawing/2014/main" id="{E8B6490B-0D2B-8B48-B85D-83948A4ED696}"/>
              </a:ext>
            </a:extLst>
          </p:cNvPr>
          <p:cNvSpPr>
            <a:spLocks noGrp="1"/>
          </p:cNvSpPr>
          <p:nvPr>
            <p:ph type="body" sz="quarter" idx="27" hasCustomPrompt="1"/>
          </p:nvPr>
        </p:nvSpPr>
        <p:spPr>
          <a:xfrm>
            <a:off x="2542822" y="3619152"/>
            <a:ext cx="1903584" cy="623902"/>
          </a:xfrm>
          <a:prstGeom prst="rect">
            <a:avLst/>
          </a:prstGeom>
        </p:spPr>
        <p:txBody>
          <a:bodyPr lIns="0" tIns="0" rIns="0" bIns="0" anchor="t"/>
          <a:lstStyle>
            <a:lvl1pPr marL="0" indent="0" algn="ctr">
              <a:lnSpc>
                <a:spcPct val="100000"/>
              </a:lnSpc>
              <a:spcBef>
                <a:spcPts val="0"/>
              </a:spcBef>
              <a:buNone/>
              <a:defRPr sz="14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27" name="Text Placeholder 10">
            <a:extLst>
              <a:ext uri="{FF2B5EF4-FFF2-40B4-BE49-F238E27FC236}">
                <a16:creationId xmlns:a16="http://schemas.microsoft.com/office/drawing/2014/main" id="{885270AE-682F-004C-A312-9416DD7738B5}"/>
              </a:ext>
            </a:extLst>
          </p:cNvPr>
          <p:cNvSpPr>
            <a:spLocks noGrp="1"/>
          </p:cNvSpPr>
          <p:nvPr>
            <p:ph type="body" sz="quarter" idx="29" hasCustomPrompt="1"/>
          </p:nvPr>
        </p:nvSpPr>
        <p:spPr>
          <a:xfrm>
            <a:off x="4690854" y="2989401"/>
            <a:ext cx="1903584" cy="514680"/>
          </a:xfrm>
          <a:prstGeom prst="rect">
            <a:avLst/>
          </a:prstGeom>
        </p:spPr>
        <p:txBody>
          <a:bodyPr lIns="0" tIns="0" rIns="0" bIns="0" anchor="t"/>
          <a:lstStyle>
            <a:lvl1pPr marL="0" indent="0" algn="ctr">
              <a:spcBef>
                <a:spcPts val="0"/>
              </a:spcBef>
              <a:buNone/>
              <a:defRPr sz="1800" b="1">
                <a:solidFill>
                  <a:schemeClr val="bg1"/>
                </a:solidFill>
              </a:defRPr>
            </a:lvl1pPr>
          </a:lstStyle>
          <a:p>
            <a:pPr lvl="0"/>
            <a:r>
              <a:rPr lang="en-GB" dirty="0"/>
              <a:t>Name </a:t>
            </a:r>
            <a:br>
              <a:rPr lang="en-GB" dirty="0"/>
            </a:br>
            <a:r>
              <a:rPr lang="en-GB" dirty="0"/>
              <a:t>Surname</a:t>
            </a:r>
            <a:endParaRPr lang="en-US" dirty="0"/>
          </a:p>
        </p:txBody>
      </p:sp>
      <p:sp>
        <p:nvSpPr>
          <p:cNvPr id="28" name="Text Placeholder 10">
            <a:extLst>
              <a:ext uri="{FF2B5EF4-FFF2-40B4-BE49-F238E27FC236}">
                <a16:creationId xmlns:a16="http://schemas.microsoft.com/office/drawing/2014/main" id="{6BBD2E3E-547B-C44D-93A4-B6D654FA409B}"/>
              </a:ext>
            </a:extLst>
          </p:cNvPr>
          <p:cNvSpPr>
            <a:spLocks noGrp="1"/>
          </p:cNvSpPr>
          <p:nvPr>
            <p:ph type="body" sz="quarter" idx="30" hasCustomPrompt="1"/>
          </p:nvPr>
        </p:nvSpPr>
        <p:spPr>
          <a:xfrm>
            <a:off x="4690854" y="3619152"/>
            <a:ext cx="1903584" cy="623902"/>
          </a:xfrm>
          <a:prstGeom prst="rect">
            <a:avLst/>
          </a:prstGeom>
        </p:spPr>
        <p:txBody>
          <a:bodyPr lIns="0" tIns="0" rIns="0" bIns="0" anchor="t"/>
          <a:lstStyle>
            <a:lvl1pPr marL="0" indent="0" algn="ctr">
              <a:lnSpc>
                <a:spcPct val="100000"/>
              </a:lnSpc>
              <a:spcBef>
                <a:spcPts val="0"/>
              </a:spcBef>
              <a:buNone/>
              <a:defRPr sz="14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30" name="Text Placeholder 10">
            <a:extLst>
              <a:ext uri="{FF2B5EF4-FFF2-40B4-BE49-F238E27FC236}">
                <a16:creationId xmlns:a16="http://schemas.microsoft.com/office/drawing/2014/main" id="{80144B90-EB95-A944-9D50-17FCB203A8FC}"/>
              </a:ext>
            </a:extLst>
          </p:cNvPr>
          <p:cNvSpPr>
            <a:spLocks noGrp="1"/>
          </p:cNvSpPr>
          <p:nvPr>
            <p:ph type="body" sz="quarter" idx="32" hasCustomPrompt="1"/>
          </p:nvPr>
        </p:nvSpPr>
        <p:spPr>
          <a:xfrm>
            <a:off x="6835438" y="2989401"/>
            <a:ext cx="1903584" cy="514680"/>
          </a:xfrm>
          <a:prstGeom prst="rect">
            <a:avLst/>
          </a:prstGeom>
        </p:spPr>
        <p:txBody>
          <a:bodyPr lIns="0" tIns="0" rIns="0" bIns="0" anchor="t"/>
          <a:lstStyle>
            <a:lvl1pPr marL="0" indent="0" algn="ctr">
              <a:spcBef>
                <a:spcPts val="0"/>
              </a:spcBef>
              <a:buNone/>
              <a:defRPr sz="1800" b="1">
                <a:solidFill>
                  <a:schemeClr val="bg1"/>
                </a:solidFill>
              </a:defRPr>
            </a:lvl1pPr>
          </a:lstStyle>
          <a:p>
            <a:pPr lvl="0"/>
            <a:r>
              <a:rPr lang="en-GB" dirty="0"/>
              <a:t>Name </a:t>
            </a:r>
            <a:br>
              <a:rPr lang="en-GB" dirty="0"/>
            </a:br>
            <a:r>
              <a:rPr lang="en-GB" dirty="0"/>
              <a:t>Surname</a:t>
            </a:r>
            <a:endParaRPr lang="en-US" dirty="0"/>
          </a:p>
        </p:txBody>
      </p:sp>
      <p:sp>
        <p:nvSpPr>
          <p:cNvPr id="31" name="Text Placeholder 10">
            <a:extLst>
              <a:ext uri="{FF2B5EF4-FFF2-40B4-BE49-F238E27FC236}">
                <a16:creationId xmlns:a16="http://schemas.microsoft.com/office/drawing/2014/main" id="{1EA2A6EF-9A06-6A49-85B2-587EF5C2E440}"/>
              </a:ext>
            </a:extLst>
          </p:cNvPr>
          <p:cNvSpPr>
            <a:spLocks noGrp="1"/>
          </p:cNvSpPr>
          <p:nvPr>
            <p:ph type="body" sz="quarter" idx="33" hasCustomPrompt="1"/>
          </p:nvPr>
        </p:nvSpPr>
        <p:spPr>
          <a:xfrm>
            <a:off x="6835438" y="3619152"/>
            <a:ext cx="1903584" cy="623902"/>
          </a:xfrm>
          <a:prstGeom prst="rect">
            <a:avLst/>
          </a:prstGeom>
        </p:spPr>
        <p:txBody>
          <a:bodyPr lIns="0" tIns="0" rIns="0" bIns="0" anchor="t"/>
          <a:lstStyle>
            <a:lvl1pPr marL="0" indent="0" algn="ctr">
              <a:lnSpc>
                <a:spcPct val="100000"/>
              </a:lnSpc>
              <a:spcBef>
                <a:spcPts val="0"/>
              </a:spcBef>
              <a:buNone/>
              <a:defRPr sz="14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6" name="Oval 5">
            <a:extLst>
              <a:ext uri="{FF2B5EF4-FFF2-40B4-BE49-F238E27FC236}">
                <a16:creationId xmlns:a16="http://schemas.microsoft.com/office/drawing/2014/main" id="{78E2D2AC-1285-29C5-FB05-B7F15EB777FA}"/>
              </a:ext>
            </a:extLst>
          </p:cNvPr>
          <p:cNvSpPr/>
          <p:nvPr userDrawn="1"/>
        </p:nvSpPr>
        <p:spPr>
          <a:xfrm>
            <a:off x="608200" y="1317600"/>
            <a:ext cx="1454400" cy="145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20" name="Picture Placeholder 8">
            <a:extLst>
              <a:ext uri="{FF2B5EF4-FFF2-40B4-BE49-F238E27FC236}">
                <a16:creationId xmlns:a16="http://schemas.microsoft.com/office/drawing/2014/main" id="{0CA2FFB2-E35D-CA49-96E8-DF36C70B79B4}"/>
              </a:ext>
            </a:extLst>
          </p:cNvPr>
          <p:cNvSpPr>
            <a:spLocks noGrp="1"/>
          </p:cNvSpPr>
          <p:nvPr>
            <p:ph type="pic" sz="quarter" idx="21" hasCustomPrompt="1"/>
          </p:nvPr>
        </p:nvSpPr>
        <p:spPr>
          <a:xfrm>
            <a:off x="651400" y="1360800"/>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8" name="Oval 7">
            <a:extLst>
              <a:ext uri="{FF2B5EF4-FFF2-40B4-BE49-F238E27FC236}">
                <a16:creationId xmlns:a16="http://schemas.microsoft.com/office/drawing/2014/main" id="{D97FAF61-0D6D-1A54-074A-DD8496FE84E5}"/>
              </a:ext>
            </a:extLst>
          </p:cNvPr>
          <p:cNvSpPr/>
          <p:nvPr userDrawn="1"/>
        </p:nvSpPr>
        <p:spPr>
          <a:xfrm>
            <a:off x="2767414" y="1317600"/>
            <a:ext cx="1454400" cy="145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9" name="Oval 8">
            <a:extLst>
              <a:ext uri="{FF2B5EF4-FFF2-40B4-BE49-F238E27FC236}">
                <a16:creationId xmlns:a16="http://schemas.microsoft.com/office/drawing/2014/main" id="{0130DB16-89BF-5188-200D-14027C4D96CE}"/>
              </a:ext>
            </a:extLst>
          </p:cNvPr>
          <p:cNvSpPr/>
          <p:nvPr userDrawn="1"/>
        </p:nvSpPr>
        <p:spPr>
          <a:xfrm>
            <a:off x="4915446" y="1317600"/>
            <a:ext cx="1454400" cy="145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10" name="Oval 9">
            <a:extLst>
              <a:ext uri="{FF2B5EF4-FFF2-40B4-BE49-F238E27FC236}">
                <a16:creationId xmlns:a16="http://schemas.microsoft.com/office/drawing/2014/main" id="{0CB73679-DBC0-021B-F152-3CA8F3AF8DE6}"/>
              </a:ext>
            </a:extLst>
          </p:cNvPr>
          <p:cNvSpPr/>
          <p:nvPr userDrawn="1"/>
        </p:nvSpPr>
        <p:spPr>
          <a:xfrm>
            <a:off x="7060030" y="1317600"/>
            <a:ext cx="1454400" cy="145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23" name="Picture Placeholder 8">
            <a:extLst>
              <a:ext uri="{FF2B5EF4-FFF2-40B4-BE49-F238E27FC236}">
                <a16:creationId xmlns:a16="http://schemas.microsoft.com/office/drawing/2014/main" id="{1F7F23E0-AB2E-2F4D-A3D1-1740D5E17626}"/>
              </a:ext>
            </a:extLst>
          </p:cNvPr>
          <p:cNvSpPr>
            <a:spLocks noGrp="1"/>
          </p:cNvSpPr>
          <p:nvPr>
            <p:ph type="pic" sz="quarter" idx="25" hasCustomPrompt="1"/>
          </p:nvPr>
        </p:nvSpPr>
        <p:spPr>
          <a:xfrm>
            <a:off x="2810614" y="1360800"/>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6" name="Picture Placeholder 8">
            <a:extLst>
              <a:ext uri="{FF2B5EF4-FFF2-40B4-BE49-F238E27FC236}">
                <a16:creationId xmlns:a16="http://schemas.microsoft.com/office/drawing/2014/main" id="{3F25650E-B30F-304A-A0DC-1ECF6C81D76D}"/>
              </a:ext>
            </a:extLst>
          </p:cNvPr>
          <p:cNvSpPr>
            <a:spLocks noGrp="1"/>
          </p:cNvSpPr>
          <p:nvPr>
            <p:ph type="pic" sz="quarter" idx="28" hasCustomPrompt="1"/>
          </p:nvPr>
        </p:nvSpPr>
        <p:spPr>
          <a:xfrm>
            <a:off x="4958646" y="1360800"/>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9" name="Picture Placeholder 8">
            <a:extLst>
              <a:ext uri="{FF2B5EF4-FFF2-40B4-BE49-F238E27FC236}">
                <a16:creationId xmlns:a16="http://schemas.microsoft.com/office/drawing/2014/main" id="{785B54FE-A286-C94D-8905-5E00B3769F0F}"/>
              </a:ext>
            </a:extLst>
          </p:cNvPr>
          <p:cNvSpPr>
            <a:spLocks noGrp="1"/>
          </p:cNvSpPr>
          <p:nvPr>
            <p:ph type="pic" sz="quarter" idx="31" hasCustomPrompt="1"/>
          </p:nvPr>
        </p:nvSpPr>
        <p:spPr>
          <a:xfrm>
            <a:off x="7103230" y="1360800"/>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13" name="Title Placeholder 1">
            <a:extLst>
              <a:ext uri="{FF2B5EF4-FFF2-40B4-BE49-F238E27FC236}">
                <a16:creationId xmlns:a16="http://schemas.microsoft.com/office/drawing/2014/main" id="{846F60F2-F648-7F58-9001-DE1BAEC963F1}"/>
              </a:ext>
            </a:extLst>
          </p:cNvPr>
          <p:cNvSpPr>
            <a:spLocks noGrp="1"/>
          </p:cNvSpPr>
          <p:nvPr>
            <p:ph type="title" hasCustomPrompt="1"/>
          </p:nvPr>
        </p:nvSpPr>
        <p:spPr>
          <a:xfrm>
            <a:off x="250825" y="237317"/>
            <a:ext cx="8640000" cy="713596"/>
          </a:xfrm>
          <a:prstGeom prst="rect">
            <a:avLst/>
          </a:prstGeom>
        </p:spPr>
        <p:txBody>
          <a:bodyPr vert="horz" wrap="none" lIns="0" tIns="0" rIns="0" bIns="0" rtlCol="0" anchor="t" anchorCtr="0">
            <a:noAutofit/>
          </a:bodyPr>
          <a:lstStyle>
            <a:lvl1pPr algn="ctr">
              <a:defRPr>
                <a:solidFill>
                  <a:schemeClr val="bg1"/>
                </a:solidFill>
                <a:latin typeface="+mj-lt"/>
              </a:defRPr>
            </a:lvl1pPr>
          </a:lstStyle>
          <a:p>
            <a:r>
              <a:rPr lang="en-US" dirty="0"/>
              <a:t>Click to add a track title</a:t>
            </a:r>
          </a:p>
        </p:txBody>
      </p:sp>
      <p:pic>
        <p:nvPicPr>
          <p:cNvPr id="3" name="Graphic 2">
            <a:extLst>
              <a:ext uri="{FF2B5EF4-FFF2-40B4-BE49-F238E27FC236}">
                <a16:creationId xmlns:a16="http://schemas.microsoft.com/office/drawing/2014/main" id="{ABE383B6-8442-F5B0-A995-B97327F93E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530" y="4811044"/>
            <a:ext cx="796838" cy="162000"/>
          </a:xfrm>
          <a:prstGeom prst="rect">
            <a:avLst/>
          </a:prstGeom>
        </p:spPr>
      </p:pic>
      <p:pic>
        <p:nvPicPr>
          <p:cNvPr id="17" name="Graphic 16">
            <a:extLst>
              <a:ext uri="{FF2B5EF4-FFF2-40B4-BE49-F238E27FC236}">
                <a16:creationId xmlns:a16="http://schemas.microsoft.com/office/drawing/2014/main" id="{26BBD923-3443-9EF2-DFD3-7A8F4AB532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92566" y="4808334"/>
            <a:ext cx="800609" cy="198000"/>
          </a:xfrm>
          <a:prstGeom prst="rect">
            <a:avLst/>
          </a:prstGeom>
        </p:spPr>
      </p:pic>
      <p:cxnSp>
        <p:nvCxnSpPr>
          <p:cNvPr id="15" name="Straight Connector 14">
            <a:extLst>
              <a:ext uri="{FF2B5EF4-FFF2-40B4-BE49-F238E27FC236}">
                <a16:creationId xmlns:a16="http://schemas.microsoft.com/office/drawing/2014/main" id="{FA69C99D-1A6F-527B-42FF-53CC654805C7}"/>
              </a:ext>
            </a:extLst>
          </p:cNvPr>
          <p:cNvCxnSpPr/>
          <p:nvPr userDrawn="1"/>
        </p:nvCxnSpPr>
        <p:spPr>
          <a:xfrm>
            <a:off x="0" y="4668966"/>
            <a:ext cx="9144000" cy="0"/>
          </a:xfrm>
          <a:prstGeom prst="line">
            <a:avLst/>
          </a:prstGeom>
          <a:ln w="6350">
            <a:gradFill>
              <a:gsLst>
                <a:gs pos="100000">
                  <a:srgbClr val="37AAF0"/>
                </a:gs>
                <a:gs pos="0">
                  <a:srgbClr val="006EDE"/>
                </a:gs>
              </a:gsLst>
              <a:lin ang="0" scaled="0"/>
            </a:gradFill>
          </a:ln>
        </p:spPr>
        <p:style>
          <a:lnRef idx="1">
            <a:schemeClr val="accent1"/>
          </a:lnRef>
          <a:fillRef idx="0">
            <a:schemeClr val="accent1"/>
          </a:fillRef>
          <a:effectRef idx="0">
            <a:schemeClr val="accent1"/>
          </a:effectRef>
          <a:fontRef idx="minor">
            <a:schemeClr val="tx1"/>
          </a:fontRef>
        </p:style>
      </p:cxnSp>
      <p:sp>
        <p:nvSpPr>
          <p:cNvPr id="2" name="Text Placeholder 23">
            <a:extLst>
              <a:ext uri="{FF2B5EF4-FFF2-40B4-BE49-F238E27FC236}">
                <a16:creationId xmlns:a16="http://schemas.microsoft.com/office/drawing/2014/main" id="{D3EE5FE7-5FC8-7E92-F851-CDC80E656C76}"/>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69CD2633-EAC8-1BB4-16C9-304F3542B3E2}"/>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6" name="Text Placeholder 26">
            <a:extLst>
              <a:ext uri="{FF2B5EF4-FFF2-40B4-BE49-F238E27FC236}">
                <a16:creationId xmlns:a16="http://schemas.microsoft.com/office/drawing/2014/main" id="{13C1BEF2-7942-F96B-D43E-7672D3687B27}"/>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9" name="Text Placeholder 26">
            <a:extLst>
              <a:ext uri="{FF2B5EF4-FFF2-40B4-BE49-F238E27FC236}">
                <a16:creationId xmlns:a16="http://schemas.microsoft.com/office/drawing/2014/main" id="{1A2394FF-07B7-38AB-0D67-0F6D36548989}"/>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34" name="Text Placeholder 26">
            <a:extLst>
              <a:ext uri="{FF2B5EF4-FFF2-40B4-BE49-F238E27FC236}">
                <a16:creationId xmlns:a16="http://schemas.microsoft.com/office/drawing/2014/main" id="{249DDC2F-4296-079C-5905-E1A69D5FC79D}"/>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35" name="Text Placeholder 23">
            <a:extLst>
              <a:ext uri="{FF2B5EF4-FFF2-40B4-BE49-F238E27FC236}">
                <a16:creationId xmlns:a16="http://schemas.microsoft.com/office/drawing/2014/main" id="{5075F0AA-C7D6-68AE-55C2-AE405B10D046}"/>
              </a:ext>
            </a:extLst>
          </p:cNvPr>
          <p:cNvSpPr>
            <a:spLocks noGrp="1"/>
          </p:cNvSpPr>
          <p:nvPr>
            <p:ph type="body" sz="quarter" idx="34"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36" name="Text Placeholder 23">
            <a:extLst>
              <a:ext uri="{FF2B5EF4-FFF2-40B4-BE49-F238E27FC236}">
                <a16:creationId xmlns:a16="http://schemas.microsoft.com/office/drawing/2014/main" id="{2FD00C51-B205-6478-5354-DC52EF73172E}"/>
              </a:ext>
            </a:extLst>
          </p:cNvPr>
          <p:cNvSpPr>
            <a:spLocks noGrp="1"/>
          </p:cNvSpPr>
          <p:nvPr>
            <p:ph type="body" sz="quarter" idx="35"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37" name="Text Placeholder 26">
            <a:extLst>
              <a:ext uri="{FF2B5EF4-FFF2-40B4-BE49-F238E27FC236}">
                <a16:creationId xmlns:a16="http://schemas.microsoft.com/office/drawing/2014/main" id="{ED729626-4BD5-B141-D71C-12C0A00F58E0}"/>
              </a:ext>
            </a:extLst>
          </p:cNvPr>
          <p:cNvSpPr>
            <a:spLocks noGrp="1"/>
          </p:cNvSpPr>
          <p:nvPr>
            <p:ph type="body" sz="quarter" idx="36"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38" name="Text Placeholder 26">
            <a:extLst>
              <a:ext uri="{FF2B5EF4-FFF2-40B4-BE49-F238E27FC236}">
                <a16:creationId xmlns:a16="http://schemas.microsoft.com/office/drawing/2014/main" id="{82058EDE-89B5-B519-9036-3169BB133655}"/>
              </a:ext>
            </a:extLst>
          </p:cNvPr>
          <p:cNvSpPr>
            <a:spLocks noGrp="1"/>
          </p:cNvSpPr>
          <p:nvPr>
            <p:ph type="body" sz="quarter" idx="37"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16139915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peakers 5">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1F243820-2F03-136E-871F-F39CEEED2A73}"/>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8" name="Oval 7">
            <a:extLst>
              <a:ext uri="{FF2B5EF4-FFF2-40B4-BE49-F238E27FC236}">
                <a16:creationId xmlns:a16="http://schemas.microsoft.com/office/drawing/2014/main" id="{17308FDD-5ABF-B670-B2CC-6FA2F35807E4}"/>
              </a:ext>
            </a:extLst>
          </p:cNvPr>
          <p:cNvSpPr/>
          <p:nvPr userDrawn="1"/>
        </p:nvSpPr>
        <p:spPr>
          <a:xfrm>
            <a:off x="280800" y="1317600"/>
            <a:ext cx="1454400" cy="145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9" name="Oval 8">
            <a:extLst>
              <a:ext uri="{FF2B5EF4-FFF2-40B4-BE49-F238E27FC236}">
                <a16:creationId xmlns:a16="http://schemas.microsoft.com/office/drawing/2014/main" id="{780710B3-EA9B-172B-1893-91A21C298FF3}"/>
              </a:ext>
            </a:extLst>
          </p:cNvPr>
          <p:cNvSpPr/>
          <p:nvPr userDrawn="1"/>
        </p:nvSpPr>
        <p:spPr>
          <a:xfrm>
            <a:off x="3844800" y="1317600"/>
            <a:ext cx="1454400" cy="145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10" name="Oval 9">
            <a:extLst>
              <a:ext uri="{FF2B5EF4-FFF2-40B4-BE49-F238E27FC236}">
                <a16:creationId xmlns:a16="http://schemas.microsoft.com/office/drawing/2014/main" id="{0832EA43-6A3E-972B-AAAA-D522D82FAE37}"/>
              </a:ext>
            </a:extLst>
          </p:cNvPr>
          <p:cNvSpPr/>
          <p:nvPr userDrawn="1"/>
        </p:nvSpPr>
        <p:spPr>
          <a:xfrm>
            <a:off x="5615779" y="1317600"/>
            <a:ext cx="1454400" cy="145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11" name="Oval 10">
            <a:extLst>
              <a:ext uri="{FF2B5EF4-FFF2-40B4-BE49-F238E27FC236}">
                <a16:creationId xmlns:a16="http://schemas.microsoft.com/office/drawing/2014/main" id="{C203BD00-BBAF-44FE-8267-CABF6AE912D0}"/>
              </a:ext>
            </a:extLst>
          </p:cNvPr>
          <p:cNvSpPr/>
          <p:nvPr userDrawn="1"/>
        </p:nvSpPr>
        <p:spPr>
          <a:xfrm>
            <a:off x="7403840" y="1317600"/>
            <a:ext cx="1454400" cy="145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12" name="Oval 11">
            <a:extLst>
              <a:ext uri="{FF2B5EF4-FFF2-40B4-BE49-F238E27FC236}">
                <a16:creationId xmlns:a16="http://schemas.microsoft.com/office/drawing/2014/main" id="{A2A42354-CF3C-5BA4-5F52-1B507030BBF1}"/>
              </a:ext>
            </a:extLst>
          </p:cNvPr>
          <p:cNvSpPr/>
          <p:nvPr userDrawn="1"/>
        </p:nvSpPr>
        <p:spPr>
          <a:xfrm>
            <a:off x="2056389" y="1317600"/>
            <a:ext cx="1454400" cy="145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20" name="Picture Placeholder 8">
            <a:extLst>
              <a:ext uri="{FF2B5EF4-FFF2-40B4-BE49-F238E27FC236}">
                <a16:creationId xmlns:a16="http://schemas.microsoft.com/office/drawing/2014/main" id="{0CA2FFB2-E35D-CA49-96E8-DF36C70B79B4}"/>
              </a:ext>
            </a:extLst>
          </p:cNvPr>
          <p:cNvSpPr>
            <a:spLocks noGrp="1"/>
          </p:cNvSpPr>
          <p:nvPr>
            <p:ph type="pic" sz="quarter" idx="21" hasCustomPrompt="1"/>
          </p:nvPr>
        </p:nvSpPr>
        <p:spPr>
          <a:xfrm>
            <a:off x="324000" y="1360800"/>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1" name="Text Placeholder 10">
            <a:extLst>
              <a:ext uri="{FF2B5EF4-FFF2-40B4-BE49-F238E27FC236}">
                <a16:creationId xmlns:a16="http://schemas.microsoft.com/office/drawing/2014/main" id="{2C08343A-45E9-DB40-BB4A-EB64DEE39822}"/>
              </a:ext>
            </a:extLst>
          </p:cNvPr>
          <p:cNvSpPr>
            <a:spLocks noGrp="1"/>
          </p:cNvSpPr>
          <p:nvPr>
            <p:ph type="body" sz="quarter" idx="23" hasCustomPrompt="1"/>
          </p:nvPr>
        </p:nvSpPr>
        <p:spPr>
          <a:xfrm>
            <a:off x="252000" y="2988000"/>
            <a:ext cx="1512000" cy="514680"/>
          </a:xfrm>
          <a:prstGeom prst="rect">
            <a:avLst/>
          </a:prstGeom>
        </p:spPr>
        <p:txBody>
          <a:bodyPr lIns="0" tIns="0" rIns="0" bIns="0" anchor="t"/>
          <a:lstStyle>
            <a:lvl1pPr marL="0" indent="0" algn="ctr">
              <a:spcBef>
                <a:spcPts val="0"/>
              </a:spcBef>
              <a:buNone/>
              <a:defRPr sz="1600" b="1">
                <a:solidFill>
                  <a:schemeClr val="bg1"/>
                </a:solidFill>
              </a:defRPr>
            </a:lvl1pPr>
          </a:lstStyle>
          <a:p>
            <a:pPr lvl="0"/>
            <a:r>
              <a:rPr lang="en-GB" dirty="0"/>
              <a:t>Name </a:t>
            </a:r>
            <a:br>
              <a:rPr lang="en-GB" dirty="0"/>
            </a:br>
            <a:r>
              <a:rPr lang="en-GB" dirty="0"/>
              <a:t>Surname</a:t>
            </a:r>
            <a:endParaRPr lang="en-US" dirty="0"/>
          </a:p>
        </p:txBody>
      </p:sp>
      <p:sp>
        <p:nvSpPr>
          <p:cNvPr id="22" name="Text Placeholder 10">
            <a:extLst>
              <a:ext uri="{FF2B5EF4-FFF2-40B4-BE49-F238E27FC236}">
                <a16:creationId xmlns:a16="http://schemas.microsoft.com/office/drawing/2014/main" id="{11B7CBA4-2BF1-FD41-A92F-CD5D48A3BAF4}"/>
              </a:ext>
            </a:extLst>
          </p:cNvPr>
          <p:cNvSpPr>
            <a:spLocks noGrp="1"/>
          </p:cNvSpPr>
          <p:nvPr>
            <p:ph type="body" sz="quarter" idx="24" hasCustomPrompt="1"/>
          </p:nvPr>
        </p:nvSpPr>
        <p:spPr>
          <a:xfrm>
            <a:off x="252000" y="3618000"/>
            <a:ext cx="1512000" cy="623902"/>
          </a:xfrm>
          <a:prstGeom prst="rect">
            <a:avLst/>
          </a:prstGeom>
        </p:spPr>
        <p:txBody>
          <a:bodyPr lIns="0" tIns="0" rIns="0" bIns="0" anchor="t"/>
          <a:lstStyle>
            <a:lvl1pPr marL="0" indent="0" algn="ctr">
              <a:lnSpc>
                <a:spcPct val="100000"/>
              </a:lnSpc>
              <a:spcBef>
                <a:spcPts val="0"/>
              </a:spcBef>
              <a:buNone/>
              <a:defRPr sz="12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23" name="Picture Placeholder 8">
            <a:extLst>
              <a:ext uri="{FF2B5EF4-FFF2-40B4-BE49-F238E27FC236}">
                <a16:creationId xmlns:a16="http://schemas.microsoft.com/office/drawing/2014/main" id="{1F7F23E0-AB2E-2F4D-A3D1-1740D5E17626}"/>
              </a:ext>
            </a:extLst>
          </p:cNvPr>
          <p:cNvSpPr>
            <a:spLocks noGrp="1"/>
          </p:cNvSpPr>
          <p:nvPr>
            <p:ph type="pic" sz="quarter" idx="25" hasCustomPrompt="1"/>
          </p:nvPr>
        </p:nvSpPr>
        <p:spPr>
          <a:xfrm>
            <a:off x="2099589" y="1360800"/>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4" name="Text Placeholder 10">
            <a:extLst>
              <a:ext uri="{FF2B5EF4-FFF2-40B4-BE49-F238E27FC236}">
                <a16:creationId xmlns:a16="http://schemas.microsoft.com/office/drawing/2014/main" id="{C611B8AB-B3DD-9A40-8097-77B5CCE0965C}"/>
              </a:ext>
            </a:extLst>
          </p:cNvPr>
          <p:cNvSpPr>
            <a:spLocks noGrp="1"/>
          </p:cNvSpPr>
          <p:nvPr>
            <p:ph type="body" sz="quarter" idx="26" hasCustomPrompt="1"/>
          </p:nvPr>
        </p:nvSpPr>
        <p:spPr>
          <a:xfrm>
            <a:off x="2027590" y="2988000"/>
            <a:ext cx="1511999" cy="514680"/>
          </a:xfrm>
          <a:prstGeom prst="rect">
            <a:avLst/>
          </a:prstGeom>
        </p:spPr>
        <p:txBody>
          <a:bodyPr lIns="0" tIns="0" rIns="0" bIns="0" anchor="t"/>
          <a:lstStyle>
            <a:lvl1pPr marL="0" indent="0" algn="ctr">
              <a:spcBef>
                <a:spcPts val="0"/>
              </a:spcBef>
              <a:buNone/>
              <a:defRPr sz="1600" b="1">
                <a:solidFill>
                  <a:schemeClr val="bg1"/>
                </a:solidFill>
              </a:defRPr>
            </a:lvl1pPr>
          </a:lstStyle>
          <a:p>
            <a:pPr lvl="0"/>
            <a:r>
              <a:rPr lang="en-GB" dirty="0"/>
              <a:t>Name </a:t>
            </a:r>
            <a:br>
              <a:rPr lang="en-GB" dirty="0"/>
            </a:br>
            <a:r>
              <a:rPr lang="en-GB" dirty="0"/>
              <a:t>Surname</a:t>
            </a:r>
            <a:endParaRPr lang="en-US" dirty="0"/>
          </a:p>
        </p:txBody>
      </p:sp>
      <p:sp>
        <p:nvSpPr>
          <p:cNvPr id="25" name="Text Placeholder 10">
            <a:extLst>
              <a:ext uri="{FF2B5EF4-FFF2-40B4-BE49-F238E27FC236}">
                <a16:creationId xmlns:a16="http://schemas.microsoft.com/office/drawing/2014/main" id="{E8B6490B-0D2B-8B48-B85D-83948A4ED696}"/>
              </a:ext>
            </a:extLst>
          </p:cNvPr>
          <p:cNvSpPr>
            <a:spLocks noGrp="1"/>
          </p:cNvSpPr>
          <p:nvPr>
            <p:ph type="body" sz="quarter" idx="27" hasCustomPrompt="1"/>
          </p:nvPr>
        </p:nvSpPr>
        <p:spPr>
          <a:xfrm>
            <a:off x="2027590" y="3618000"/>
            <a:ext cx="1511999" cy="623902"/>
          </a:xfrm>
          <a:prstGeom prst="rect">
            <a:avLst/>
          </a:prstGeom>
        </p:spPr>
        <p:txBody>
          <a:bodyPr lIns="0" tIns="0" rIns="0" bIns="0" anchor="t"/>
          <a:lstStyle>
            <a:lvl1pPr marL="0" indent="0" algn="ctr">
              <a:lnSpc>
                <a:spcPct val="100000"/>
              </a:lnSpc>
              <a:spcBef>
                <a:spcPts val="0"/>
              </a:spcBef>
              <a:buNone/>
              <a:defRPr sz="12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26" name="Picture Placeholder 8">
            <a:extLst>
              <a:ext uri="{FF2B5EF4-FFF2-40B4-BE49-F238E27FC236}">
                <a16:creationId xmlns:a16="http://schemas.microsoft.com/office/drawing/2014/main" id="{3F25650E-B30F-304A-A0DC-1ECF6C81D76D}"/>
              </a:ext>
            </a:extLst>
          </p:cNvPr>
          <p:cNvSpPr>
            <a:spLocks noGrp="1"/>
          </p:cNvSpPr>
          <p:nvPr>
            <p:ph type="pic" sz="quarter" idx="28" hasCustomPrompt="1"/>
          </p:nvPr>
        </p:nvSpPr>
        <p:spPr>
          <a:xfrm>
            <a:off x="3886825" y="1360800"/>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7" name="Text Placeholder 10">
            <a:extLst>
              <a:ext uri="{FF2B5EF4-FFF2-40B4-BE49-F238E27FC236}">
                <a16:creationId xmlns:a16="http://schemas.microsoft.com/office/drawing/2014/main" id="{885270AE-682F-004C-A312-9416DD7738B5}"/>
              </a:ext>
            </a:extLst>
          </p:cNvPr>
          <p:cNvSpPr>
            <a:spLocks noGrp="1"/>
          </p:cNvSpPr>
          <p:nvPr>
            <p:ph type="body" sz="quarter" idx="29" hasCustomPrompt="1"/>
          </p:nvPr>
        </p:nvSpPr>
        <p:spPr>
          <a:xfrm>
            <a:off x="3814826" y="2988000"/>
            <a:ext cx="1511999" cy="514680"/>
          </a:xfrm>
          <a:prstGeom prst="rect">
            <a:avLst/>
          </a:prstGeom>
        </p:spPr>
        <p:txBody>
          <a:bodyPr lIns="0" tIns="0" rIns="0" bIns="0" anchor="t"/>
          <a:lstStyle>
            <a:lvl1pPr marL="0" indent="0" algn="ctr">
              <a:spcBef>
                <a:spcPts val="0"/>
              </a:spcBef>
              <a:buNone/>
              <a:defRPr sz="1600" b="1">
                <a:solidFill>
                  <a:schemeClr val="bg1"/>
                </a:solidFill>
              </a:defRPr>
            </a:lvl1pPr>
          </a:lstStyle>
          <a:p>
            <a:pPr lvl="0"/>
            <a:r>
              <a:rPr lang="en-GB" dirty="0"/>
              <a:t>Name </a:t>
            </a:r>
            <a:br>
              <a:rPr lang="en-GB" dirty="0"/>
            </a:br>
            <a:r>
              <a:rPr lang="en-GB" dirty="0"/>
              <a:t>Surname</a:t>
            </a:r>
            <a:endParaRPr lang="en-US" dirty="0"/>
          </a:p>
        </p:txBody>
      </p:sp>
      <p:sp>
        <p:nvSpPr>
          <p:cNvPr id="28" name="Text Placeholder 10">
            <a:extLst>
              <a:ext uri="{FF2B5EF4-FFF2-40B4-BE49-F238E27FC236}">
                <a16:creationId xmlns:a16="http://schemas.microsoft.com/office/drawing/2014/main" id="{6BBD2E3E-547B-C44D-93A4-B6D654FA409B}"/>
              </a:ext>
            </a:extLst>
          </p:cNvPr>
          <p:cNvSpPr>
            <a:spLocks noGrp="1"/>
          </p:cNvSpPr>
          <p:nvPr>
            <p:ph type="body" sz="quarter" idx="30" hasCustomPrompt="1"/>
          </p:nvPr>
        </p:nvSpPr>
        <p:spPr>
          <a:xfrm>
            <a:off x="3814826" y="3618000"/>
            <a:ext cx="1511999" cy="623902"/>
          </a:xfrm>
          <a:prstGeom prst="rect">
            <a:avLst/>
          </a:prstGeom>
        </p:spPr>
        <p:txBody>
          <a:bodyPr lIns="0" tIns="0" rIns="0" bIns="0" anchor="t"/>
          <a:lstStyle>
            <a:lvl1pPr marL="0" indent="0" algn="ctr">
              <a:lnSpc>
                <a:spcPct val="100000"/>
              </a:lnSpc>
              <a:spcBef>
                <a:spcPts val="0"/>
              </a:spcBef>
              <a:buNone/>
              <a:defRPr sz="12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29" name="Picture Placeholder 8">
            <a:extLst>
              <a:ext uri="{FF2B5EF4-FFF2-40B4-BE49-F238E27FC236}">
                <a16:creationId xmlns:a16="http://schemas.microsoft.com/office/drawing/2014/main" id="{785B54FE-A286-C94D-8905-5E00B3769F0F}"/>
              </a:ext>
            </a:extLst>
          </p:cNvPr>
          <p:cNvSpPr>
            <a:spLocks noGrp="1"/>
          </p:cNvSpPr>
          <p:nvPr>
            <p:ph type="pic" sz="quarter" idx="31" hasCustomPrompt="1"/>
          </p:nvPr>
        </p:nvSpPr>
        <p:spPr>
          <a:xfrm>
            <a:off x="5658979" y="1360800"/>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0" name="Text Placeholder 10">
            <a:extLst>
              <a:ext uri="{FF2B5EF4-FFF2-40B4-BE49-F238E27FC236}">
                <a16:creationId xmlns:a16="http://schemas.microsoft.com/office/drawing/2014/main" id="{80144B90-EB95-A944-9D50-17FCB203A8FC}"/>
              </a:ext>
            </a:extLst>
          </p:cNvPr>
          <p:cNvSpPr>
            <a:spLocks noGrp="1"/>
          </p:cNvSpPr>
          <p:nvPr>
            <p:ph type="body" sz="quarter" idx="32" hasCustomPrompt="1"/>
          </p:nvPr>
        </p:nvSpPr>
        <p:spPr>
          <a:xfrm>
            <a:off x="5581139" y="2988000"/>
            <a:ext cx="1523680" cy="514680"/>
          </a:xfrm>
          <a:prstGeom prst="rect">
            <a:avLst/>
          </a:prstGeom>
        </p:spPr>
        <p:txBody>
          <a:bodyPr lIns="0" tIns="0" rIns="0" bIns="0" anchor="t"/>
          <a:lstStyle>
            <a:lvl1pPr marL="0" indent="0" algn="ctr">
              <a:spcBef>
                <a:spcPts val="0"/>
              </a:spcBef>
              <a:buNone/>
              <a:defRPr sz="1600" b="1">
                <a:solidFill>
                  <a:schemeClr val="bg1"/>
                </a:solidFill>
              </a:defRPr>
            </a:lvl1pPr>
          </a:lstStyle>
          <a:p>
            <a:pPr lvl="0"/>
            <a:r>
              <a:rPr lang="en-GB" dirty="0"/>
              <a:t>Name </a:t>
            </a:r>
            <a:br>
              <a:rPr lang="en-GB" dirty="0"/>
            </a:br>
            <a:r>
              <a:rPr lang="en-GB" dirty="0"/>
              <a:t>Surname</a:t>
            </a:r>
            <a:endParaRPr lang="en-US" dirty="0"/>
          </a:p>
        </p:txBody>
      </p:sp>
      <p:sp>
        <p:nvSpPr>
          <p:cNvPr id="31" name="Text Placeholder 10">
            <a:extLst>
              <a:ext uri="{FF2B5EF4-FFF2-40B4-BE49-F238E27FC236}">
                <a16:creationId xmlns:a16="http://schemas.microsoft.com/office/drawing/2014/main" id="{1EA2A6EF-9A06-6A49-85B2-587EF5C2E440}"/>
              </a:ext>
            </a:extLst>
          </p:cNvPr>
          <p:cNvSpPr>
            <a:spLocks noGrp="1"/>
          </p:cNvSpPr>
          <p:nvPr>
            <p:ph type="body" sz="quarter" idx="33" hasCustomPrompt="1"/>
          </p:nvPr>
        </p:nvSpPr>
        <p:spPr>
          <a:xfrm>
            <a:off x="5581139" y="3618000"/>
            <a:ext cx="1523680" cy="623902"/>
          </a:xfrm>
          <a:prstGeom prst="rect">
            <a:avLst/>
          </a:prstGeom>
        </p:spPr>
        <p:txBody>
          <a:bodyPr lIns="0" tIns="0" rIns="0" bIns="0" anchor="t"/>
          <a:lstStyle>
            <a:lvl1pPr marL="0" indent="0" algn="ctr">
              <a:lnSpc>
                <a:spcPct val="100000"/>
              </a:lnSpc>
              <a:spcBef>
                <a:spcPts val="0"/>
              </a:spcBef>
              <a:buNone/>
              <a:defRPr sz="12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37" name="Text Placeholder 10">
            <a:extLst>
              <a:ext uri="{FF2B5EF4-FFF2-40B4-BE49-F238E27FC236}">
                <a16:creationId xmlns:a16="http://schemas.microsoft.com/office/drawing/2014/main" id="{66AC9E87-6079-45C1-9B4E-3126319AD883}"/>
              </a:ext>
            </a:extLst>
          </p:cNvPr>
          <p:cNvSpPr>
            <a:spLocks noGrp="1"/>
          </p:cNvSpPr>
          <p:nvPr>
            <p:ph type="body" sz="quarter" idx="46" hasCustomPrompt="1"/>
          </p:nvPr>
        </p:nvSpPr>
        <p:spPr>
          <a:xfrm>
            <a:off x="7369200" y="2988000"/>
            <a:ext cx="1523680" cy="514680"/>
          </a:xfrm>
          <a:prstGeom prst="rect">
            <a:avLst/>
          </a:prstGeom>
        </p:spPr>
        <p:txBody>
          <a:bodyPr lIns="0" tIns="0" rIns="0" bIns="0" anchor="t"/>
          <a:lstStyle>
            <a:lvl1pPr marL="0" indent="0" algn="ctr">
              <a:spcBef>
                <a:spcPts val="0"/>
              </a:spcBef>
              <a:buNone/>
              <a:defRPr sz="1600" b="1">
                <a:solidFill>
                  <a:schemeClr val="bg1"/>
                </a:solidFill>
              </a:defRPr>
            </a:lvl1pPr>
          </a:lstStyle>
          <a:p>
            <a:pPr lvl="0"/>
            <a:r>
              <a:rPr lang="en-GB" dirty="0"/>
              <a:t>Name </a:t>
            </a:r>
            <a:br>
              <a:rPr lang="en-GB" dirty="0"/>
            </a:br>
            <a:r>
              <a:rPr lang="en-GB" dirty="0"/>
              <a:t>Surname</a:t>
            </a:r>
            <a:endParaRPr lang="en-US" dirty="0"/>
          </a:p>
        </p:txBody>
      </p:sp>
      <p:sp>
        <p:nvSpPr>
          <p:cNvPr id="38" name="Text Placeholder 10">
            <a:extLst>
              <a:ext uri="{FF2B5EF4-FFF2-40B4-BE49-F238E27FC236}">
                <a16:creationId xmlns:a16="http://schemas.microsoft.com/office/drawing/2014/main" id="{356A8C0E-6A34-48AF-A52E-9A2D6F653DC4}"/>
              </a:ext>
            </a:extLst>
          </p:cNvPr>
          <p:cNvSpPr>
            <a:spLocks noGrp="1"/>
          </p:cNvSpPr>
          <p:nvPr>
            <p:ph type="body" sz="quarter" idx="47" hasCustomPrompt="1"/>
          </p:nvPr>
        </p:nvSpPr>
        <p:spPr>
          <a:xfrm>
            <a:off x="7369200" y="3618000"/>
            <a:ext cx="1523680" cy="623902"/>
          </a:xfrm>
          <a:prstGeom prst="rect">
            <a:avLst/>
          </a:prstGeom>
        </p:spPr>
        <p:txBody>
          <a:bodyPr lIns="0" tIns="0" rIns="0" bIns="0" anchor="t"/>
          <a:lstStyle>
            <a:lvl1pPr marL="0" indent="0" algn="ctr">
              <a:lnSpc>
                <a:spcPct val="100000"/>
              </a:lnSpc>
              <a:spcBef>
                <a:spcPts val="0"/>
              </a:spcBef>
              <a:buNone/>
              <a:defRPr sz="12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39" name="Picture Placeholder 8">
            <a:extLst>
              <a:ext uri="{FF2B5EF4-FFF2-40B4-BE49-F238E27FC236}">
                <a16:creationId xmlns:a16="http://schemas.microsoft.com/office/drawing/2014/main" id="{7E47AB6C-33F1-40EF-B1C8-09DDE5773923}"/>
              </a:ext>
            </a:extLst>
          </p:cNvPr>
          <p:cNvSpPr>
            <a:spLocks noGrp="1"/>
          </p:cNvSpPr>
          <p:nvPr>
            <p:ph type="pic" sz="quarter" idx="48" hasCustomPrompt="1"/>
          </p:nvPr>
        </p:nvSpPr>
        <p:spPr>
          <a:xfrm>
            <a:off x="7447040" y="1360800"/>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13" name="Title Placeholder 1">
            <a:extLst>
              <a:ext uri="{FF2B5EF4-FFF2-40B4-BE49-F238E27FC236}">
                <a16:creationId xmlns:a16="http://schemas.microsoft.com/office/drawing/2014/main" id="{5651D55B-C923-2AB5-55A8-C977EEFDEC72}"/>
              </a:ext>
            </a:extLst>
          </p:cNvPr>
          <p:cNvSpPr>
            <a:spLocks noGrp="1"/>
          </p:cNvSpPr>
          <p:nvPr>
            <p:ph type="title" hasCustomPrompt="1"/>
          </p:nvPr>
        </p:nvSpPr>
        <p:spPr>
          <a:xfrm>
            <a:off x="250825" y="237317"/>
            <a:ext cx="8640000" cy="713596"/>
          </a:xfrm>
          <a:prstGeom prst="rect">
            <a:avLst/>
          </a:prstGeom>
        </p:spPr>
        <p:txBody>
          <a:bodyPr vert="horz" wrap="none" lIns="0" tIns="0" rIns="0" bIns="0" rtlCol="0" anchor="t" anchorCtr="0">
            <a:noAutofit/>
          </a:bodyPr>
          <a:lstStyle>
            <a:lvl1pPr algn="ctr">
              <a:defRPr>
                <a:solidFill>
                  <a:schemeClr val="bg1"/>
                </a:solidFill>
                <a:latin typeface="+mj-lt"/>
              </a:defRPr>
            </a:lvl1pPr>
          </a:lstStyle>
          <a:p>
            <a:r>
              <a:rPr lang="en-US" dirty="0"/>
              <a:t>Click to add a track title</a:t>
            </a:r>
          </a:p>
        </p:txBody>
      </p:sp>
      <p:pic>
        <p:nvPicPr>
          <p:cNvPr id="3" name="Graphic 2">
            <a:extLst>
              <a:ext uri="{FF2B5EF4-FFF2-40B4-BE49-F238E27FC236}">
                <a16:creationId xmlns:a16="http://schemas.microsoft.com/office/drawing/2014/main" id="{F584C64B-3394-694D-6C3F-78B7B68376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530" y="4811044"/>
            <a:ext cx="796838" cy="162000"/>
          </a:xfrm>
          <a:prstGeom prst="rect">
            <a:avLst/>
          </a:prstGeom>
        </p:spPr>
      </p:pic>
      <p:pic>
        <p:nvPicPr>
          <p:cNvPr id="17" name="Graphic 16">
            <a:extLst>
              <a:ext uri="{FF2B5EF4-FFF2-40B4-BE49-F238E27FC236}">
                <a16:creationId xmlns:a16="http://schemas.microsoft.com/office/drawing/2014/main" id="{16B0A946-3799-58E9-B0FE-FD53C630CE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92566" y="4808334"/>
            <a:ext cx="800609" cy="198000"/>
          </a:xfrm>
          <a:prstGeom prst="rect">
            <a:avLst/>
          </a:prstGeom>
        </p:spPr>
      </p:pic>
      <p:cxnSp>
        <p:nvCxnSpPr>
          <p:cNvPr id="19" name="Straight Connector 18">
            <a:extLst>
              <a:ext uri="{FF2B5EF4-FFF2-40B4-BE49-F238E27FC236}">
                <a16:creationId xmlns:a16="http://schemas.microsoft.com/office/drawing/2014/main" id="{8AEF05E3-2C2C-F98D-919D-4D2F2B5251D5}"/>
              </a:ext>
            </a:extLst>
          </p:cNvPr>
          <p:cNvCxnSpPr/>
          <p:nvPr userDrawn="1"/>
        </p:nvCxnSpPr>
        <p:spPr>
          <a:xfrm>
            <a:off x="0" y="4668966"/>
            <a:ext cx="9144000" cy="0"/>
          </a:xfrm>
          <a:prstGeom prst="line">
            <a:avLst/>
          </a:prstGeom>
          <a:ln w="6350">
            <a:gradFill>
              <a:gsLst>
                <a:gs pos="100000">
                  <a:srgbClr val="37AAF0"/>
                </a:gs>
                <a:gs pos="0">
                  <a:srgbClr val="006EDE"/>
                </a:gs>
              </a:gsLst>
              <a:lin ang="0" scaled="0"/>
            </a:gradFill>
          </a:ln>
        </p:spPr>
        <p:style>
          <a:lnRef idx="1">
            <a:schemeClr val="accent1"/>
          </a:lnRef>
          <a:fillRef idx="0">
            <a:schemeClr val="accent1"/>
          </a:fillRef>
          <a:effectRef idx="0">
            <a:schemeClr val="accent1"/>
          </a:effectRef>
          <a:fontRef idx="minor">
            <a:schemeClr val="tx1"/>
          </a:fontRef>
        </p:style>
      </p:cxnSp>
      <p:sp>
        <p:nvSpPr>
          <p:cNvPr id="2" name="Text Placeholder 23">
            <a:extLst>
              <a:ext uri="{FF2B5EF4-FFF2-40B4-BE49-F238E27FC236}">
                <a16:creationId xmlns:a16="http://schemas.microsoft.com/office/drawing/2014/main" id="{CCCC41BA-A278-16F6-E0CF-30BD218D8BDD}"/>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53D6ED1C-684F-D6EF-30FC-F751273CD4FA}"/>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A1FD3D4F-E717-3942-9E8A-041BCC736492}"/>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6" name="Text Placeholder 26">
            <a:extLst>
              <a:ext uri="{FF2B5EF4-FFF2-40B4-BE49-F238E27FC236}">
                <a16:creationId xmlns:a16="http://schemas.microsoft.com/office/drawing/2014/main" id="{85F60B32-3992-9177-DBB6-299F466A9EF6}"/>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8" name="Text Placeholder 26">
            <a:extLst>
              <a:ext uri="{FF2B5EF4-FFF2-40B4-BE49-F238E27FC236}">
                <a16:creationId xmlns:a16="http://schemas.microsoft.com/office/drawing/2014/main" id="{8B6FBD52-B692-A5D5-B185-30B350A33AF5}"/>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36" name="Text Placeholder 23">
            <a:extLst>
              <a:ext uri="{FF2B5EF4-FFF2-40B4-BE49-F238E27FC236}">
                <a16:creationId xmlns:a16="http://schemas.microsoft.com/office/drawing/2014/main" id="{FC634D5E-FC38-6969-1608-A8F1C6CA86DB}"/>
              </a:ext>
            </a:extLst>
          </p:cNvPr>
          <p:cNvSpPr>
            <a:spLocks noGrp="1"/>
          </p:cNvSpPr>
          <p:nvPr>
            <p:ph type="body" sz="quarter" idx="49"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40" name="Text Placeholder 23">
            <a:extLst>
              <a:ext uri="{FF2B5EF4-FFF2-40B4-BE49-F238E27FC236}">
                <a16:creationId xmlns:a16="http://schemas.microsoft.com/office/drawing/2014/main" id="{F6177590-C470-40F6-1C3D-F51AD8F64EAB}"/>
              </a:ext>
            </a:extLst>
          </p:cNvPr>
          <p:cNvSpPr>
            <a:spLocks noGrp="1"/>
          </p:cNvSpPr>
          <p:nvPr>
            <p:ph type="body" sz="quarter" idx="50"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41" name="Text Placeholder 26">
            <a:extLst>
              <a:ext uri="{FF2B5EF4-FFF2-40B4-BE49-F238E27FC236}">
                <a16:creationId xmlns:a16="http://schemas.microsoft.com/office/drawing/2014/main" id="{05E42967-C620-73CC-F3EF-C2731E33B3AD}"/>
              </a:ext>
            </a:extLst>
          </p:cNvPr>
          <p:cNvSpPr>
            <a:spLocks noGrp="1"/>
          </p:cNvSpPr>
          <p:nvPr>
            <p:ph type="body" sz="quarter" idx="51"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42" name="Text Placeholder 26">
            <a:extLst>
              <a:ext uri="{FF2B5EF4-FFF2-40B4-BE49-F238E27FC236}">
                <a16:creationId xmlns:a16="http://schemas.microsoft.com/office/drawing/2014/main" id="{2977FDCB-5F88-D617-1AF7-68CCD296873E}"/>
              </a:ext>
            </a:extLst>
          </p:cNvPr>
          <p:cNvSpPr>
            <a:spLocks noGrp="1"/>
          </p:cNvSpPr>
          <p:nvPr>
            <p:ph type="body" sz="quarter" idx="52"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2771305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peakers 6-7">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1FF2DB2-6BB7-E516-9A5E-04E563A6A447}"/>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29" name="Oval 28">
            <a:extLst>
              <a:ext uri="{FF2B5EF4-FFF2-40B4-BE49-F238E27FC236}">
                <a16:creationId xmlns:a16="http://schemas.microsoft.com/office/drawing/2014/main" id="{7F91E28E-6FAA-6B89-4204-97C8BD7D7E53}"/>
              </a:ext>
            </a:extLst>
          </p:cNvPr>
          <p:cNvSpPr/>
          <p:nvPr userDrawn="1"/>
        </p:nvSpPr>
        <p:spPr>
          <a:xfrm>
            <a:off x="4114800" y="2736000"/>
            <a:ext cx="914400" cy="91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32" name="Oval 31">
            <a:extLst>
              <a:ext uri="{FF2B5EF4-FFF2-40B4-BE49-F238E27FC236}">
                <a16:creationId xmlns:a16="http://schemas.microsoft.com/office/drawing/2014/main" id="{E69CE4B0-08CC-C6E3-A89E-1BE12CB45848}"/>
              </a:ext>
            </a:extLst>
          </p:cNvPr>
          <p:cNvSpPr/>
          <p:nvPr userDrawn="1"/>
        </p:nvSpPr>
        <p:spPr>
          <a:xfrm>
            <a:off x="1850281" y="2736000"/>
            <a:ext cx="914400" cy="91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33" name="Oval 32">
            <a:extLst>
              <a:ext uri="{FF2B5EF4-FFF2-40B4-BE49-F238E27FC236}">
                <a16:creationId xmlns:a16="http://schemas.microsoft.com/office/drawing/2014/main" id="{6ADD5832-61CA-C1E3-B9E3-F6AF16CAF4CF}"/>
              </a:ext>
            </a:extLst>
          </p:cNvPr>
          <p:cNvSpPr/>
          <p:nvPr userDrawn="1"/>
        </p:nvSpPr>
        <p:spPr>
          <a:xfrm>
            <a:off x="6376968" y="2736000"/>
            <a:ext cx="914400" cy="91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11" name="Oval 10">
            <a:extLst>
              <a:ext uri="{FF2B5EF4-FFF2-40B4-BE49-F238E27FC236}">
                <a16:creationId xmlns:a16="http://schemas.microsoft.com/office/drawing/2014/main" id="{0616B02F-FDAB-C48F-AF85-6C7DF1AA04DE}"/>
              </a:ext>
            </a:extLst>
          </p:cNvPr>
          <p:cNvSpPr/>
          <p:nvPr userDrawn="1"/>
        </p:nvSpPr>
        <p:spPr>
          <a:xfrm>
            <a:off x="719197" y="1008000"/>
            <a:ext cx="914400" cy="91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25" name="Oval 24">
            <a:extLst>
              <a:ext uri="{FF2B5EF4-FFF2-40B4-BE49-F238E27FC236}">
                <a16:creationId xmlns:a16="http://schemas.microsoft.com/office/drawing/2014/main" id="{83A66C92-3DB4-ABBC-B18B-261B58F06D62}"/>
              </a:ext>
            </a:extLst>
          </p:cNvPr>
          <p:cNvSpPr/>
          <p:nvPr userDrawn="1"/>
        </p:nvSpPr>
        <p:spPr>
          <a:xfrm>
            <a:off x="2982541" y="1008000"/>
            <a:ext cx="914400" cy="91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27" name="Oval 26">
            <a:extLst>
              <a:ext uri="{FF2B5EF4-FFF2-40B4-BE49-F238E27FC236}">
                <a16:creationId xmlns:a16="http://schemas.microsoft.com/office/drawing/2014/main" id="{2B45CF78-BDFB-0547-3D1A-25CF3FD32015}"/>
              </a:ext>
            </a:extLst>
          </p:cNvPr>
          <p:cNvSpPr/>
          <p:nvPr userDrawn="1"/>
        </p:nvSpPr>
        <p:spPr>
          <a:xfrm>
            <a:off x="5245885" y="1008000"/>
            <a:ext cx="914400" cy="91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28" name="Oval 27">
            <a:extLst>
              <a:ext uri="{FF2B5EF4-FFF2-40B4-BE49-F238E27FC236}">
                <a16:creationId xmlns:a16="http://schemas.microsoft.com/office/drawing/2014/main" id="{DCC7D2FC-6E65-64E1-0E41-8288618193F6}"/>
              </a:ext>
            </a:extLst>
          </p:cNvPr>
          <p:cNvSpPr/>
          <p:nvPr userDrawn="1"/>
        </p:nvSpPr>
        <p:spPr>
          <a:xfrm>
            <a:off x="7509228" y="1008000"/>
            <a:ext cx="914400" cy="91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21" name="Text Placeholder 10">
            <a:extLst>
              <a:ext uri="{FF2B5EF4-FFF2-40B4-BE49-F238E27FC236}">
                <a16:creationId xmlns:a16="http://schemas.microsoft.com/office/drawing/2014/main" id="{2C08343A-45E9-DB40-BB4A-EB64DEE39822}"/>
              </a:ext>
            </a:extLst>
          </p:cNvPr>
          <p:cNvSpPr>
            <a:spLocks noGrp="1"/>
          </p:cNvSpPr>
          <p:nvPr>
            <p:ph type="body" sz="quarter" idx="23" hasCustomPrompt="1"/>
          </p:nvPr>
        </p:nvSpPr>
        <p:spPr>
          <a:xfrm>
            <a:off x="252000" y="1980000"/>
            <a:ext cx="1848794" cy="179634"/>
          </a:xfrm>
          <a:prstGeom prst="rect">
            <a:avLst/>
          </a:prstGeom>
        </p:spPr>
        <p:txBody>
          <a:bodyPr lIns="0" tIns="0" rIns="0" bIns="0" anchor="t"/>
          <a:lstStyle>
            <a:lvl1pPr marL="0" indent="0" algn="ctr">
              <a:spcBef>
                <a:spcPts val="0"/>
              </a:spcBef>
              <a:buNone/>
              <a:defRPr sz="1200" b="1">
                <a:solidFill>
                  <a:schemeClr val="bg1"/>
                </a:solidFill>
              </a:defRPr>
            </a:lvl1pPr>
          </a:lstStyle>
          <a:p>
            <a:pPr lvl="0"/>
            <a:r>
              <a:rPr lang="en-GB" dirty="0"/>
              <a:t>Name</a:t>
            </a:r>
            <a:r>
              <a:rPr lang="ru-RU" dirty="0"/>
              <a:t> </a:t>
            </a:r>
            <a:r>
              <a:rPr lang="en-GB" dirty="0"/>
              <a:t>Surname</a:t>
            </a:r>
            <a:endParaRPr lang="en-US" dirty="0"/>
          </a:p>
        </p:txBody>
      </p:sp>
      <p:sp>
        <p:nvSpPr>
          <p:cNvPr id="22" name="Text Placeholder 10">
            <a:extLst>
              <a:ext uri="{FF2B5EF4-FFF2-40B4-BE49-F238E27FC236}">
                <a16:creationId xmlns:a16="http://schemas.microsoft.com/office/drawing/2014/main" id="{11B7CBA4-2BF1-FD41-A92F-CD5D48A3BAF4}"/>
              </a:ext>
            </a:extLst>
          </p:cNvPr>
          <p:cNvSpPr>
            <a:spLocks noGrp="1"/>
          </p:cNvSpPr>
          <p:nvPr>
            <p:ph type="body" sz="quarter" idx="24" hasCustomPrompt="1"/>
          </p:nvPr>
        </p:nvSpPr>
        <p:spPr>
          <a:xfrm>
            <a:off x="252000" y="2286000"/>
            <a:ext cx="1848794" cy="341647"/>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dirty="0"/>
              <a:t>Click to add a job title</a:t>
            </a:r>
          </a:p>
        </p:txBody>
      </p:sp>
      <p:sp>
        <p:nvSpPr>
          <p:cNvPr id="31" name="Text Placeholder 10">
            <a:extLst>
              <a:ext uri="{FF2B5EF4-FFF2-40B4-BE49-F238E27FC236}">
                <a16:creationId xmlns:a16="http://schemas.microsoft.com/office/drawing/2014/main" id="{9B5D762F-A80A-4C6A-BA64-EB3C96D47CAA}"/>
              </a:ext>
            </a:extLst>
          </p:cNvPr>
          <p:cNvSpPr>
            <a:spLocks noGrp="1"/>
          </p:cNvSpPr>
          <p:nvPr>
            <p:ph type="body" sz="quarter" idx="32" hasCustomPrompt="1"/>
          </p:nvPr>
        </p:nvSpPr>
        <p:spPr>
          <a:xfrm>
            <a:off x="2515344" y="1980000"/>
            <a:ext cx="1848794" cy="179634"/>
          </a:xfrm>
          <a:prstGeom prst="rect">
            <a:avLst/>
          </a:prstGeom>
        </p:spPr>
        <p:txBody>
          <a:bodyPr lIns="0" tIns="0" rIns="0" bIns="0" anchor="t"/>
          <a:lstStyle>
            <a:lvl1pPr marL="0" indent="0" algn="ctr">
              <a:spcBef>
                <a:spcPts val="0"/>
              </a:spcBef>
              <a:buNone/>
              <a:defRPr sz="1200" b="1">
                <a:solidFill>
                  <a:schemeClr val="bg1"/>
                </a:solidFill>
              </a:defRPr>
            </a:lvl1pPr>
          </a:lstStyle>
          <a:p>
            <a:pPr lvl="0"/>
            <a:r>
              <a:rPr lang="en-GB" dirty="0"/>
              <a:t>Name</a:t>
            </a:r>
            <a:r>
              <a:rPr lang="ru-RU" dirty="0"/>
              <a:t> </a:t>
            </a:r>
            <a:r>
              <a:rPr lang="en-GB" dirty="0"/>
              <a:t>Surname</a:t>
            </a:r>
            <a:endParaRPr lang="en-US" dirty="0"/>
          </a:p>
        </p:txBody>
      </p:sp>
      <p:sp>
        <p:nvSpPr>
          <p:cNvPr id="37" name="Text Placeholder 10">
            <a:extLst>
              <a:ext uri="{FF2B5EF4-FFF2-40B4-BE49-F238E27FC236}">
                <a16:creationId xmlns:a16="http://schemas.microsoft.com/office/drawing/2014/main" id="{E0025F6C-8900-4BC9-AC44-F015BEAA83F9}"/>
              </a:ext>
            </a:extLst>
          </p:cNvPr>
          <p:cNvSpPr>
            <a:spLocks noGrp="1"/>
          </p:cNvSpPr>
          <p:nvPr>
            <p:ph type="body" sz="quarter" idx="33" hasCustomPrompt="1"/>
          </p:nvPr>
        </p:nvSpPr>
        <p:spPr>
          <a:xfrm>
            <a:off x="2515344" y="2286000"/>
            <a:ext cx="1848794" cy="341647"/>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dirty="0"/>
              <a:t>Click to add a job title</a:t>
            </a:r>
          </a:p>
        </p:txBody>
      </p:sp>
      <p:sp>
        <p:nvSpPr>
          <p:cNvPr id="38" name="Text Placeholder 10">
            <a:extLst>
              <a:ext uri="{FF2B5EF4-FFF2-40B4-BE49-F238E27FC236}">
                <a16:creationId xmlns:a16="http://schemas.microsoft.com/office/drawing/2014/main" id="{58904021-4A57-42F2-BAB9-5AE8C7511FA2}"/>
              </a:ext>
            </a:extLst>
          </p:cNvPr>
          <p:cNvSpPr>
            <a:spLocks noGrp="1"/>
          </p:cNvSpPr>
          <p:nvPr>
            <p:ph type="body" sz="quarter" idx="34" hasCustomPrompt="1"/>
          </p:nvPr>
        </p:nvSpPr>
        <p:spPr>
          <a:xfrm>
            <a:off x="4778688" y="1980000"/>
            <a:ext cx="1848794" cy="179634"/>
          </a:xfrm>
          <a:prstGeom prst="rect">
            <a:avLst/>
          </a:prstGeom>
        </p:spPr>
        <p:txBody>
          <a:bodyPr lIns="0" tIns="0" rIns="0" bIns="0" anchor="t"/>
          <a:lstStyle>
            <a:lvl1pPr marL="0" indent="0" algn="ctr">
              <a:spcBef>
                <a:spcPts val="0"/>
              </a:spcBef>
              <a:buNone/>
              <a:defRPr sz="1200" b="1">
                <a:solidFill>
                  <a:schemeClr val="bg1"/>
                </a:solidFill>
              </a:defRPr>
            </a:lvl1pPr>
          </a:lstStyle>
          <a:p>
            <a:pPr lvl="0"/>
            <a:r>
              <a:rPr lang="en-GB" dirty="0"/>
              <a:t>Name</a:t>
            </a:r>
            <a:r>
              <a:rPr lang="ru-RU" dirty="0"/>
              <a:t> </a:t>
            </a:r>
            <a:r>
              <a:rPr lang="en-GB" dirty="0"/>
              <a:t>Surname</a:t>
            </a:r>
            <a:endParaRPr lang="en-US" dirty="0"/>
          </a:p>
        </p:txBody>
      </p:sp>
      <p:sp>
        <p:nvSpPr>
          <p:cNvPr id="39" name="Text Placeholder 10">
            <a:extLst>
              <a:ext uri="{FF2B5EF4-FFF2-40B4-BE49-F238E27FC236}">
                <a16:creationId xmlns:a16="http://schemas.microsoft.com/office/drawing/2014/main" id="{8A16C05F-2619-4309-88BA-6886AE15659D}"/>
              </a:ext>
            </a:extLst>
          </p:cNvPr>
          <p:cNvSpPr>
            <a:spLocks noGrp="1"/>
          </p:cNvSpPr>
          <p:nvPr>
            <p:ph type="body" sz="quarter" idx="35" hasCustomPrompt="1"/>
          </p:nvPr>
        </p:nvSpPr>
        <p:spPr>
          <a:xfrm>
            <a:off x="4778688" y="2286000"/>
            <a:ext cx="1848794" cy="341647"/>
          </a:xfrm>
          <a:prstGeom prst="rect">
            <a:avLst/>
          </a:prstGeom>
        </p:spPr>
        <p:txBody>
          <a:bodyPr lIns="0" tIns="0" rIns="0" bIns="0" anchor="t"/>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100" b="0">
                <a:solidFill>
                  <a:schemeClr val="tx2">
                    <a:lumMod val="40000"/>
                    <a:lumOff val="60000"/>
                  </a:schemeClr>
                </a:solidFill>
              </a:defRPr>
            </a:lvl1pPr>
          </a:lstStyle>
          <a:p>
            <a:pPr lvl="0"/>
            <a:r>
              <a:rPr lang="en-US" dirty="0"/>
              <a:t>Click to add a job title</a:t>
            </a:r>
          </a:p>
        </p:txBody>
      </p:sp>
      <p:sp>
        <p:nvSpPr>
          <p:cNvPr id="46" name="Text Placeholder 10">
            <a:extLst>
              <a:ext uri="{FF2B5EF4-FFF2-40B4-BE49-F238E27FC236}">
                <a16:creationId xmlns:a16="http://schemas.microsoft.com/office/drawing/2014/main" id="{FBCF5AE6-C9FF-412A-B4F4-54A7246F41A6}"/>
              </a:ext>
            </a:extLst>
          </p:cNvPr>
          <p:cNvSpPr>
            <a:spLocks noGrp="1"/>
          </p:cNvSpPr>
          <p:nvPr>
            <p:ph type="body" sz="quarter" idx="36" hasCustomPrompt="1"/>
          </p:nvPr>
        </p:nvSpPr>
        <p:spPr>
          <a:xfrm>
            <a:off x="7042031" y="1980000"/>
            <a:ext cx="1848794" cy="179634"/>
          </a:xfrm>
          <a:prstGeom prst="rect">
            <a:avLst/>
          </a:prstGeom>
        </p:spPr>
        <p:txBody>
          <a:bodyPr lIns="0" tIns="0" rIns="0" bIns="0" anchor="t"/>
          <a:lstStyle>
            <a:lvl1pPr marL="0" indent="0" algn="ctr">
              <a:spcBef>
                <a:spcPts val="0"/>
              </a:spcBef>
              <a:buNone/>
              <a:defRPr sz="1200" b="1">
                <a:solidFill>
                  <a:schemeClr val="bg1"/>
                </a:solidFill>
              </a:defRPr>
            </a:lvl1pPr>
          </a:lstStyle>
          <a:p>
            <a:pPr lvl="0"/>
            <a:r>
              <a:rPr lang="en-GB" dirty="0"/>
              <a:t>Name</a:t>
            </a:r>
            <a:r>
              <a:rPr lang="ru-RU" dirty="0"/>
              <a:t> </a:t>
            </a:r>
            <a:r>
              <a:rPr lang="en-GB" dirty="0"/>
              <a:t>Surname</a:t>
            </a:r>
            <a:endParaRPr lang="en-US" dirty="0"/>
          </a:p>
        </p:txBody>
      </p:sp>
      <p:sp>
        <p:nvSpPr>
          <p:cNvPr id="47" name="Text Placeholder 10">
            <a:extLst>
              <a:ext uri="{FF2B5EF4-FFF2-40B4-BE49-F238E27FC236}">
                <a16:creationId xmlns:a16="http://schemas.microsoft.com/office/drawing/2014/main" id="{527380FF-8239-47B6-99D0-A94EE9806ED3}"/>
              </a:ext>
            </a:extLst>
          </p:cNvPr>
          <p:cNvSpPr>
            <a:spLocks noGrp="1"/>
          </p:cNvSpPr>
          <p:nvPr>
            <p:ph type="body" sz="quarter" idx="37" hasCustomPrompt="1"/>
          </p:nvPr>
        </p:nvSpPr>
        <p:spPr>
          <a:xfrm>
            <a:off x="7042031" y="2286000"/>
            <a:ext cx="1848794" cy="341647"/>
          </a:xfrm>
          <a:prstGeom prst="rect">
            <a:avLst/>
          </a:prstGeom>
        </p:spPr>
        <p:txBody>
          <a:bodyPr lIns="0" tIns="0" rIns="0" bIns="0" anchor="t"/>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b="0">
                <a:solidFill>
                  <a:schemeClr val="tx2">
                    <a:lumMod val="40000"/>
                    <a:lumOff val="60000"/>
                  </a:schemeClr>
                </a:solidFill>
              </a:defRPr>
            </a:lvl1pPr>
          </a:lstStyle>
          <a:p>
            <a:pPr lvl="0"/>
            <a:r>
              <a:rPr lang="en-US" dirty="0"/>
              <a:t>Click to add a job title</a:t>
            </a:r>
          </a:p>
        </p:txBody>
      </p:sp>
      <p:sp>
        <p:nvSpPr>
          <p:cNvPr id="49" name="Text Placeholder 10">
            <a:extLst>
              <a:ext uri="{FF2B5EF4-FFF2-40B4-BE49-F238E27FC236}">
                <a16:creationId xmlns:a16="http://schemas.microsoft.com/office/drawing/2014/main" id="{27E740BA-15F1-4A7A-B15E-BAF3A86C486A}"/>
              </a:ext>
            </a:extLst>
          </p:cNvPr>
          <p:cNvSpPr>
            <a:spLocks noGrp="1"/>
          </p:cNvSpPr>
          <p:nvPr>
            <p:ph type="body" sz="quarter" idx="39" hasCustomPrompt="1"/>
          </p:nvPr>
        </p:nvSpPr>
        <p:spPr>
          <a:xfrm>
            <a:off x="1383084" y="3726000"/>
            <a:ext cx="1848794" cy="179634"/>
          </a:xfrm>
          <a:prstGeom prst="rect">
            <a:avLst/>
          </a:prstGeom>
        </p:spPr>
        <p:txBody>
          <a:bodyPr lIns="0" tIns="0" rIns="0" bIns="0" anchor="t"/>
          <a:lstStyle>
            <a:lvl1pPr marL="0" indent="0" algn="ctr">
              <a:spcBef>
                <a:spcPts val="0"/>
              </a:spcBef>
              <a:buNone/>
              <a:defRPr sz="1200" b="1">
                <a:solidFill>
                  <a:schemeClr val="bg1"/>
                </a:solidFill>
              </a:defRPr>
            </a:lvl1pPr>
          </a:lstStyle>
          <a:p>
            <a:pPr lvl="0"/>
            <a:r>
              <a:rPr lang="en-GB" dirty="0"/>
              <a:t>Name</a:t>
            </a:r>
            <a:r>
              <a:rPr lang="ru-RU" dirty="0"/>
              <a:t> </a:t>
            </a:r>
            <a:r>
              <a:rPr lang="en-GB" dirty="0"/>
              <a:t>Surname</a:t>
            </a:r>
            <a:endParaRPr lang="en-US" dirty="0"/>
          </a:p>
        </p:txBody>
      </p:sp>
      <p:sp>
        <p:nvSpPr>
          <p:cNvPr id="50" name="Text Placeholder 10">
            <a:extLst>
              <a:ext uri="{FF2B5EF4-FFF2-40B4-BE49-F238E27FC236}">
                <a16:creationId xmlns:a16="http://schemas.microsoft.com/office/drawing/2014/main" id="{292115EA-E291-4487-8D2B-78F3F0750E54}"/>
              </a:ext>
            </a:extLst>
          </p:cNvPr>
          <p:cNvSpPr>
            <a:spLocks noGrp="1"/>
          </p:cNvSpPr>
          <p:nvPr>
            <p:ph type="body" sz="quarter" idx="40" hasCustomPrompt="1"/>
          </p:nvPr>
        </p:nvSpPr>
        <p:spPr>
          <a:xfrm>
            <a:off x="1383084" y="4032000"/>
            <a:ext cx="1848794" cy="341647"/>
          </a:xfrm>
          <a:prstGeom prst="rect">
            <a:avLst/>
          </a:prstGeom>
        </p:spPr>
        <p:txBody>
          <a:bodyPr lIns="0" tIns="0" rIns="0" bIns="0" anchor="t"/>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b="0">
                <a:solidFill>
                  <a:schemeClr val="tx2">
                    <a:lumMod val="40000"/>
                    <a:lumOff val="60000"/>
                  </a:schemeClr>
                </a:solidFill>
              </a:defRPr>
            </a:lvl1pPr>
          </a:lstStyle>
          <a:p>
            <a:pPr lvl="0"/>
            <a:r>
              <a:rPr lang="en-US" dirty="0"/>
              <a:t>Click to add a job title</a:t>
            </a:r>
          </a:p>
        </p:txBody>
      </p:sp>
      <p:sp>
        <p:nvSpPr>
          <p:cNvPr id="54" name="Text Placeholder 10">
            <a:extLst>
              <a:ext uri="{FF2B5EF4-FFF2-40B4-BE49-F238E27FC236}">
                <a16:creationId xmlns:a16="http://schemas.microsoft.com/office/drawing/2014/main" id="{01F297F1-CB10-41F6-80CF-0058F7855510}"/>
              </a:ext>
            </a:extLst>
          </p:cNvPr>
          <p:cNvSpPr>
            <a:spLocks noGrp="1"/>
          </p:cNvSpPr>
          <p:nvPr>
            <p:ph type="body" sz="quarter" idx="44" hasCustomPrompt="1"/>
          </p:nvPr>
        </p:nvSpPr>
        <p:spPr>
          <a:xfrm>
            <a:off x="3646428" y="3726000"/>
            <a:ext cx="1848794" cy="179634"/>
          </a:xfrm>
          <a:prstGeom prst="rect">
            <a:avLst/>
          </a:prstGeom>
        </p:spPr>
        <p:txBody>
          <a:bodyPr lIns="0" tIns="0" rIns="0" bIns="0" anchor="t"/>
          <a:lstStyle>
            <a:lvl1pPr marL="0" indent="0" algn="ctr">
              <a:spcBef>
                <a:spcPts val="0"/>
              </a:spcBef>
              <a:buNone/>
              <a:defRPr sz="1200" b="1">
                <a:solidFill>
                  <a:schemeClr val="bg1"/>
                </a:solidFill>
              </a:defRPr>
            </a:lvl1pPr>
          </a:lstStyle>
          <a:p>
            <a:pPr lvl="0"/>
            <a:r>
              <a:rPr lang="en-GB" dirty="0"/>
              <a:t>Name</a:t>
            </a:r>
            <a:r>
              <a:rPr lang="ru-RU" dirty="0"/>
              <a:t> </a:t>
            </a:r>
            <a:r>
              <a:rPr lang="en-GB" dirty="0"/>
              <a:t>Surname</a:t>
            </a:r>
            <a:endParaRPr lang="en-US" dirty="0"/>
          </a:p>
        </p:txBody>
      </p:sp>
      <p:sp>
        <p:nvSpPr>
          <p:cNvPr id="55" name="Text Placeholder 10">
            <a:extLst>
              <a:ext uri="{FF2B5EF4-FFF2-40B4-BE49-F238E27FC236}">
                <a16:creationId xmlns:a16="http://schemas.microsoft.com/office/drawing/2014/main" id="{763E5D8A-71B2-4F35-BCD1-AAFFEF539D87}"/>
              </a:ext>
            </a:extLst>
          </p:cNvPr>
          <p:cNvSpPr>
            <a:spLocks noGrp="1"/>
          </p:cNvSpPr>
          <p:nvPr>
            <p:ph type="body" sz="quarter" idx="45" hasCustomPrompt="1"/>
          </p:nvPr>
        </p:nvSpPr>
        <p:spPr>
          <a:xfrm>
            <a:off x="3646428" y="4032000"/>
            <a:ext cx="1848794" cy="341647"/>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dirty="0"/>
              <a:t>Click to add a job title</a:t>
            </a:r>
          </a:p>
        </p:txBody>
      </p:sp>
      <p:sp>
        <p:nvSpPr>
          <p:cNvPr id="56" name="Text Placeholder 10">
            <a:extLst>
              <a:ext uri="{FF2B5EF4-FFF2-40B4-BE49-F238E27FC236}">
                <a16:creationId xmlns:a16="http://schemas.microsoft.com/office/drawing/2014/main" id="{98F6D435-2D2D-45F6-AAB5-933A2C291DE6}"/>
              </a:ext>
            </a:extLst>
          </p:cNvPr>
          <p:cNvSpPr>
            <a:spLocks noGrp="1"/>
          </p:cNvSpPr>
          <p:nvPr>
            <p:ph type="body" sz="quarter" idx="46" hasCustomPrompt="1"/>
          </p:nvPr>
        </p:nvSpPr>
        <p:spPr>
          <a:xfrm>
            <a:off x="5909771" y="3726000"/>
            <a:ext cx="1848794" cy="179634"/>
          </a:xfrm>
          <a:prstGeom prst="rect">
            <a:avLst/>
          </a:prstGeom>
        </p:spPr>
        <p:txBody>
          <a:bodyPr lIns="0" tIns="0" rIns="0" bIns="0" anchor="t"/>
          <a:lstStyle>
            <a:lvl1pPr marL="0" indent="0" algn="ctr">
              <a:spcBef>
                <a:spcPts val="0"/>
              </a:spcBef>
              <a:buNone/>
              <a:defRPr sz="1200" b="1">
                <a:solidFill>
                  <a:schemeClr val="bg1"/>
                </a:solidFill>
              </a:defRPr>
            </a:lvl1pPr>
          </a:lstStyle>
          <a:p>
            <a:pPr lvl="0"/>
            <a:r>
              <a:rPr lang="en-GB" dirty="0"/>
              <a:t>Name</a:t>
            </a:r>
            <a:r>
              <a:rPr lang="ru-RU" dirty="0"/>
              <a:t> </a:t>
            </a:r>
            <a:r>
              <a:rPr lang="en-GB" dirty="0"/>
              <a:t>Surname</a:t>
            </a:r>
            <a:endParaRPr lang="en-US" dirty="0"/>
          </a:p>
        </p:txBody>
      </p:sp>
      <p:sp>
        <p:nvSpPr>
          <p:cNvPr id="57" name="Text Placeholder 10">
            <a:extLst>
              <a:ext uri="{FF2B5EF4-FFF2-40B4-BE49-F238E27FC236}">
                <a16:creationId xmlns:a16="http://schemas.microsoft.com/office/drawing/2014/main" id="{A31A78DD-FF89-4725-AF4F-0E514C5BFAD8}"/>
              </a:ext>
            </a:extLst>
          </p:cNvPr>
          <p:cNvSpPr>
            <a:spLocks noGrp="1"/>
          </p:cNvSpPr>
          <p:nvPr>
            <p:ph type="body" sz="quarter" idx="47" hasCustomPrompt="1"/>
          </p:nvPr>
        </p:nvSpPr>
        <p:spPr>
          <a:xfrm>
            <a:off x="5909771" y="4032000"/>
            <a:ext cx="1848794" cy="341647"/>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dirty="0"/>
              <a:t>Click to add a job title</a:t>
            </a:r>
          </a:p>
        </p:txBody>
      </p:sp>
      <p:sp>
        <p:nvSpPr>
          <p:cNvPr id="13" name="Title Placeholder 1">
            <a:extLst>
              <a:ext uri="{FF2B5EF4-FFF2-40B4-BE49-F238E27FC236}">
                <a16:creationId xmlns:a16="http://schemas.microsoft.com/office/drawing/2014/main" id="{0D0A283C-97FC-11CE-EBE9-AA572853E65C}"/>
              </a:ext>
            </a:extLst>
          </p:cNvPr>
          <p:cNvSpPr>
            <a:spLocks noGrp="1"/>
          </p:cNvSpPr>
          <p:nvPr>
            <p:ph type="title" hasCustomPrompt="1"/>
          </p:nvPr>
        </p:nvSpPr>
        <p:spPr>
          <a:xfrm>
            <a:off x="250825" y="237317"/>
            <a:ext cx="8640000" cy="713596"/>
          </a:xfrm>
          <a:prstGeom prst="rect">
            <a:avLst/>
          </a:prstGeom>
        </p:spPr>
        <p:txBody>
          <a:bodyPr vert="horz" wrap="none" lIns="0" tIns="0" rIns="0" bIns="0" rtlCol="0" anchor="t" anchorCtr="0">
            <a:noAutofit/>
          </a:bodyPr>
          <a:lstStyle>
            <a:lvl1pPr algn="ctr">
              <a:defRPr>
                <a:solidFill>
                  <a:schemeClr val="bg1"/>
                </a:solidFill>
                <a:latin typeface="+mj-lt"/>
              </a:defRPr>
            </a:lvl1pPr>
          </a:lstStyle>
          <a:p>
            <a:r>
              <a:rPr lang="en-US" dirty="0"/>
              <a:t>Click to add a track title</a:t>
            </a:r>
          </a:p>
        </p:txBody>
      </p:sp>
      <p:sp>
        <p:nvSpPr>
          <p:cNvPr id="15" name="Picture Placeholder 8">
            <a:extLst>
              <a:ext uri="{FF2B5EF4-FFF2-40B4-BE49-F238E27FC236}">
                <a16:creationId xmlns:a16="http://schemas.microsoft.com/office/drawing/2014/main" id="{6B3786D8-DAD1-D7E1-608C-5370D8099025}"/>
              </a:ext>
            </a:extLst>
          </p:cNvPr>
          <p:cNvSpPr>
            <a:spLocks noGrp="1"/>
          </p:cNvSpPr>
          <p:nvPr>
            <p:ph type="pic" sz="quarter" idx="21" hasCustomPrompt="1"/>
          </p:nvPr>
        </p:nvSpPr>
        <p:spPr>
          <a:xfrm>
            <a:off x="744397" y="1033200"/>
            <a:ext cx="864000" cy="864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7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16" name="Picture Placeholder 8">
            <a:extLst>
              <a:ext uri="{FF2B5EF4-FFF2-40B4-BE49-F238E27FC236}">
                <a16:creationId xmlns:a16="http://schemas.microsoft.com/office/drawing/2014/main" id="{4CEBF3F3-BDD8-277A-E31D-E0A9CCA58640}"/>
              </a:ext>
            </a:extLst>
          </p:cNvPr>
          <p:cNvSpPr>
            <a:spLocks noGrp="1"/>
          </p:cNvSpPr>
          <p:nvPr>
            <p:ph type="pic" sz="quarter" idx="28" hasCustomPrompt="1"/>
          </p:nvPr>
        </p:nvSpPr>
        <p:spPr>
          <a:xfrm>
            <a:off x="5271085" y="1033200"/>
            <a:ext cx="864000" cy="864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7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17" name="Picture Placeholder 8">
            <a:extLst>
              <a:ext uri="{FF2B5EF4-FFF2-40B4-BE49-F238E27FC236}">
                <a16:creationId xmlns:a16="http://schemas.microsoft.com/office/drawing/2014/main" id="{3413BF6B-4E9A-C8E4-C72F-F6C84F5EB91F}"/>
              </a:ext>
            </a:extLst>
          </p:cNvPr>
          <p:cNvSpPr>
            <a:spLocks noGrp="1"/>
          </p:cNvSpPr>
          <p:nvPr>
            <p:ph type="pic" sz="quarter" idx="31" hasCustomPrompt="1"/>
          </p:nvPr>
        </p:nvSpPr>
        <p:spPr>
          <a:xfrm>
            <a:off x="7534428" y="1033200"/>
            <a:ext cx="864000" cy="864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7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18" name="Picture Placeholder 8">
            <a:extLst>
              <a:ext uri="{FF2B5EF4-FFF2-40B4-BE49-F238E27FC236}">
                <a16:creationId xmlns:a16="http://schemas.microsoft.com/office/drawing/2014/main" id="{30C3AD1A-3554-DCF5-C1E8-8DA83489C80E}"/>
              </a:ext>
            </a:extLst>
          </p:cNvPr>
          <p:cNvSpPr>
            <a:spLocks noGrp="1"/>
          </p:cNvSpPr>
          <p:nvPr>
            <p:ph type="pic" sz="quarter" idx="38" hasCustomPrompt="1"/>
          </p:nvPr>
        </p:nvSpPr>
        <p:spPr>
          <a:xfrm>
            <a:off x="1875481" y="2761200"/>
            <a:ext cx="864000" cy="864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7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19" name="Picture Placeholder 8">
            <a:extLst>
              <a:ext uri="{FF2B5EF4-FFF2-40B4-BE49-F238E27FC236}">
                <a16:creationId xmlns:a16="http://schemas.microsoft.com/office/drawing/2014/main" id="{C76B154E-C220-AF20-3BF6-A055FB51522A}"/>
              </a:ext>
            </a:extLst>
          </p:cNvPr>
          <p:cNvSpPr>
            <a:spLocks noGrp="1"/>
          </p:cNvSpPr>
          <p:nvPr>
            <p:ph type="pic" sz="quarter" idx="41" hasCustomPrompt="1"/>
          </p:nvPr>
        </p:nvSpPr>
        <p:spPr>
          <a:xfrm>
            <a:off x="4138825" y="2761200"/>
            <a:ext cx="864000" cy="864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7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4" name="Picture Placeholder 8">
            <a:extLst>
              <a:ext uri="{FF2B5EF4-FFF2-40B4-BE49-F238E27FC236}">
                <a16:creationId xmlns:a16="http://schemas.microsoft.com/office/drawing/2014/main" id="{BDD07054-94F2-A27E-B65C-001D2E205CB7}"/>
              </a:ext>
            </a:extLst>
          </p:cNvPr>
          <p:cNvSpPr>
            <a:spLocks noGrp="1"/>
          </p:cNvSpPr>
          <p:nvPr>
            <p:ph type="pic" sz="quarter" idx="42" hasCustomPrompt="1"/>
          </p:nvPr>
        </p:nvSpPr>
        <p:spPr>
          <a:xfrm>
            <a:off x="6402168" y="2761200"/>
            <a:ext cx="864000" cy="864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7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5" name="Picture Placeholder 8">
            <a:extLst>
              <a:ext uri="{FF2B5EF4-FFF2-40B4-BE49-F238E27FC236}">
                <a16:creationId xmlns:a16="http://schemas.microsoft.com/office/drawing/2014/main" id="{BA0863E7-E3BB-FD1C-194C-34C70E9F43C0}"/>
              </a:ext>
            </a:extLst>
          </p:cNvPr>
          <p:cNvSpPr>
            <a:spLocks noGrp="1"/>
          </p:cNvSpPr>
          <p:nvPr>
            <p:ph type="pic" sz="quarter" idx="25" hasCustomPrompt="1"/>
          </p:nvPr>
        </p:nvSpPr>
        <p:spPr>
          <a:xfrm>
            <a:off x="3007741" y="1033200"/>
            <a:ext cx="864000" cy="864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7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pic>
        <p:nvPicPr>
          <p:cNvPr id="7" name="Graphic 6">
            <a:extLst>
              <a:ext uri="{FF2B5EF4-FFF2-40B4-BE49-F238E27FC236}">
                <a16:creationId xmlns:a16="http://schemas.microsoft.com/office/drawing/2014/main" id="{DD96B30E-99E8-C9EB-0FF8-A9B1095F21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530" y="4811044"/>
            <a:ext cx="796838" cy="162000"/>
          </a:xfrm>
          <a:prstGeom prst="rect">
            <a:avLst/>
          </a:prstGeom>
        </p:spPr>
      </p:pic>
      <p:pic>
        <p:nvPicPr>
          <p:cNvPr id="12" name="Graphic 11">
            <a:extLst>
              <a:ext uri="{FF2B5EF4-FFF2-40B4-BE49-F238E27FC236}">
                <a16:creationId xmlns:a16="http://schemas.microsoft.com/office/drawing/2014/main" id="{EA63B538-064F-C559-9B6D-002E78C9AA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92566" y="4808334"/>
            <a:ext cx="800609" cy="198000"/>
          </a:xfrm>
          <a:prstGeom prst="rect">
            <a:avLst/>
          </a:prstGeom>
        </p:spPr>
      </p:pic>
      <p:cxnSp>
        <p:nvCxnSpPr>
          <p:cNvPr id="20" name="Straight Connector 19">
            <a:extLst>
              <a:ext uri="{FF2B5EF4-FFF2-40B4-BE49-F238E27FC236}">
                <a16:creationId xmlns:a16="http://schemas.microsoft.com/office/drawing/2014/main" id="{1B8C1DCF-7D86-D8AB-DAF4-342C686EC699}"/>
              </a:ext>
            </a:extLst>
          </p:cNvPr>
          <p:cNvCxnSpPr/>
          <p:nvPr userDrawn="1"/>
        </p:nvCxnSpPr>
        <p:spPr>
          <a:xfrm>
            <a:off x="0" y="4668966"/>
            <a:ext cx="9144000" cy="0"/>
          </a:xfrm>
          <a:prstGeom prst="line">
            <a:avLst/>
          </a:prstGeom>
          <a:ln w="6350">
            <a:gradFill>
              <a:gsLst>
                <a:gs pos="100000">
                  <a:srgbClr val="37AAF0"/>
                </a:gs>
                <a:gs pos="0">
                  <a:srgbClr val="006EDE"/>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23">
            <a:extLst>
              <a:ext uri="{FF2B5EF4-FFF2-40B4-BE49-F238E27FC236}">
                <a16:creationId xmlns:a16="http://schemas.microsoft.com/office/drawing/2014/main" id="{D2CE01BD-D20C-F707-AA2C-134C4397E249}"/>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003B7774-D273-C44E-24F9-68E3F9830D07}"/>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24" name="Text Placeholder 26">
            <a:extLst>
              <a:ext uri="{FF2B5EF4-FFF2-40B4-BE49-F238E27FC236}">
                <a16:creationId xmlns:a16="http://schemas.microsoft.com/office/drawing/2014/main" id="{B180A9EC-3FF5-6BBF-EEF0-BA502FB45C25}"/>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26" name="Text Placeholder 26">
            <a:extLst>
              <a:ext uri="{FF2B5EF4-FFF2-40B4-BE49-F238E27FC236}">
                <a16:creationId xmlns:a16="http://schemas.microsoft.com/office/drawing/2014/main" id="{0A92B87A-14FA-2CA9-A710-2CF44804D5F2}"/>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30" name="Text Placeholder 26">
            <a:extLst>
              <a:ext uri="{FF2B5EF4-FFF2-40B4-BE49-F238E27FC236}">
                <a16:creationId xmlns:a16="http://schemas.microsoft.com/office/drawing/2014/main" id="{101D7CCF-0CAE-F8ED-CB98-BA2B4D8CF4CF}"/>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36" name="Text Placeholder 23">
            <a:extLst>
              <a:ext uri="{FF2B5EF4-FFF2-40B4-BE49-F238E27FC236}">
                <a16:creationId xmlns:a16="http://schemas.microsoft.com/office/drawing/2014/main" id="{E71D7EF9-14C5-6D89-2FF6-3F307454CF38}"/>
              </a:ext>
            </a:extLst>
          </p:cNvPr>
          <p:cNvSpPr>
            <a:spLocks noGrp="1"/>
          </p:cNvSpPr>
          <p:nvPr>
            <p:ph type="body" sz="quarter" idx="4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40" name="Text Placeholder 23">
            <a:extLst>
              <a:ext uri="{FF2B5EF4-FFF2-40B4-BE49-F238E27FC236}">
                <a16:creationId xmlns:a16="http://schemas.microsoft.com/office/drawing/2014/main" id="{090C61DD-84FF-EE8A-D599-5E9964FA985F}"/>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41" name="Text Placeholder 26">
            <a:extLst>
              <a:ext uri="{FF2B5EF4-FFF2-40B4-BE49-F238E27FC236}">
                <a16:creationId xmlns:a16="http://schemas.microsoft.com/office/drawing/2014/main" id="{A282F912-DFE0-5B4C-DDA9-FD5A7B6DFBA0}"/>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42" name="Text Placeholder 26">
            <a:extLst>
              <a:ext uri="{FF2B5EF4-FFF2-40B4-BE49-F238E27FC236}">
                <a16:creationId xmlns:a16="http://schemas.microsoft.com/office/drawing/2014/main" id="{49B9D26A-B62A-DB4B-10C8-694470681F72}"/>
              </a:ext>
            </a:extLst>
          </p:cNvPr>
          <p:cNvSpPr>
            <a:spLocks noGrp="1"/>
          </p:cNvSpPr>
          <p:nvPr>
            <p:ph type="body" sz="quarter" idx="49"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11601530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252000" y="1166813"/>
            <a:ext cx="8640000" cy="3349625"/>
          </a:xfrm>
          <a:prstGeom prst="rect">
            <a:avLst/>
          </a:prstGeom>
        </p:spPr>
        <p:txBody>
          <a:bodyPr lIns="0" tIns="0" rIns="0" bIns="0">
            <a:noAutofit/>
          </a:bodyPr>
          <a:lstStyle>
            <a:lvl1pPr marL="0" marR="0" indent="0" algn="l" defTabSz="685800" rtl="0" eaLnBrk="1" fontAlgn="auto" latinLnBrk="0" hangingPunct="1">
              <a:lnSpc>
                <a:spcPct val="100000"/>
              </a:lnSpc>
              <a:spcBef>
                <a:spcPts val="600"/>
              </a:spcBef>
              <a:spcAft>
                <a:spcPts val="0"/>
              </a:spcAft>
              <a:buClrTx/>
              <a:buSzTx/>
              <a:buFont typeface="+mj-lt"/>
              <a:buNone/>
              <a:tabLst/>
              <a:defRPr lang="en-US" sz="1800" b="0" kern="1200" dirty="0">
                <a:solidFill>
                  <a:schemeClr val="tx2"/>
                </a:solidFill>
                <a:latin typeface="+mn-lt"/>
                <a:ea typeface="+mn-ea"/>
                <a:cs typeface="+mn-cs"/>
              </a:defRPr>
            </a:lvl1pPr>
            <a:lvl2pPr marL="622300" indent="-279400">
              <a:lnSpc>
                <a:spcPct val="100000"/>
              </a:lnSpc>
              <a:buSzPct val="80000"/>
              <a:buFont typeface="Wingdings" pitchFamily="2" charset="2"/>
              <a:buChar char="§"/>
              <a:tabLst/>
              <a:defRPr lang="ru-RU" sz="1600" b="0" kern="1200" dirty="0" smtClean="0">
                <a:solidFill>
                  <a:schemeClr val="tx2"/>
                </a:solidFill>
                <a:latin typeface="+mn-lt"/>
                <a:ea typeface="+mn-ea"/>
                <a:cs typeface="+mn-cs"/>
              </a:defRPr>
            </a:lvl2pPr>
            <a:lvl3pPr marL="1028700" indent="-342900">
              <a:lnSpc>
                <a:spcPct val="100000"/>
              </a:lnSpc>
              <a:buSzPct val="80000"/>
              <a:buFont typeface="+mj-lt"/>
              <a:buAutoNum type="alphaLcParenR"/>
              <a:tabLst/>
              <a:defRPr lang="ru-RU" sz="1400" b="0" kern="1200" dirty="0" smtClean="0">
                <a:solidFill>
                  <a:schemeClr val="tx2"/>
                </a:solidFill>
                <a:latin typeface="+mn-lt"/>
                <a:ea typeface="+mn-ea"/>
                <a:cs typeface="+mn-cs"/>
              </a:defRPr>
            </a:lvl3pPr>
            <a:lvl4pPr marL="1371600" indent="-342900">
              <a:lnSpc>
                <a:spcPct val="100000"/>
              </a:lnSpc>
              <a:buSzPct val="80000"/>
              <a:buFont typeface="+mj-lt"/>
              <a:buAutoNum type="romanLcPeriod"/>
              <a:tabLst/>
              <a:defRPr lang="ru-RU" sz="1400" b="0" kern="1200" dirty="0" smtClean="0">
                <a:solidFill>
                  <a:schemeClr val="tx2"/>
                </a:solidFill>
                <a:latin typeface="+mn-lt"/>
                <a:ea typeface="+mn-ea"/>
                <a:cs typeface="+mn-cs"/>
              </a:defRPr>
            </a:lvl4pPr>
            <a:lvl5pPr marL="1714500" indent="-342900">
              <a:lnSpc>
                <a:spcPct val="100000"/>
              </a:lnSpc>
              <a:buSzPct val="80000"/>
              <a:buFont typeface="Arial" panose="020B0604020202020204" pitchFamily="34" charset="0"/>
              <a:buChar char="•"/>
              <a:tabLst/>
              <a:defRPr lang="ru-RU" sz="1400" b="0" kern="1200" dirty="0" smtClean="0">
                <a:solidFill>
                  <a:schemeClr val="tx2"/>
                </a:solidFill>
                <a:latin typeface="+mn-lt"/>
                <a:ea typeface="+mn-ea"/>
                <a:cs typeface="+mn-cs"/>
              </a:defRPr>
            </a:lvl5pPr>
            <a:lvl6pPr marL="2057400" indent="-342900">
              <a:lnSpc>
                <a:spcPct val="100000"/>
              </a:lnSpc>
              <a:buSzPct val="80000"/>
              <a:buFont typeface="Arial" panose="020B0604020202020204" pitchFamily="34" charset="0"/>
              <a:buChar char="•"/>
              <a:tabLst/>
              <a:defRPr lang="ru-RU" sz="1400" b="0" kern="1200" dirty="0" smtClean="0">
                <a:solidFill>
                  <a:schemeClr val="tx2"/>
                </a:solidFill>
                <a:latin typeface="+mn-lt"/>
                <a:ea typeface="+mn-ea"/>
                <a:cs typeface="+mn-cs"/>
              </a:defRPr>
            </a:lvl6pPr>
            <a:lvl7pPr marL="2400300" indent="-342900">
              <a:buSzPct val="80000"/>
              <a:buFont typeface="Arial" panose="020B0604020202020204" pitchFamily="34" charset="0"/>
              <a:buChar char="•"/>
              <a:defRPr lang="ru-RU" sz="1400" b="0" kern="1200" dirty="0" smtClean="0">
                <a:solidFill>
                  <a:schemeClr val="tx2"/>
                </a:solidFill>
                <a:latin typeface="+mn-lt"/>
                <a:ea typeface="+mn-ea"/>
                <a:cs typeface="+mn-cs"/>
              </a:defRPr>
            </a:lvl7pPr>
            <a:lvl8pPr marL="2743200" indent="-342900">
              <a:buSzPct val="80000"/>
              <a:buFont typeface="Arial" panose="020B0604020202020204" pitchFamily="34" charset="0"/>
              <a:buChar char="•"/>
              <a:defRPr lang="ru-RU" sz="1400" b="0" kern="1200" dirty="0" smtClean="0">
                <a:solidFill>
                  <a:schemeClr val="tx2"/>
                </a:solidFill>
                <a:latin typeface="+mn-lt"/>
                <a:ea typeface="+mn-ea"/>
                <a:cs typeface="+mn-cs"/>
              </a:defRPr>
            </a:lvl8pPr>
          </a:lstStyle>
          <a:p>
            <a:pPr lvl="0"/>
            <a:r>
              <a:rPr lang="en-GB" dirty="0"/>
              <a:t>08:00 am</a:t>
            </a:r>
            <a:r>
              <a:rPr lang="ru-RU" dirty="0"/>
              <a:t> </a:t>
            </a:r>
            <a:r>
              <a:rPr lang="en-GB" dirty="0"/>
              <a:t>— Speaker 1. Name Surname, job title.</a:t>
            </a:r>
          </a:p>
          <a:p>
            <a:pPr lvl="0"/>
            <a:r>
              <a:rPr lang="en-GB" dirty="0"/>
              <a:t>. . .</a:t>
            </a:r>
          </a:p>
        </p:txBody>
      </p:sp>
      <p:sp>
        <p:nvSpPr>
          <p:cNvPr id="13"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252000" y="237317"/>
            <a:ext cx="8640000" cy="713596"/>
          </a:xfrm>
          <a:prstGeom prst="rect">
            <a:avLst/>
          </a:prstGeom>
        </p:spPr>
        <p:txBody>
          <a:bodyPr vert="horz" lIns="0" tIns="0" rIns="0" bIns="0" rtlCol="0" anchor="t" anchorCtr="0">
            <a:noAutofit/>
          </a:bodyPr>
          <a:lstStyle>
            <a:lvl1pPr>
              <a:defRPr>
                <a:latin typeface="+mj-lt"/>
              </a:defRPr>
            </a:lvl1pPr>
          </a:lstStyle>
          <a:p>
            <a:r>
              <a:rPr lang="en-US" dirty="0"/>
              <a:t>Agenda slide</a:t>
            </a:r>
          </a:p>
        </p:txBody>
      </p:sp>
      <p:sp>
        <p:nvSpPr>
          <p:cNvPr id="10" name="Text Placeholder 23">
            <a:extLst>
              <a:ext uri="{FF2B5EF4-FFF2-40B4-BE49-F238E27FC236}">
                <a16:creationId xmlns:a16="http://schemas.microsoft.com/office/drawing/2014/main" id="{32F49CFE-0E4E-9903-B7F9-B2DC28C3398A}"/>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1" name="Text Placeholder 26">
            <a:extLst>
              <a:ext uri="{FF2B5EF4-FFF2-40B4-BE49-F238E27FC236}">
                <a16:creationId xmlns:a16="http://schemas.microsoft.com/office/drawing/2014/main" id="{AB332B65-447C-7421-F4BF-F744C691490B}"/>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2" name="Text Placeholder 26">
            <a:extLst>
              <a:ext uri="{FF2B5EF4-FFF2-40B4-BE49-F238E27FC236}">
                <a16:creationId xmlns:a16="http://schemas.microsoft.com/office/drawing/2014/main" id="{74B03E35-D958-1A2A-4422-9A6CAD9CB9C6}"/>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4" name="Text Placeholder 26">
            <a:extLst>
              <a:ext uri="{FF2B5EF4-FFF2-40B4-BE49-F238E27FC236}">
                <a16:creationId xmlns:a16="http://schemas.microsoft.com/office/drawing/2014/main" id="{66CD22AB-C926-DF8A-FF14-F7E106D51CAE}"/>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5" name="Text Placeholder 26">
            <a:extLst>
              <a:ext uri="{FF2B5EF4-FFF2-40B4-BE49-F238E27FC236}">
                <a16:creationId xmlns:a16="http://schemas.microsoft.com/office/drawing/2014/main" id="{15558877-59BD-EE81-9F71-3BA13331E735}"/>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6" name="Text Placeholder 23">
            <a:extLst>
              <a:ext uri="{FF2B5EF4-FFF2-40B4-BE49-F238E27FC236}">
                <a16:creationId xmlns:a16="http://schemas.microsoft.com/office/drawing/2014/main" id="{3A6C9770-D670-3A9F-8E65-7F12211FCE8D}"/>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7" name="Text Placeholder 23">
            <a:extLst>
              <a:ext uri="{FF2B5EF4-FFF2-40B4-BE49-F238E27FC236}">
                <a16:creationId xmlns:a16="http://schemas.microsoft.com/office/drawing/2014/main" id="{6A6E5D8D-5E00-5012-B940-9E92ADDC54F2}"/>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18" name="Text Placeholder 26">
            <a:extLst>
              <a:ext uri="{FF2B5EF4-FFF2-40B4-BE49-F238E27FC236}">
                <a16:creationId xmlns:a16="http://schemas.microsoft.com/office/drawing/2014/main" id="{437836F4-BD42-7B1B-0187-6D192F0928BC}"/>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19" name="Text Placeholder 26">
            <a:extLst>
              <a:ext uri="{FF2B5EF4-FFF2-40B4-BE49-F238E27FC236}">
                <a16:creationId xmlns:a16="http://schemas.microsoft.com/office/drawing/2014/main" id="{5CF0B477-FF36-72F5-364D-8EBBA43311CF}"/>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40598399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common)">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250826" y="237317"/>
            <a:ext cx="8640000" cy="713596"/>
          </a:xfrm>
          <a:prstGeom prst="rect">
            <a:avLst/>
          </a:prstGeom>
        </p:spPr>
        <p:txBody>
          <a:bodyPr vert="horz" lIns="0" tIns="0" rIns="0" bIns="0" rtlCol="0" anchor="t" anchorCtr="0">
            <a:noAutofit/>
          </a:bodyPr>
          <a:lstStyle>
            <a:lvl1pPr>
              <a:defRPr>
                <a:latin typeface="+mj-lt"/>
              </a:defRPr>
            </a:lvl1pPr>
          </a:lstStyle>
          <a:p>
            <a:r>
              <a:rPr lang="en-US" dirty="0"/>
              <a:t>Click to add a title</a:t>
            </a:r>
          </a:p>
        </p:txBody>
      </p:sp>
      <p:sp>
        <p:nvSpPr>
          <p:cNvPr id="3"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250826" y="1166813"/>
            <a:ext cx="8640000" cy="3349625"/>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23">
            <a:extLst>
              <a:ext uri="{FF2B5EF4-FFF2-40B4-BE49-F238E27FC236}">
                <a16:creationId xmlns:a16="http://schemas.microsoft.com/office/drawing/2014/main" id="{AB4A249E-E23B-FA8F-AEC5-1AD975C80F2D}"/>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7" name="Text Placeholder 26">
            <a:extLst>
              <a:ext uri="{FF2B5EF4-FFF2-40B4-BE49-F238E27FC236}">
                <a16:creationId xmlns:a16="http://schemas.microsoft.com/office/drawing/2014/main" id="{2EBDD4D9-031B-24F3-43C3-288399760F3F}"/>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8" name="Text Placeholder 26">
            <a:extLst>
              <a:ext uri="{FF2B5EF4-FFF2-40B4-BE49-F238E27FC236}">
                <a16:creationId xmlns:a16="http://schemas.microsoft.com/office/drawing/2014/main" id="{19ED88D4-4ECB-A05E-147B-720F26969389}"/>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9" name="Text Placeholder 26">
            <a:extLst>
              <a:ext uri="{FF2B5EF4-FFF2-40B4-BE49-F238E27FC236}">
                <a16:creationId xmlns:a16="http://schemas.microsoft.com/office/drawing/2014/main" id="{662FF722-927C-539E-2C3F-464752AAA811}"/>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0" name="Text Placeholder 26">
            <a:extLst>
              <a:ext uri="{FF2B5EF4-FFF2-40B4-BE49-F238E27FC236}">
                <a16:creationId xmlns:a16="http://schemas.microsoft.com/office/drawing/2014/main" id="{84A67C17-2E76-932A-EB51-32453F2D8979}"/>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 name="Text Placeholder 23">
            <a:extLst>
              <a:ext uri="{FF2B5EF4-FFF2-40B4-BE49-F238E27FC236}">
                <a16:creationId xmlns:a16="http://schemas.microsoft.com/office/drawing/2014/main" id="{5414E529-81C3-9F9D-A7B7-51780EFD3801}"/>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5" name="Text Placeholder 23">
            <a:extLst>
              <a:ext uri="{FF2B5EF4-FFF2-40B4-BE49-F238E27FC236}">
                <a16:creationId xmlns:a16="http://schemas.microsoft.com/office/drawing/2014/main" id="{3EDD8862-BAC2-DA36-1925-16CDCDD408AE}"/>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20" name="Text Placeholder 26">
            <a:extLst>
              <a:ext uri="{FF2B5EF4-FFF2-40B4-BE49-F238E27FC236}">
                <a16:creationId xmlns:a16="http://schemas.microsoft.com/office/drawing/2014/main" id="{8F135530-1A30-4EEB-1E65-016FBB040E46}"/>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21" name="Text Placeholder 26">
            <a:extLst>
              <a:ext uri="{FF2B5EF4-FFF2-40B4-BE49-F238E27FC236}">
                <a16:creationId xmlns:a16="http://schemas.microsoft.com/office/drawing/2014/main" id="{E6932C1A-CA11-4ACC-61A5-B9722FDDCCE8}"/>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7183818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250825" y="237317"/>
            <a:ext cx="8640000" cy="713596"/>
          </a:xfrm>
          <a:prstGeom prst="rect">
            <a:avLst/>
          </a:prstGeom>
        </p:spPr>
        <p:txBody>
          <a:bodyPr vert="horz" wrap="square" lIns="0" tIns="0" rIns="0" bIns="0" rtlCol="0" anchor="t" anchorCtr="0">
            <a:noAutofit/>
          </a:bodyPr>
          <a:lstStyle>
            <a:lvl1pPr>
              <a:defRPr>
                <a:latin typeface="+mj-lt"/>
              </a:defRPr>
            </a:lvl1pPr>
          </a:lstStyle>
          <a:p>
            <a:r>
              <a:rPr lang="en-US" dirty="0"/>
              <a:t>Click to add a title</a:t>
            </a:r>
          </a:p>
        </p:txBody>
      </p:sp>
      <p:sp>
        <p:nvSpPr>
          <p:cNvPr id="12" name="Text Placeholder 2"/>
          <p:cNvSpPr>
            <a:spLocks noGrp="1"/>
          </p:cNvSpPr>
          <p:nvPr>
            <p:ph type="body" sz="quarter" idx="19" hasCustomPrompt="1"/>
          </p:nvPr>
        </p:nvSpPr>
        <p:spPr>
          <a:xfrm>
            <a:off x="250825" y="1166813"/>
            <a:ext cx="8640000" cy="574305"/>
          </a:xfrm>
          <a:prstGeom prst="rect">
            <a:avLst/>
          </a:prstGeom>
        </p:spPr>
        <p:txBody>
          <a:bodyPr lIns="0" tIns="0" rIns="0" bIns="0">
            <a:noAutofit/>
          </a:bodyPr>
          <a:lstStyle>
            <a:lvl1pPr marL="0" indent="0">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lead text or remove this placeholder if you don't want it</a:t>
            </a:r>
          </a:p>
        </p:txBody>
      </p:sp>
      <p:sp>
        <p:nvSpPr>
          <p:cNvPr id="5" name="Text Placeholder 4"/>
          <p:cNvSpPr>
            <a:spLocks noGrp="1"/>
          </p:cNvSpPr>
          <p:nvPr>
            <p:ph type="body" sz="quarter" idx="17" hasCustomPrompt="1"/>
          </p:nvPr>
        </p:nvSpPr>
        <p:spPr>
          <a:xfrm>
            <a:off x="250824" y="735013"/>
            <a:ext cx="8640000" cy="215900"/>
          </a:xfrm>
          <a:prstGeom prst="rect">
            <a:avLst/>
          </a:prstGeom>
        </p:spPr>
        <p:txBody>
          <a:bodyPr lIns="0" tIns="0" rIns="0" bIns="0">
            <a:noAutofit/>
          </a:bodyPr>
          <a:lstStyle>
            <a:lvl1pPr marL="0" indent="0">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13" name="Content Placeholder 2">
            <a:extLst>
              <a:ext uri="{FF2B5EF4-FFF2-40B4-BE49-F238E27FC236}">
                <a16:creationId xmlns:a16="http://schemas.microsoft.com/office/drawing/2014/main" id="{DC56C8BD-EA8F-426A-8B22-22CCE47F2756}"/>
              </a:ext>
            </a:extLst>
          </p:cNvPr>
          <p:cNvSpPr>
            <a:spLocks noGrp="1"/>
          </p:cNvSpPr>
          <p:nvPr>
            <p:ph sz="quarter" idx="21" hasCustomPrompt="1"/>
          </p:nvPr>
        </p:nvSpPr>
        <p:spPr>
          <a:xfrm>
            <a:off x="250826" y="1918252"/>
            <a:ext cx="8640000" cy="2598186"/>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23">
            <a:extLst>
              <a:ext uri="{FF2B5EF4-FFF2-40B4-BE49-F238E27FC236}">
                <a16:creationId xmlns:a16="http://schemas.microsoft.com/office/drawing/2014/main" id="{BEC1305C-EE6D-B273-81E8-F69F3EBB5283}"/>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3E9E154A-941E-50CC-E025-FB137978FDD5}"/>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3C92B632-A930-2380-EF63-EE6120D7563B}"/>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6" name="Text Placeholder 26">
            <a:extLst>
              <a:ext uri="{FF2B5EF4-FFF2-40B4-BE49-F238E27FC236}">
                <a16:creationId xmlns:a16="http://schemas.microsoft.com/office/drawing/2014/main" id="{86C43BB4-0E99-E043-DFEA-7106EB426CDF}"/>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7" name="Text Placeholder 26">
            <a:extLst>
              <a:ext uri="{FF2B5EF4-FFF2-40B4-BE49-F238E27FC236}">
                <a16:creationId xmlns:a16="http://schemas.microsoft.com/office/drawing/2014/main" id="{E9C1C8C5-E422-4E32-76D2-1DF459163225}"/>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8" name="Text Placeholder 23">
            <a:extLst>
              <a:ext uri="{FF2B5EF4-FFF2-40B4-BE49-F238E27FC236}">
                <a16:creationId xmlns:a16="http://schemas.microsoft.com/office/drawing/2014/main" id="{23156034-C895-EFB3-4887-B731CEE590E6}"/>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9" name="Text Placeholder 23">
            <a:extLst>
              <a:ext uri="{FF2B5EF4-FFF2-40B4-BE49-F238E27FC236}">
                <a16:creationId xmlns:a16="http://schemas.microsoft.com/office/drawing/2014/main" id="{C08F67E3-09C4-B92E-C3BA-2C381A3902DC}"/>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20" name="Text Placeholder 26">
            <a:extLst>
              <a:ext uri="{FF2B5EF4-FFF2-40B4-BE49-F238E27FC236}">
                <a16:creationId xmlns:a16="http://schemas.microsoft.com/office/drawing/2014/main" id="{3C446556-83D0-AAB7-6328-99C0366DF540}"/>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21" name="Text Placeholder 26">
            <a:extLst>
              <a:ext uri="{FF2B5EF4-FFF2-40B4-BE49-F238E27FC236}">
                <a16:creationId xmlns:a16="http://schemas.microsoft.com/office/drawing/2014/main" id="{1B59E61C-4F7C-9130-318E-017E5BF6B94F}"/>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3154254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374649" y="1166813"/>
            <a:ext cx="8374063" cy="3384551"/>
          </a:xfrm>
          <a:prstGeom prst="rect">
            <a:avLst/>
          </a:prstGeom>
        </p:spPr>
        <p:txBody>
          <a:bodyPr lIns="0" tIns="0" rIns="0" bIns="0">
            <a:noAutofit/>
          </a:bodyPr>
          <a:lstStyle>
            <a:lvl1pPr marL="432000" marR="0" indent="-432000" algn="l" defTabSz="685800" rtl="0" eaLnBrk="1" fontAlgn="auto" latinLnBrk="0" hangingPunct="1">
              <a:lnSpc>
                <a:spcPct val="100000"/>
              </a:lnSpc>
              <a:spcBef>
                <a:spcPts val="600"/>
              </a:spcBef>
              <a:spcAft>
                <a:spcPts val="0"/>
              </a:spcAft>
              <a:buClrTx/>
              <a:buSzTx/>
              <a:buFont typeface="+mj-lt"/>
              <a:buAutoNum type="arabicPeriod"/>
              <a:tabLst/>
              <a:defRPr lang="en-US" sz="1800" b="0" kern="1200" dirty="0">
                <a:solidFill>
                  <a:schemeClr val="tx2"/>
                </a:solidFill>
                <a:latin typeface="+mn-lt"/>
                <a:ea typeface="+mn-ea"/>
                <a:cs typeface="+mn-cs"/>
              </a:defRPr>
            </a:lvl1pPr>
            <a:lvl2pPr marL="622300" indent="-279400">
              <a:lnSpc>
                <a:spcPct val="100000"/>
              </a:lnSpc>
              <a:buSzPct val="80000"/>
              <a:buFont typeface="Wingdings" pitchFamily="2" charset="2"/>
              <a:buChar char="§"/>
              <a:tabLst/>
              <a:defRPr lang="ru-RU" sz="1600" b="0" kern="1200" dirty="0" smtClean="0">
                <a:solidFill>
                  <a:schemeClr val="tx2"/>
                </a:solidFill>
                <a:latin typeface="+mn-lt"/>
                <a:ea typeface="+mn-ea"/>
                <a:cs typeface="+mn-cs"/>
              </a:defRPr>
            </a:lvl2pPr>
            <a:lvl3pPr marL="1028700" indent="-342900">
              <a:lnSpc>
                <a:spcPct val="100000"/>
              </a:lnSpc>
              <a:buSzPct val="80000"/>
              <a:buFont typeface="+mj-lt"/>
              <a:buAutoNum type="alphaLcParenR"/>
              <a:tabLst/>
              <a:defRPr lang="ru-RU" sz="1400" b="0" kern="1200" dirty="0" smtClean="0">
                <a:solidFill>
                  <a:schemeClr val="tx2"/>
                </a:solidFill>
                <a:latin typeface="+mn-lt"/>
                <a:ea typeface="+mn-ea"/>
                <a:cs typeface="+mn-cs"/>
              </a:defRPr>
            </a:lvl3pPr>
            <a:lvl4pPr marL="1371600" indent="-342900">
              <a:lnSpc>
                <a:spcPct val="100000"/>
              </a:lnSpc>
              <a:buSzPct val="80000"/>
              <a:buFont typeface="+mj-lt"/>
              <a:buAutoNum type="romanLcPeriod"/>
              <a:tabLst/>
              <a:defRPr lang="ru-RU" sz="1400" b="0" kern="1200" dirty="0" smtClean="0">
                <a:solidFill>
                  <a:schemeClr val="tx2"/>
                </a:solidFill>
                <a:latin typeface="+mn-lt"/>
                <a:ea typeface="+mn-ea"/>
                <a:cs typeface="+mn-cs"/>
              </a:defRPr>
            </a:lvl4pPr>
            <a:lvl5pPr marL="1714500" indent="-342900">
              <a:lnSpc>
                <a:spcPct val="100000"/>
              </a:lnSpc>
              <a:buSzPct val="80000"/>
              <a:buFont typeface="Arial" panose="020B0604020202020204" pitchFamily="34" charset="0"/>
              <a:buChar char="•"/>
              <a:tabLst/>
              <a:defRPr lang="ru-RU" sz="1400" b="0" kern="1200" dirty="0" smtClean="0">
                <a:solidFill>
                  <a:schemeClr val="tx2"/>
                </a:solidFill>
                <a:latin typeface="+mn-lt"/>
                <a:ea typeface="+mn-ea"/>
                <a:cs typeface="+mn-cs"/>
              </a:defRPr>
            </a:lvl5pPr>
            <a:lvl6pPr marL="2057400" indent="-342900">
              <a:lnSpc>
                <a:spcPct val="100000"/>
              </a:lnSpc>
              <a:buSzPct val="80000"/>
              <a:buFont typeface="Arial" panose="020B0604020202020204" pitchFamily="34" charset="0"/>
              <a:buChar char="•"/>
              <a:tabLst/>
              <a:defRPr lang="ru-RU" sz="1400" b="0" kern="1200" dirty="0" smtClean="0">
                <a:solidFill>
                  <a:schemeClr val="tx2"/>
                </a:solidFill>
                <a:latin typeface="+mn-lt"/>
                <a:ea typeface="+mn-ea"/>
                <a:cs typeface="+mn-cs"/>
              </a:defRPr>
            </a:lvl6pPr>
            <a:lvl7pPr marL="2400300" indent="-342900">
              <a:buSzPct val="80000"/>
              <a:buFont typeface="Arial" panose="020B0604020202020204" pitchFamily="34" charset="0"/>
              <a:buChar char="•"/>
              <a:defRPr lang="ru-RU" sz="1400" b="0" kern="1200" dirty="0" smtClean="0">
                <a:solidFill>
                  <a:schemeClr val="tx2"/>
                </a:solidFill>
                <a:latin typeface="+mn-lt"/>
                <a:ea typeface="+mn-ea"/>
                <a:cs typeface="+mn-cs"/>
              </a:defRPr>
            </a:lvl7pPr>
            <a:lvl8pPr marL="2743200" indent="-342900">
              <a:buSzPct val="80000"/>
              <a:buFont typeface="Arial" panose="020B0604020202020204" pitchFamily="34" charset="0"/>
              <a:buChar char="•"/>
              <a:defRPr lang="ru-RU" sz="1400" b="0" kern="1200" dirty="0" smtClean="0">
                <a:solidFill>
                  <a:schemeClr val="tx2"/>
                </a:solidFill>
                <a:latin typeface="+mn-lt"/>
                <a:ea typeface="+mn-ea"/>
                <a:cs typeface="+mn-cs"/>
              </a:defRPr>
            </a:lvl8pPr>
          </a:lstStyle>
          <a:p>
            <a:pPr lvl="0"/>
            <a:r>
              <a:rPr lang="en-GB" dirty="0"/>
              <a:t>Click to start texting</a:t>
            </a:r>
          </a:p>
        </p:txBody>
      </p:sp>
      <p:sp>
        <p:nvSpPr>
          <p:cNvPr id="13"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383607" y="237317"/>
            <a:ext cx="8365106" cy="713596"/>
          </a:xfrm>
          <a:prstGeom prst="rect">
            <a:avLst/>
          </a:prstGeom>
        </p:spPr>
        <p:txBody>
          <a:bodyPr vert="horz" lIns="0" tIns="0" rIns="0" bIns="0" rtlCol="0" anchor="t" anchorCtr="0">
            <a:noAutofit/>
          </a:bodyPr>
          <a:lstStyle>
            <a:lvl1pPr>
              <a:defRPr>
                <a:latin typeface="+mj-lt"/>
              </a:defRPr>
            </a:lvl1pPr>
          </a:lstStyle>
          <a:p>
            <a:r>
              <a:rPr lang="en-US" dirty="0"/>
              <a:t>An agenda slide</a:t>
            </a:r>
          </a:p>
        </p:txBody>
      </p:sp>
      <p:sp>
        <p:nvSpPr>
          <p:cNvPr id="11" name="Text Placeholder 23">
            <a:extLst>
              <a:ext uri="{FF2B5EF4-FFF2-40B4-BE49-F238E27FC236}">
                <a16:creationId xmlns:a16="http://schemas.microsoft.com/office/drawing/2014/main" id="{751AFB2F-9CED-894F-968B-E2013E579010}"/>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2" name="Text Placeholder 26">
            <a:extLst>
              <a:ext uri="{FF2B5EF4-FFF2-40B4-BE49-F238E27FC236}">
                <a16:creationId xmlns:a16="http://schemas.microsoft.com/office/drawing/2014/main" id="{065A2E6F-C1B7-1C46-864E-93A6CF942CBB}"/>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9" name="Text Placeholder 26">
            <a:extLst>
              <a:ext uri="{FF2B5EF4-FFF2-40B4-BE49-F238E27FC236}">
                <a16:creationId xmlns:a16="http://schemas.microsoft.com/office/drawing/2014/main" id="{5B8820CD-B27C-0E49-A519-67D321469536}"/>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2" name="Text Placeholder 26">
            <a:extLst>
              <a:ext uri="{FF2B5EF4-FFF2-40B4-BE49-F238E27FC236}">
                <a16:creationId xmlns:a16="http://schemas.microsoft.com/office/drawing/2014/main" id="{C124D325-6114-2F46-BE9E-8F59E55387E8}"/>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3" name="Text Placeholder 26">
            <a:extLst>
              <a:ext uri="{FF2B5EF4-FFF2-40B4-BE49-F238E27FC236}">
                <a16:creationId xmlns:a16="http://schemas.microsoft.com/office/drawing/2014/main" id="{BEC71B20-A39A-224D-A703-2F553008A51E}"/>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4" name="Text Placeholder 26">
            <a:extLst>
              <a:ext uri="{FF2B5EF4-FFF2-40B4-BE49-F238E27FC236}">
                <a16:creationId xmlns:a16="http://schemas.microsoft.com/office/drawing/2014/main" id="{97B50FE0-2145-F74A-A3E2-2FCBB0FFEBE1}"/>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5" name="Text Placeholder 26">
            <a:extLst>
              <a:ext uri="{FF2B5EF4-FFF2-40B4-BE49-F238E27FC236}">
                <a16:creationId xmlns:a16="http://schemas.microsoft.com/office/drawing/2014/main" id="{B47FD4B5-FC4C-DD48-B39F-2118F45ED4E5}"/>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15493585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ntent Blocks (common)">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7"/>
            <a:ext cx="8640000" cy="713596"/>
          </a:xfrm>
          <a:prstGeom prst="rect">
            <a:avLst/>
          </a:prstGeom>
        </p:spPr>
        <p:txBody>
          <a:bodyPr vert="horz" wrap="square" lIns="0" tIns="0" rIns="0" bIns="0" rtlCol="0" anchor="t" anchorCtr="0">
            <a:noAutofit/>
          </a:bodyPr>
          <a:lstStyle>
            <a:lvl1pPr>
              <a:defRPr>
                <a:latin typeface="+mj-lt"/>
              </a:defRPr>
            </a:lvl1pPr>
          </a:lstStyle>
          <a:p>
            <a:r>
              <a:rPr lang="en-US" dirty="0"/>
              <a:t>Click to add a title</a:t>
            </a:r>
          </a:p>
        </p:txBody>
      </p:sp>
      <p:sp>
        <p:nvSpPr>
          <p:cNvPr id="19" name="Content Placeholder 2">
            <a:extLst>
              <a:ext uri="{FF2B5EF4-FFF2-40B4-BE49-F238E27FC236}">
                <a16:creationId xmlns:a16="http://schemas.microsoft.com/office/drawing/2014/main" id="{94BB0F32-A6F3-4C54-B717-8D17D1F76BD7}"/>
              </a:ext>
            </a:extLst>
          </p:cNvPr>
          <p:cNvSpPr>
            <a:spLocks noGrp="1"/>
          </p:cNvSpPr>
          <p:nvPr>
            <p:ph sz="quarter" idx="22" hasCustomPrompt="1"/>
          </p:nvPr>
        </p:nvSpPr>
        <p:spPr>
          <a:xfrm>
            <a:off x="250827" y="1166813"/>
            <a:ext cx="4210286" cy="3349625"/>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Content Placeholder 2">
            <a:extLst>
              <a:ext uri="{FF2B5EF4-FFF2-40B4-BE49-F238E27FC236}">
                <a16:creationId xmlns:a16="http://schemas.microsoft.com/office/drawing/2014/main" id="{B9981C5B-5898-40A3-928C-24179E2750E0}"/>
              </a:ext>
            </a:extLst>
          </p:cNvPr>
          <p:cNvSpPr>
            <a:spLocks noGrp="1"/>
          </p:cNvSpPr>
          <p:nvPr>
            <p:ph sz="quarter" idx="23" hasCustomPrompt="1"/>
          </p:nvPr>
        </p:nvSpPr>
        <p:spPr>
          <a:xfrm>
            <a:off x="4680000" y="1166813"/>
            <a:ext cx="4210286" cy="3349625"/>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23">
            <a:extLst>
              <a:ext uri="{FF2B5EF4-FFF2-40B4-BE49-F238E27FC236}">
                <a16:creationId xmlns:a16="http://schemas.microsoft.com/office/drawing/2014/main" id="{6E05C8C3-A7CA-B03B-5108-55A4D218AB8F}"/>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1" name="Text Placeholder 26">
            <a:extLst>
              <a:ext uri="{FF2B5EF4-FFF2-40B4-BE49-F238E27FC236}">
                <a16:creationId xmlns:a16="http://schemas.microsoft.com/office/drawing/2014/main" id="{63B21567-30E2-4921-66BB-0DB9EBE2157A}"/>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2" name="Text Placeholder 26">
            <a:extLst>
              <a:ext uri="{FF2B5EF4-FFF2-40B4-BE49-F238E27FC236}">
                <a16:creationId xmlns:a16="http://schemas.microsoft.com/office/drawing/2014/main" id="{6FFE81EB-089F-0933-8B5E-BAD139052221}"/>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3" name="Text Placeholder 26">
            <a:extLst>
              <a:ext uri="{FF2B5EF4-FFF2-40B4-BE49-F238E27FC236}">
                <a16:creationId xmlns:a16="http://schemas.microsoft.com/office/drawing/2014/main" id="{4F745AF1-23D1-0E62-6FE2-37BAE14EB66F}"/>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4" name="Text Placeholder 26">
            <a:extLst>
              <a:ext uri="{FF2B5EF4-FFF2-40B4-BE49-F238E27FC236}">
                <a16:creationId xmlns:a16="http://schemas.microsoft.com/office/drawing/2014/main" id="{414C120A-6FFE-13EE-7594-3CBC15A04E46}"/>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5" name="Text Placeholder 23">
            <a:extLst>
              <a:ext uri="{FF2B5EF4-FFF2-40B4-BE49-F238E27FC236}">
                <a16:creationId xmlns:a16="http://schemas.microsoft.com/office/drawing/2014/main" id="{08CF945B-AB4E-8F66-AD87-579958E57558}"/>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6" name="Text Placeholder 23">
            <a:extLst>
              <a:ext uri="{FF2B5EF4-FFF2-40B4-BE49-F238E27FC236}">
                <a16:creationId xmlns:a16="http://schemas.microsoft.com/office/drawing/2014/main" id="{70F04F16-826D-9745-F3B9-63F8736B408C}"/>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17" name="Text Placeholder 26">
            <a:extLst>
              <a:ext uri="{FF2B5EF4-FFF2-40B4-BE49-F238E27FC236}">
                <a16:creationId xmlns:a16="http://schemas.microsoft.com/office/drawing/2014/main" id="{D7D406E6-233E-0623-4273-42BFFC150EDC}"/>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18" name="Text Placeholder 26">
            <a:extLst>
              <a:ext uri="{FF2B5EF4-FFF2-40B4-BE49-F238E27FC236}">
                <a16:creationId xmlns:a16="http://schemas.microsoft.com/office/drawing/2014/main" id="{43B2B658-887A-B2B2-887C-2497846B8E4C}"/>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11735170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ntent Block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7"/>
            <a:ext cx="8640000" cy="713596"/>
          </a:xfrm>
          <a:prstGeom prst="rect">
            <a:avLst/>
          </a:prstGeom>
        </p:spPr>
        <p:txBody>
          <a:bodyPr vert="horz" wrap="square" lIns="0" tIns="0" rIns="0" bIns="0" rtlCol="0" anchor="t" anchorCtr="0">
            <a:noAutofit/>
          </a:bodyPr>
          <a:lstStyle>
            <a:lvl1pPr>
              <a:defRPr>
                <a:latin typeface="+mj-lt"/>
              </a:defRPr>
            </a:lvl1pPr>
          </a:lstStyle>
          <a:p>
            <a:r>
              <a:rPr lang="en-US" dirty="0"/>
              <a:t>Click to add a title</a:t>
            </a:r>
          </a:p>
        </p:txBody>
      </p:sp>
      <p:sp>
        <p:nvSpPr>
          <p:cNvPr id="3" name="Text Placeholder 2"/>
          <p:cNvSpPr>
            <a:spLocks noGrp="1"/>
          </p:cNvSpPr>
          <p:nvPr>
            <p:ph type="body" sz="quarter" idx="19" hasCustomPrompt="1"/>
          </p:nvPr>
        </p:nvSpPr>
        <p:spPr>
          <a:xfrm>
            <a:off x="250824" y="1166813"/>
            <a:ext cx="8640000" cy="546163"/>
          </a:xfrm>
          <a:prstGeom prst="rect">
            <a:avLst/>
          </a:prstGeom>
        </p:spPr>
        <p:txBody>
          <a:bodyPr lIns="0" tIns="0" rIns="0" bIns="0">
            <a:noAutofit/>
          </a:bodyPr>
          <a:lstStyle>
            <a:lvl1pPr marL="0" indent="0">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lead text or remove this placeholder if you don't want it</a:t>
            </a:r>
          </a:p>
        </p:txBody>
      </p:sp>
      <p:sp>
        <p:nvSpPr>
          <p:cNvPr id="15" name="Text Placeholder 4"/>
          <p:cNvSpPr>
            <a:spLocks noGrp="1"/>
          </p:cNvSpPr>
          <p:nvPr>
            <p:ph type="body" sz="quarter" idx="18" hasCustomPrompt="1"/>
          </p:nvPr>
        </p:nvSpPr>
        <p:spPr>
          <a:xfrm>
            <a:off x="250825" y="735013"/>
            <a:ext cx="8640000" cy="215900"/>
          </a:xfrm>
          <a:prstGeom prst="rect">
            <a:avLst/>
          </a:prstGeom>
        </p:spPr>
        <p:txBody>
          <a:bodyPr lIns="0" tIns="0" rIns="0" bIns="0">
            <a:noAutofit/>
          </a:bodyPr>
          <a:lstStyle>
            <a:lvl1pPr marL="0" indent="0">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19" name="Content Placeholder 2">
            <a:extLst>
              <a:ext uri="{FF2B5EF4-FFF2-40B4-BE49-F238E27FC236}">
                <a16:creationId xmlns:a16="http://schemas.microsoft.com/office/drawing/2014/main" id="{94BB0F32-A6F3-4C54-B717-8D17D1F76BD7}"/>
              </a:ext>
            </a:extLst>
          </p:cNvPr>
          <p:cNvSpPr>
            <a:spLocks noGrp="1"/>
          </p:cNvSpPr>
          <p:nvPr>
            <p:ph sz="quarter" idx="22" hasCustomPrompt="1"/>
          </p:nvPr>
        </p:nvSpPr>
        <p:spPr>
          <a:xfrm>
            <a:off x="250827" y="1918252"/>
            <a:ext cx="4210286" cy="2598186"/>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Content Placeholder 2">
            <a:extLst>
              <a:ext uri="{FF2B5EF4-FFF2-40B4-BE49-F238E27FC236}">
                <a16:creationId xmlns:a16="http://schemas.microsoft.com/office/drawing/2014/main" id="{B9981C5B-5898-40A3-928C-24179E2750E0}"/>
              </a:ext>
            </a:extLst>
          </p:cNvPr>
          <p:cNvSpPr>
            <a:spLocks noGrp="1"/>
          </p:cNvSpPr>
          <p:nvPr>
            <p:ph sz="quarter" idx="23" hasCustomPrompt="1"/>
          </p:nvPr>
        </p:nvSpPr>
        <p:spPr>
          <a:xfrm>
            <a:off x="4680000" y="1918252"/>
            <a:ext cx="4210286" cy="2598186"/>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23">
            <a:extLst>
              <a:ext uri="{FF2B5EF4-FFF2-40B4-BE49-F238E27FC236}">
                <a16:creationId xmlns:a16="http://schemas.microsoft.com/office/drawing/2014/main" id="{CFC5AF8C-7AA9-9D88-C404-D4550F769BB4}"/>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2" name="Text Placeholder 26">
            <a:extLst>
              <a:ext uri="{FF2B5EF4-FFF2-40B4-BE49-F238E27FC236}">
                <a16:creationId xmlns:a16="http://schemas.microsoft.com/office/drawing/2014/main" id="{AF7E2D35-09C9-230A-049F-45A6E9F71F03}"/>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3" name="Text Placeholder 26">
            <a:extLst>
              <a:ext uri="{FF2B5EF4-FFF2-40B4-BE49-F238E27FC236}">
                <a16:creationId xmlns:a16="http://schemas.microsoft.com/office/drawing/2014/main" id="{CE6BEB79-FC5D-EDA2-2EF3-199583A7218A}"/>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4" name="Text Placeholder 26">
            <a:extLst>
              <a:ext uri="{FF2B5EF4-FFF2-40B4-BE49-F238E27FC236}">
                <a16:creationId xmlns:a16="http://schemas.microsoft.com/office/drawing/2014/main" id="{51CDF8DB-48FB-FB12-33DA-EC70224F2D40}"/>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6" name="Text Placeholder 26">
            <a:extLst>
              <a:ext uri="{FF2B5EF4-FFF2-40B4-BE49-F238E27FC236}">
                <a16:creationId xmlns:a16="http://schemas.microsoft.com/office/drawing/2014/main" id="{BD543450-2DA3-4A84-E8E9-3571C515548E}"/>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7" name="Text Placeholder 23">
            <a:extLst>
              <a:ext uri="{FF2B5EF4-FFF2-40B4-BE49-F238E27FC236}">
                <a16:creationId xmlns:a16="http://schemas.microsoft.com/office/drawing/2014/main" id="{CEB9F6FF-66B2-4185-61B3-AA30D8894C8F}"/>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8" name="Text Placeholder 23">
            <a:extLst>
              <a:ext uri="{FF2B5EF4-FFF2-40B4-BE49-F238E27FC236}">
                <a16:creationId xmlns:a16="http://schemas.microsoft.com/office/drawing/2014/main" id="{95285E1F-A806-E5D6-83D3-12EB70690C1E}"/>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21" name="Text Placeholder 26">
            <a:extLst>
              <a:ext uri="{FF2B5EF4-FFF2-40B4-BE49-F238E27FC236}">
                <a16:creationId xmlns:a16="http://schemas.microsoft.com/office/drawing/2014/main" id="{D6BBFFED-FA3B-1539-0CF3-470CA64F8389}"/>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22" name="Text Placeholder 26">
            <a:extLst>
              <a:ext uri="{FF2B5EF4-FFF2-40B4-BE49-F238E27FC236}">
                <a16:creationId xmlns:a16="http://schemas.microsoft.com/office/drawing/2014/main" id="{34B66D57-4560-0CAD-6C1C-982D26AC84D1}"/>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13703354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ntent Blocks (gradien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F740655A-75EE-46AF-8E62-017A625293B1}"/>
              </a:ext>
            </a:extLst>
          </p:cNvPr>
          <p:cNvSpPr>
            <a:spLocks noGrp="1"/>
          </p:cNvSpPr>
          <p:nvPr>
            <p:ph sz="quarter" idx="27" hasCustomPrompt="1"/>
          </p:nvPr>
        </p:nvSpPr>
        <p:spPr>
          <a:xfrm>
            <a:off x="4716000" y="1130400"/>
            <a:ext cx="4176000" cy="3384000"/>
          </a:xfrm>
          <a:prstGeom prst="roundRect">
            <a:avLst>
              <a:gd name="adj" fmla="val 1060"/>
            </a:avLst>
          </a:prstGeom>
          <a:ln w="9525">
            <a:solidFill>
              <a:schemeClr val="bg1">
                <a:lumMod val="85000"/>
              </a:schemeClr>
            </a:solidFill>
          </a:ln>
        </p:spPr>
        <p:txBody>
          <a:bodyPr lIns="144000" tIns="360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7"/>
            <a:ext cx="8640000" cy="497696"/>
          </a:xfrm>
          <a:prstGeom prst="rect">
            <a:avLst/>
          </a:prstGeom>
        </p:spPr>
        <p:txBody>
          <a:bodyPr vert="horz" wrap="square" lIns="0" tIns="0" rIns="0" bIns="0" rtlCol="0" anchor="t" anchorCtr="0">
            <a:noAutofit/>
          </a:bodyPr>
          <a:lstStyle>
            <a:lvl1pPr algn="ctr">
              <a:defRPr>
                <a:latin typeface="+mj-lt"/>
              </a:defRPr>
            </a:lvl1pPr>
          </a:lstStyle>
          <a:p>
            <a:r>
              <a:rPr lang="en-US" dirty="0"/>
              <a:t>Click to add a title</a:t>
            </a:r>
          </a:p>
        </p:txBody>
      </p:sp>
      <p:sp>
        <p:nvSpPr>
          <p:cNvPr id="23"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250826" y="1130400"/>
            <a:ext cx="4176000" cy="3384000"/>
          </a:xfrm>
          <a:prstGeom prst="roundRect">
            <a:avLst>
              <a:gd name="adj" fmla="val 1060"/>
            </a:avLst>
          </a:prstGeom>
          <a:ln w="9525">
            <a:solidFill>
              <a:schemeClr val="bg1">
                <a:lumMod val="85000"/>
              </a:schemeClr>
            </a:solidFill>
          </a:ln>
        </p:spPr>
        <p:txBody>
          <a:bodyPr lIns="144000" tIns="360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Text Placeholder 4">
            <a:extLst>
              <a:ext uri="{FF2B5EF4-FFF2-40B4-BE49-F238E27FC236}">
                <a16:creationId xmlns:a16="http://schemas.microsoft.com/office/drawing/2014/main" id="{5ACCE780-6EBA-4568-9606-90B7109A2300}"/>
              </a:ext>
            </a:extLst>
          </p:cNvPr>
          <p:cNvSpPr>
            <a:spLocks noGrp="1"/>
          </p:cNvSpPr>
          <p:nvPr>
            <p:ph type="body" sz="quarter" idx="25" hasCustomPrompt="1"/>
          </p:nvPr>
        </p:nvSpPr>
        <p:spPr>
          <a:xfrm>
            <a:off x="394826" y="950913"/>
            <a:ext cx="3888000" cy="360000"/>
          </a:xfrm>
          <a:prstGeom prst="roundRect">
            <a:avLst>
              <a:gd name="adj" fmla="val 100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dirty="0"/>
              <a:t>Subtitle</a:t>
            </a:r>
          </a:p>
        </p:txBody>
      </p:sp>
      <p:sp>
        <p:nvSpPr>
          <p:cNvPr id="21" name="Text Placeholder 4">
            <a:extLst>
              <a:ext uri="{FF2B5EF4-FFF2-40B4-BE49-F238E27FC236}">
                <a16:creationId xmlns:a16="http://schemas.microsoft.com/office/drawing/2014/main" id="{7A09ABD4-CE3A-496F-AE2F-E3ECDF059B82}"/>
              </a:ext>
            </a:extLst>
          </p:cNvPr>
          <p:cNvSpPr>
            <a:spLocks noGrp="1"/>
          </p:cNvSpPr>
          <p:nvPr>
            <p:ph type="body" sz="quarter" idx="26" hasCustomPrompt="1"/>
          </p:nvPr>
        </p:nvSpPr>
        <p:spPr>
          <a:xfrm>
            <a:off x="4860000" y="950913"/>
            <a:ext cx="3888000" cy="360000"/>
          </a:xfrm>
          <a:prstGeom prst="roundRect">
            <a:avLst>
              <a:gd name="adj" fmla="val 100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dirty="0"/>
              <a:t>Subtitle</a:t>
            </a:r>
          </a:p>
        </p:txBody>
      </p:sp>
      <p:sp>
        <p:nvSpPr>
          <p:cNvPr id="4" name="Text Placeholder 23">
            <a:extLst>
              <a:ext uri="{FF2B5EF4-FFF2-40B4-BE49-F238E27FC236}">
                <a16:creationId xmlns:a16="http://schemas.microsoft.com/office/drawing/2014/main" id="{FD904D39-56F4-B9C8-337C-73F35F4D6A9C}"/>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1" name="Text Placeholder 26">
            <a:extLst>
              <a:ext uri="{FF2B5EF4-FFF2-40B4-BE49-F238E27FC236}">
                <a16:creationId xmlns:a16="http://schemas.microsoft.com/office/drawing/2014/main" id="{139B4737-65E8-DBF6-9A37-6934729D7C96}"/>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2" name="Text Placeholder 26">
            <a:extLst>
              <a:ext uri="{FF2B5EF4-FFF2-40B4-BE49-F238E27FC236}">
                <a16:creationId xmlns:a16="http://schemas.microsoft.com/office/drawing/2014/main" id="{B0E46356-42FA-94EF-551A-0B1FFEA47B41}"/>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3" name="Text Placeholder 26">
            <a:extLst>
              <a:ext uri="{FF2B5EF4-FFF2-40B4-BE49-F238E27FC236}">
                <a16:creationId xmlns:a16="http://schemas.microsoft.com/office/drawing/2014/main" id="{B2CB1AB7-04E1-D447-0217-D9B0A279BE60}"/>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4" name="Text Placeholder 26">
            <a:extLst>
              <a:ext uri="{FF2B5EF4-FFF2-40B4-BE49-F238E27FC236}">
                <a16:creationId xmlns:a16="http://schemas.microsoft.com/office/drawing/2014/main" id="{B0129C89-5D4D-FEAD-70AF-97A75ADCAA78}"/>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5" name="Text Placeholder 23">
            <a:extLst>
              <a:ext uri="{FF2B5EF4-FFF2-40B4-BE49-F238E27FC236}">
                <a16:creationId xmlns:a16="http://schemas.microsoft.com/office/drawing/2014/main" id="{3440666C-CB00-E887-F51A-0B01A30F9B8C}"/>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6" name="Text Placeholder 23">
            <a:extLst>
              <a:ext uri="{FF2B5EF4-FFF2-40B4-BE49-F238E27FC236}">
                <a16:creationId xmlns:a16="http://schemas.microsoft.com/office/drawing/2014/main" id="{8AA1DC2B-3291-4FA4-3073-2161EFED4BC1}"/>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17" name="Text Placeholder 26">
            <a:extLst>
              <a:ext uri="{FF2B5EF4-FFF2-40B4-BE49-F238E27FC236}">
                <a16:creationId xmlns:a16="http://schemas.microsoft.com/office/drawing/2014/main" id="{A6E7AB4C-AF10-E250-D992-B740F20D83CF}"/>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18" name="Text Placeholder 26">
            <a:extLst>
              <a:ext uri="{FF2B5EF4-FFF2-40B4-BE49-F238E27FC236}">
                <a16:creationId xmlns:a16="http://schemas.microsoft.com/office/drawing/2014/main" id="{F7C62A77-07AC-8D01-9796-C5273664E02D}"/>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10955233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hree Content Block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0000" cy="497697"/>
          </a:xfrm>
          <a:prstGeom prst="rect">
            <a:avLst/>
          </a:prstGeom>
        </p:spPr>
        <p:txBody>
          <a:bodyPr vert="horz" lIns="0" tIns="0" rIns="0" bIns="0" rtlCol="0" anchor="t" anchorCtr="0">
            <a:noAutofit/>
          </a:bodyPr>
          <a:lstStyle>
            <a:lvl1pPr algn="ctr">
              <a:defRPr>
                <a:latin typeface="+mj-lt"/>
              </a:defRPr>
            </a:lvl1pPr>
          </a:lstStyle>
          <a:p>
            <a:r>
              <a:rPr lang="en-US" dirty="0"/>
              <a:t>Click to add a title</a:t>
            </a:r>
          </a:p>
        </p:txBody>
      </p:sp>
      <p:sp>
        <p:nvSpPr>
          <p:cNvPr id="10" name="Content Placeholder 2">
            <a:extLst>
              <a:ext uri="{FF2B5EF4-FFF2-40B4-BE49-F238E27FC236}">
                <a16:creationId xmlns:a16="http://schemas.microsoft.com/office/drawing/2014/main" id="{992B234F-6731-0A2B-7538-070A693BBEA1}"/>
              </a:ext>
            </a:extLst>
          </p:cNvPr>
          <p:cNvSpPr>
            <a:spLocks noGrp="1"/>
          </p:cNvSpPr>
          <p:nvPr>
            <p:ph sz="quarter" idx="10" hasCustomPrompt="1"/>
          </p:nvPr>
        </p:nvSpPr>
        <p:spPr>
          <a:xfrm>
            <a:off x="250825" y="1130913"/>
            <a:ext cx="2736000" cy="3385525"/>
          </a:xfrm>
          <a:prstGeom prst="roundRect">
            <a:avLst>
              <a:gd name="adj" fmla="val 1370"/>
            </a:avLst>
          </a:prstGeom>
          <a:ln w="9525">
            <a:solidFill>
              <a:schemeClr val="bg1">
                <a:lumMod val="85000"/>
              </a:schemeClr>
            </a:solidFill>
          </a:ln>
        </p:spPr>
        <p:txBody>
          <a:bodyPr lIns="144000" tIns="360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4">
            <a:extLst>
              <a:ext uri="{FF2B5EF4-FFF2-40B4-BE49-F238E27FC236}">
                <a16:creationId xmlns:a16="http://schemas.microsoft.com/office/drawing/2014/main" id="{151FD741-AE42-45E0-6043-890EFE384917}"/>
              </a:ext>
            </a:extLst>
          </p:cNvPr>
          <p:cNvSpPr>
            <a:spLocks noGrp="1"/>
          </p:cNvSpPr>
          <p:nvPr>
            <p:ph type="body" sz="quarter" idx="25" hasCustomPrompt="1"/>
          </p:nvPr>
        </p:nvSpPr>
        <p:spPr>
          <a:xfrm>
            <a:off x="394825" y="950913"/>
            <a:ext cx="2448000" cy="360000"/>
          </a:xfrm>
          <a:prstGeom prst="roundRect">
            <a:avLst>
              <a:gd name="adj" fmla="val 100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dirty="0"/>
              <a:t>Subtitle</a:t>
            </a:r>
          </a:p>
        </p:txBody>
      </p:sp>
      <p:sp>
        <p:nvSpPr>
          <p:cNvPr id="13" name="Content Placeholder 2">
            <a:extLst>
              <a:ext uri="{FF2B5EF4-FFF2-40B4-BE49-F238E27FC236}">
                <a16:creationId xmlns:a16="http://schemas.microsoft.com/office/drawing/2014/main" id="{BB98ABBD-5172-EBAC-2FF6-07317F401ECB}"/>
              </a:ext>
            </a:extLst>
          </p:cNvPr>
          <p:cNvSpPr>
            <a:spLocks noGrp="1"/>
          </p:cNvSpPr>
          <p:nvPr>
            <p:ph sz="quarter" idx="26" hasCustomPrompt="1"/>
          </p:nvPr>
        </p:nvSpPr>
        <p:spPr>
          <a:xfrm>
            <a:off x="3204000" y="1130913"/>
            <a:ext cx="2736000" cy="3385525"/>
          </a:xfrm>
          <a:prstGeom prst="roundRect">
            <a:avLst>
              <a:gd name="adj" fmla="val 1370"/>
            </a:avLst>
          </a:prstGeom>
          <a:ln w="9525">
            <a:solidFill>
              <a:schemeClr val="bg1">
                <a:lumMod val="85000"/>
              </a:schemeClr>
            </a:solidFill>
          </a:ln>
        </p:spPr>
        <p:txBody>
          <a:bodyPr lIns="144000" tIns="360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4">
            <a:extLst>
              <a:ext uri="{FF2B5EF4-FFF2-40B4-BE49-F238E27FC236}">
                <a16:creationId xmlns:a16="http://schemas.microsoft.com/office/drawing/2014/main" id="{007B89A4-3C65-C69A-C309-830DE711C386}"/>
              </a:ext>
            </a:extLst>
          </p:cNvPr>
          <p:cNvSpPr>
            <a:spLocks noGrp="1"/>
          </p:cNvSpPr>
          <p:nvPr>
            <p:ph type="body" sz="quarter" idx="27" hasCustomPrompt="1"/>
          </p:nvPr>
        </p:nvSpPr>
        <p:spPr>
          <a:xfrm>
            <a:off x="3348000" y="950913"/>
            <a:ext cx="2448000" cy="360000"/>
          </a:xfrm>
          <a:prstGeom prst="roundRect">
            <a:avLst>
              <a:gd name="adj" fmla="val 100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dirty="0"/>
              <a:t>Subtitle</a:t>
            </a:r>
          </a:p>
        </p:txBody>
      </p:sp>
      <p:sp>
        <p:nvSpPr>
          <p:cNvPr id="15" name="Content Placeholder 2">
            <a:extLst>
              <a:ext uri="{FF2B5EF4-FFF2-40B4-BE49-F238E27FC236}">
                <a16:creationId xmlns:a16="http://schemas.microsoft.com/office/drawing/2014/main" id="{F4E9DDD9-B536-39DF-4CE5-7EABD5A6AB87}"/>
              </a:ext>
            </a:extLst>
          </p:cNvPr>
          <p:cNvSpPr>
            <a:spLocks noGrp="1"/>
          </p:cNvSpPr>
          <p:nvPr>
            <p:ph sz="quarter" idx="28" hasCustomPrompt="1"/>
          </p:nvPr>
        </p:nvSpPr>
        <p:spPr>
          <a:xfrm>
            <a:off x="6157175" y="1130913"/>
            <a:ext cx="2736000" cy="3385525"/>
          </a:xfrm>
          <a:prstGeom prst="roundRect">
            <a:avLst>
              <a:gd name="adj" fmla="val 1370"/>
            </a:avLst>
          </a:prstGeom>
          <a:ln w="9525">
            <a:solidFill>
              <a:schemeClr val="bg1">
                <a:lumMod val="85000"/>
              </a:schemeClr>
            </a:solidFill>
          </a:ln>
        </p:spPr>
        <p:txBody>
          <a:bodyPr lIns="144000" tIns="360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4">
            <a:extLst>
              <a:ext uri="{FF2B5EF4-FFF2-40B4-BE49-F238E27FC236}">
                <a16:creationId xmlns:a16="http://schemas.microsoft.com/office/drawing/2014/main" id="{68F27B37-55DA-A153-961D-F0CFD04440D7}"/>
              </a:ext>
            </a:extLst>
          </p:cNvPr>
          <p:cNvSpPr>
            <a:spLocks noGrp="1"/>
          </p:cNvSpPr>
          <p:nvPr>
            <p:ph type="body" sz="quarter" idx="29" hasCustomPrompt="1"/>
          </p:nvPr>
        </p:nvSpPr>
        <p:spPr>
          <a:xfrm>
            <a:off x="6301175" y="950913"/>
            <a:ext cx="2448000" cy="360000"/>
          </a:xfrm>
          <a:prstGeom prst="roundRect">
            <a:avLst>
              <a:gd name="adj" fmla="val 100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dirty="0"/>
              <a:t>Subtitle</a:t>
            </a:r>
          </a:p>
        </p:txBody>
      </p:sp>
      <p:sp>
        <p:nvSpPr>
          <p:cNvPr id="4" name="Text Placeholder 23">
            <a:extLst>
              <a:ext uri="{FF2B5EF4-FFF2-40B4-BE49-F238E27FC236}">
                <a16:creationId xmlns:a16="http://schemas.microsoft.com/office/drawing/2014/main" id="{585CB3DE-E275-090B-6C80-400617F1EC9A}"/>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5" name="Text Placeholder 26">
            <a:extLst>
              <a:ext uri="{FF2B5EF4-FFF2-40B4-BE49-F238E27FC236}">
                <a16:creationId xmlns:a16="http://schemas.microsoft.com/office/drawing/2014/main" id="{2245D8A7-0779-4EDC-076F-10BC386C790D}"/>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7" name="Text Placeholder 26">
            <a:extLst>
              <a:ext uri="{FF2B5EF4-FFF2-40B4-BE49-F238E27FC236}">
                <a16:creationId xmlns:a16="http://schemas.microsoft.com/office/drawing/2014/main" id="{DDDD9270-D1B1-31D8-E5AB-D35D4642EDB5}"/>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8" name="Text Placeholder 26">
            <a:extLst>
              <a:ext uri="{FF2B5EF4-FFF2-40B4-BE49-F238E27FC236}">
                <a16:creationId xmlns:a16="http://schemas.microsoft.com/office/drawing/2014/main" id="{8FAD1067-2B1D-40A3-B74E-382EBE51CA1E}"/>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9" name="Text Placeholder 26">
            <a:extLst>
              <a:ext uri="{FF2B5EF4-FFF2-40B4-BE49-F238E27FC236}">
                <a16:creationId xmlns:a16="http://schemas.microsoft.com/office/drawing/2014/main" id="{AE522BB9-E53C-2E21-EDFE-F108121AEAB9}"/>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2" name="Text Placeholder 23">
            <a:extLst>
              <a:ext uri="{FF2B5EF4-FFF2-40B4-BE49-F238E27FC236}">
                <a16:creationId xmlns:a16="http://schemas.microsoft.com/office/drawing/2014/main" id="{0A3C980E-DC0D-555A-2B4B-C64E96CB3A72}"/>
              </a:ext>
            </a:extLst>
          </p:cNvPr>
          <p:cNvSpPr>
            <a:spLocks noGrp="1"/>
          </p:cNvSpPr>
          <p:nvPr>
            <p:ph type="body" sz="quarter" idx="30"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7" name="Text Placeholder 23">
            <a:extLst>
              <a:ext uri="{FF2B5EF4-FFF2-40B4-BE49-F238E27FC236}">
                <a16:creationId xmlns:a16="http://schemas.microsoft.com/office/drawing/2014/main" id="{91C05124-DA3B-5DA9-3FA1-79F4FEBA9373}"/>
              </a:ext>
            </a:extLst>
          </p:cNvPr>
          <p:cNvSpPr>
            <a:spLocks noGrp="1"/>
          </p:cNvSpPr>
          <p:nvPr>
            <p:ph type="body" sz="quarter" idx="31"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18" name="Text Placeholder 26">
            <a:extLst>
              <a:ext uri="{FF2B5EF4-FFF2-40B4-BE49-F238E27FC236}">
                <a16:creationId xmlns:a16="http://schemas.microsoft.com/office/drawing/2014/main" id="{D81B3FFC-BBAB-3BDD-FD32-F4DE26A9A750}"/>
              </a:ext>
            </a:extLst>
          </p:cNvPr>
          <p:cNvSpPr>
            <a:spLocks noGrp="1"/>
          </p:cNvSpPr>
          <p:nvPr>
            <p:ph type="body" sz="quarter" idx="32"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19" name="Text Placeholder 26">
            <a:extLst>
              <a:ext uri="{FF2B5EF4-FFF2-40B4-BE49-F238E27FC236}">
                <a16:creationId xmlns:a16="http://schemas.microsoft.com/office/drawing/2014/main" id="{C642B8C0-F704-206F-A7C1-CC49620E32FC}"/>
              </a:ext>
            </a:extLst>
          </p:cNvPr>
          <p:cNvSpPr>
            <a:spLocks noGrp="1"/>
          </p:cNvSpPr>
          <p:nvPr>
            <p:ph type="body" sz="quarter" idx="33"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8395940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hree Content Blocks with icon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7"/>
            <a:ext cx="8640000" cy="498110"/>
          </a:xfrm>
          <a:prstGeom prst="rect">
            <a:avLst/>
          </a:prstGeom>
        </p:spPr>
        <p:txBody>
          <a:bodyPr vert="horz" lIns="0" tIns="0" rIns="0" bIns="0" rtlCol="0" anchor="t" anchorCtr="0">
            <a:noAutofit/>
          </a:bodyPr>
          <a:lstStyle>
            <a:lvl1pPr algn="ctr">
              <a:defRPr>
                <a:latin typeface="+mj-lt"/>
              </a:defRPr>
            </a:lvl1pPr>
          </a:lstStyle>
          <a:p>
            <a:r>
              <a:rPr lang="en-US" dirty="0"/>
              <a:t>Click to add a title</a:t>
            </a:r>
          </a:p>
        </p:txBody>
      </p:sp>
      <p:sp>
        <p:nvSpPr>
          <p:cNvPr id="10" name="Content Placeholder 2">
            <a:extLst>
              <a:ext uri="{FF2B5EF4-FFF2-40B4-BE49-F238E27FC236}">
                <a16:creationId xmlns:a16="http://schemas.microsoft.com/office/drawing/2014/main" id="{992B234F-6731-0A2B-7538-070A693BBEA1}"/>
              </a:ext>
            </a:extLst>
          </p:cNvPr>
          <p:cNvSpPr>
            <a:spLocks noGrp="1"/>
          </p:cNvSpPr>
          <p:nvPr>
            <p:ph sz="quarter" idx="10" hasCustomPrompt="1"/>
          </p:nvPr>
        </p:nvSpPr>
        <p:spPr>
          <a:xfrm>
            <a:off x="250825" y="1130913"/>
            <a:ext cx="2736000" cy="3385525"/>
          </a:xfrm>
          <a:prstGeom prst="roundRect">
            <a:avLst>
              <a:gd name="adj" fmla="val 1370"/>
            </a:avLst>
          </a:prstGeom>
          <a:ln w="9525">
            <a:solidFill>
              <a:schemeClr val="bg1">
                <a:lumMod val="85000"/>
              </a:schemeClr>
            </a:solidFill>
          </a:ln>
        </p:spPr>
        <p:txBody>
          <a:bodyPr lIns="144000" tIns="1440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4">
            <a:extLst>
              <a:ext uri="{FF2B5EF4-FFF2-40B4-BE49-F238E27FC236}">
                <a16:creationId xmlns:a16="http://schemas.microsoft.com/office/drawing/2014/main" id="{151FD741-AE42-45E0-6043-890EFE384917}"/>
              </a:ext>
            </a:extLst>
          </p:cNvPr>
          <p:cNvSpPr>
            <a:spLocks noGrp="1"/>
          </p:cNvSpPr>
          <p:nvPr>
            <p:ph type="body" sz="quarter" idx="25" hasCustomPrompt="1"/>
          </p:nvPr>
        </p:nvSpPr>
        <p:spPr>
          <a:xfrm>
            <a:off x="394825" y="950913"/>
            <a:ext cx="2448000" cy="360000"/>
          </a:xfrm>
          <a:prstGeom prst="roundRect">
            <a:avLst>
              <a:gd name="adj" fmla="val 100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dirty="0"/>
              <a:t>Subtitle</a:t>
            </a:r>
          </a:p>
        </p:txBody>
      </p:sp>
      <p:sp>
        <p:nvSpPr>
          <p:cNvPr id="13" name="Content Placeholder 2">
            <a:extLst>
              <a:ext uri="{FF2B5EF4-FFF2-40B4-BE49-F238E27FC236}">
                <a16:creationId xmlns:a16="http://schemas.microsoft.com/office/drawing/2014/main" id="{BB98ABBD-5172-EBAC-2FF6-07317F401ECB}"/>
              </a:ext>
            </a:extLst>
          </p:cNvPr>
          <p:cNvSpPr>
            <a:spLocks noGrp="1"/>
          </p:cNvSpPr>
          <p:nvPr>
            <p:ph sz="quarter" idx="26" hasCustomPrompt="1"/>
          </p:nvPr>
        </p:nvSpPr>
        <p:spPr>
          <a:xfrm>
            <a:off x="3204000" y="1130913"/>
            <a:ext cx="2736000" cy="3385525"/>
          </a:xfrm>
          <a:prstGeom prst="roundRect">
            <a:avLst>
              <a:gd name="adj" fmla="val 1370"/>
            </a:avLst>
          </a:prstGeom>
          <a:ln w="9525">
            <a:solidFill>
              <a:schemeClr val="bg1">
                <a:lumMod val="85000"/>
              </a:schemeClr>
            </a:solidFill>
          </a:ln>
        </p:spPr>
        <p:txBody>
          <a:bodyPr lIns="144000" tIns="1440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4">
            <a:extLst>
              <a:ext uri="{FF2B5EF4-FFF2-40B4-BE49-F238E27FC236}">
                <a16:creationId xmlns:a16="http://schemas.microsoft.com/office/drawing/2014/main" id="{007B89A4-3C65-C69A-C309-830DE711C386}"/>
              </a:ext>
            </a:extLst>
          </p:cNvPr>
          <p:cNvSpPr>
            <a:spLocks noGrp="1"/>
          </p:cNvSpPr>
          <p:nvPr>
            <p:ph type="body" sz="quarter" idx="27" hasCustomPrompt="1"/>
          </p:nvPr>
        </p:nvSpPr>
        <p:spPr>
          <a:xfrm>
            <a:off x="3348000" y="950913"/>
            <a:ext cx="2448000" cy="360000"/>
          </a:xfrm>
          <a:prstGeom prst="roundRect">
            <a:avLst>
              <a:gd name="adj" fmla="val 100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dirty="0"/>
              <a:t>Subtitle</a:t>
            </a:r>
          </a:p>
        </p:txBody>
      </p:sp>
      <p:sp>
        <p:nvSpPr>
          <p:cNvPr id="15" name="Content Placeholder 2">
            <a:extLst>
              <a:ext uri="{FF2B5EF4-FFF2-40B4-BE49-F238E27FC236}">
                <a16:creationId xmlns:a16="http://schemas.microsoft.com/office/drawing/2014/main" id="{F4E9DDD9-B536-39DF-4CE5-7EABD5A6AB87}"/>
              </a:ext>
            </a:extLst>
          </p:cNvPr>
          <p:cNvSpPr>
            <a:spLocks noGrp="1"/>
          </p:cNvSpPr>
          <p:nvPr>
            <p:ph sz="quarter" idx="28" hasCustomPrompt="1"/>
          </p:nvPr>
        </p:nvSpPr>
        <p:spPr>
          <a:xfrm>
            <a:off x="6157175" y="1130913"/>
            <a:ext cx="2736000" cy="3385525"/>
          </a:xfrm>
          <a:prstGeom prst="roundRect">
            <a:avLst>
              <a:gd name="adj" fmla="val 1370"/>
            </a:avLst>
          </a:prstGeom>
          <a:ln w="9525">
            <a:solidFill>
              <a:schemeClr val="bg1">
                <a:lumMod val="85000"/>
              </a:schemeClr>
            </a:solidFill>
          </a:ln>
        </p:spPr>
        <p:txBody>
          <a:bodyPr lIns="144000" tIns="1440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4">
            <a:extLst>
              <a:ext uri="{FF2B5EF4-FFF2-40B4-BE49-F238E27FC236}">
                <a16:creationId xmlns:a16="http://schemas.microsoft.com/office/drawing/2014/main" id="{68F27B37-55DA-A153-961D-F0CFD04440D7}"/>
              </a:ext>
            </a:extLst>
          </p:cNvPr>
          <p:cNvSpPr>
            <a:spLocks noGrp="1"/>
          </p:cNvSpPr>
          <p:nvPr>
            <p:ph type="body" sz="quarter" idx="29" hasCustomPrompt="1"/>
          </p:nvPr>
        </p:nvSpPr>
        <p:spPr>
          <a:xfrm>
            <a:off x="6301175" y="950913"/>
            <a:ext cx="2448000" cy="360000"/>
          </a:xfrm>
          <a:prstGeom prst="roundRect">
            <a:avLst>
              <a:gd name="adj" fmla="val 100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dirty="0"/>
              <a:t>Subtitle</a:t>
            </a:r>
          </a:p>
        </p:txBody>
      </p:sp>
      <p:sp>
        <p:nvSpPr>
          <p:cNvPr id="20" name="Picture Placeholder 6">
            <a:extLst>
              <a:ext uri="{FF2B5EF4-FFF2-40B4-BE49-F238E27FC236}">
                <a16:creationId xmlns:a16="http://schemas.microsoft.com/office/drawing/2014/main" id="{C5A037AD-2CC2-D2B9-ED51-F20CEFD6D37D}"/>
              </a:ext>
            </a:extLst>
          </p:cNvPr>
          <p:cNvSpPr>
            <a:spLocks noGrp="1"/>
          </p:cNvSpPr>
          <p:nvPr>
            <p:ph type="pic" sz="quarter" idx="65" hasCustomPrompt="1"/>
          </p:nvPr>
        </p:nvSpPr>
        <p:spPr>
          <a:xfrm>
            <a:off x="1186825" y="1526400"/>
            <a:ext cx="864000" cy="864000"/>
          </a:xfrm>
          <a:prstGeom prst="rect">
            <a:avLst/>
          </a:prstGeom>
          <a:no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a:t>
            </a:r>
            <a:br>
              <a:rPr lang="en-US" dirty="0"/>
            </a:br>
            <a:r>
              <a:rPr lang="en-US" dirty="0"/>
              <a:t>to add an icon</a:t>
            </a:r>
          </a:p>
        </p:txBody>
      </p:sp>
      <p:sp>
        <p:nvSpPr>
          <p:cNvPr id="21" name="Picture Placeholder 6">
            <a:extLst>
              <a:ext uri="{FF2B5EF4-FFF2-40B4-BE49-F238E27FC236}">
                <a16:creationId xmlns:a16="http://schemas.microsoft.com/office/drawing/2014/main" id="{7674D56B-BF5D-9240-A9E3-C3BB7DDA8EEB}"/>
              </a:ext>
            </a:extLst>
          </p:cNvPr>
          <p:cNvSpPr>
            <a:spLocks noGrp="1"/>
          </p:cNvSpPr>
          <p:nvPr>
            <p:ph type="pic" sz="quarter" idx="76" hasCustomPrompt="1"/>
          </p:nvPr>
        </p:nvSpPr>
        <p:spPr>
          <a:xfrm>
            <a:off x="4140000" y="1526400"/>
            <a:ext cx="864000" cy="864000"/>
          </a:xfrm>
          <a:prstGeom prst="rect">
            <a:avLst/>
          </a:prstGeom>
          <a:no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a:t>
            </a:r>
            <a:br>
              <a:rPr lang="en-US" dirty="0"/>
            </a:br>
            <a:r>
              <a:rPr lang="en-US" dirty="0"/>
              <a:t>to add an icon</a:t>
            </a:r>
          </a:p>
        </p:txBody>
      </p:sp>
      <p:sp>
        <p:nvSpPr>
          <p:cNvPr id="22" name="Picture Placeholder 6">
            <a:extLst>
              <a:ext uri="{FF2B5EF4-FFF2-40B4-BE49-F238E27FC236}">
                <a16:creationId xmlns:a16="http://schemas.microsoft.com/office/drawing/2014/main" id="{80785EEB-9BD7-11F2-E50F-B2C9BCD6A534}"/>
              </a:ext>
            </a:extLst>
          </p:cNvPr>
          <p:cNvSpPr>
            <a:spLocks noGrp="1"/>
          </p:cNvSpPr>
          <p:nvPr>
            <p:ph type="pic" sz="quarter" idx="79" hasCustomPrompt="1"/>
          </p:nvPr>
        </p:nvSpPr>
        <p:spPr>
          <a:xfrm>
            <a:off x="7093175" y="1526400"/>
            <a:ext cx="864000" cy="864000"/>
          </a:xfrm>
          <a:prstGeom prst="rect">
            <a:avLst/>
          </a:prstGeom>
          <a:no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a:t>
            </a:r>
            <a:br>
              <a:rPr lang="en-US" dirty="0"/>
            </a:br>
            <a:r>
              <a:rPr lang="en-US" dirty="0"/>
              <a:t>to add an icon</a:t>
            </a:r>
          </a:p>
        </p:txBody>
      </p:sp>
      <p:sp>
        <p:nvSpPr>
          <p:cNvPr id="4" name="Text Placeholder 23">
            <a:extLst>
              <a:ext uri="{FF2B5EF4-FFF2-40B4-BE49-F238E27FC236}">
                <a16:creationId xmlns:a16="http://schemas.microsoft.com/office/drawing/2014/main" id="{04AB39B2-C8EA-77E7-2D65-3FB94D7AF42D}"/>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5" name="Text Placeholder 26">
            <a:extLst>
              <a:ext uri="{FF2B5EF4-FFF2-40B4-BE49-F238E27FC236}">
                <a16:creationId xmlns:a16="http://schemas.microsoft.com/office/drawing/2014/main" id="{28B03F43-64B9-2D6A-6ED3-6A978510A0B7}"/>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7" name="Text Placeholder 26">
            <a:extLst>
              <a:ext uri="{FF2B5EF4-FFF2-40B4-BE49-F238E27FC236}">
                <a16:creationId xmlns:a16="http://schemas.microsoft.com/office/drawing/2014/main" id="{B987D339-61C6-257E-61A6-DD1DEC0ED8D3}"/>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8" name="Text Placeholder 26">
            <a:extLst>
              <a:ext uri="{FF2B5EF4-FFF2-40B4-BE49-F238E27FC236}">
                <a16:creationId xmlns:a16="http://schemas.microsoft.com/office/drawing/2014/main" id="{5A03F8FE-D9A9-96AD-421C-53EEC5DFE2DC}"/>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9" name="Text Placeholder 26">
            <a:extLst>
              <a:ext uri="{FF2B5EF4-FFF2-40B4-BE49-F238E27FC236}">
                <a16:creationId xmlns:a16="http://schemas.microsoft.com/office/drawing/2014/main" id="{8C7C9E5A-E3A2-3336-7AAF-576B0484CF3A}"/>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2" name="Text Placeholder 23">
            <a:extLst>
              <a:ext uri="{FF2B5EF4-FFF2-40B4-BE49-F238E27FC236}">
                <a16:creationId xmlns:a16="http://schemas.microsoft.com/office/drawing/2014/main" id="{CFF597DE-F5D8-C580-4254-42268ADAD4BA}"/>
              </a:ext>
            </a:extLst>
          </p:cNvPr>
          <p:cNvSpPr>
            <a:spLocks noGrp="1"/>
          </p:cNvSpPr>
          <p:nvPr>
            <p:ph type="body" sz="quarter" idx="80"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7" name="Text Placeholder 23">
            <a:extLst>
              <a:ext uri="{FF2B5EF4-FFF2-40B4-BE49-F238E27FC236}">
                <a16:creationId xmlns:a16="http://schemas.microsoft.com/office/drawing/2014/main" id="{73C5767B-35EA-FEBE-6CE2-D9D295D47C54}"/>
              </a:ext>
            </a:extLst>
          </p:cNvPr>
          <p:cNvSpPr>
            <a:spLocks noGrp="1"/>
          </p:cNvSpPr>
          <p:nvPr>
            <p:ph type="body" sz="quarter" idx="81"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18" name="Text Placeholder 26">
            <a:extLst>
              <a:ext uri="{FF2B5EF4-FFF2-40B4-BE49-F238E27FC236}">
                <a16:creationId xmlns:a16="http://schemas.microsoft.com/office/drawing/2014/main" id="{EDC2B28B-DF1B-2D51-CF1C-5D104CE3D703}"/>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19" name="Text Placeholder 26">
            <a:extLst>
              <a:ext uri="{FF2B5EF4-FFF2-40B4-BE49-F238E27FC236}">
                <a16:creationId xmlns:a16="http://schemas.microsoft.com/office/drawing/2014/main" id="{6498073A-F4B4-744B-C6D8-69684F90A953}"/>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3142562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our Content Blocks">
    <p:spTree>
      <p:nvGrpSpPr>
        <p:cNvPr id="1" name=""/>
        <p:cNvGrpSpPr/>
        <p:nvPr/>
      </p:nvGrpSpPr>
      <p:grpSpPr>
        <a:xfrm>
          <a:off x="0" y="0"/>
          <a:ext cx="0" cy="0"/>
          <a:chOff x="0" y="0"/>
          <a:chExt cx="0" cy="0"/>
        </a:xfrm>
      </p:grpSpPr>
      <p:sp>
        <p:nvSpPr>
          <p:cNvPr id="26" name="Content Placeholder 2">
            <a:extLst>
              <a:ext uri="{FF2B5EF4-FFF2-40B4-BE49-F238E27FC236}">
                <a16:creationId xmlns:a16="http://schemas.microsoft.com/office/drawing/2014/main" id="{AE5A634C-2DB2-4AE9-906B-B19CA49CB3FC}"/>
              </a:ext>
            </a:extLst>
          </p:cNvPr>
          <p:cNvSpPr>
            <a:spLocks noGrp="1"/>
          </p:cNvSpPr>
          <p:nvPr>
            <p:ph sz="quarter" idx="31" hasCustomPrompt="1"/>
          </p:nvPr>
        </p:nvSpPr>
        <p:spPr>
          <a:xfrm>
            <a:off x="4717176" y="1094400"/>
            <a:ext cx="4176000"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2" name="Content Placeholder 2">
            <a:extLst>
              <a:ext uri="{FF2B5EF4-FFF2-40B4-BE49-F238E27FC236}">
                <a16:creationId xmlns:a16="http://schemas.microsoft.com/office/drawing/2014/main" id="{E87D9C3A-0C1F-4CF0-B54D-052F4CE54086}"/>
              </a:ext>
            </a:extLst>
          </p:cNvPr>
          <p:cNvSpPr>
            <a:spLocks noGrp="1"/>
          </p:cNvSpPr>
          <p:nvPr>
            <p:ph sz="quarter" idx="30" hasCustomPrompt="1"/>
          </p:nvPr>
        </p:nvSpPr>
        <p:spPr>
          <a:xfrm>
            <a:off x="250826" y="1094400"/>
            <a:ext cx="4176000"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4">
            <a:extLst>
              <a:ext uri="{FF2B5EF4-FFF2-40B4-BE49-F238E27FC236}">
                <a16:creationId xmlns:a16="http://schemas.microsoft.com/office/drawing/2014/main" id="{AA3FBBB0-99BE-A4FE-93BD-2085839C8B87}"/>
              </a:ext>
            </a:extLst>
          </p:cNvPr>
          <p:cNvSpPr>
            <a:spLocks noGrp="1"/>
          </p:cNvSpPr>
          <p:nvPr>
            <p:ph type="body" sz="quarter" idx="25" hasCustomPrompt="1"/>
          </p:nvPr>
        </p:nvSpPr>
        <p:spPr>
          <a:xfrm>
            <a:off x="394826" y="950913"/>
            <a:ext cx="388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dirty="0"/>
              <a:t>Subtitle</a:t>
            </a:r>
          </a:p>
        </p:txBody>
      </p:sp>
      <p:sp>
        <p:nvSpPr>
          <p:cNvPr id="13" name="Text Placeholder 4">
            <a:extLst>
              <a:ext uri="{FF2B5EF4-FFF2-40B4-BE49-F238E27FC236}">
                <a16:creationId xmlns:a16="http://schemas.microsoft.com/office/drawing/2014/main" id="{31455B0B-1F41-B9AC-E900-C485A49E6BB6}"/>
              </a:ext>
            </a:extLst>
          </p:cNvPr>
          <p:cNvSpPr>
            <a:spLocks noGrp="1"/>
          </p:cNvSpPr>
          <p:nvPr>
            <p:ph type="body" sz="quarter" idx="26" hasCustomPrompt="1"/>
          </p:nvPr>
        </p:nvSpPr>
        <p:spPr>
          <a:xfrm>
            <a:off x="4860000" y="950913"/>
            <a:ext cx="388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dirty="0"/>
              <a:t>Subtitle</a:t>
            </a:r>
          </a:p>
        </p:txBody>
      </p:sp>
      <p:sp>
        <p:nvSpPr>
          <p:cNvPr id="14" name="Content Placeholder 2">
            <a:extLst>
              <a:ext uri="{FF2B5EF4-FFF2-40B4-BE49-F238E27FC236}">
                <a16:creationId xmlns:a16="http://schemas.microsoft.com/office/drawing/2014/main" id="{BF8E3180-1788-7193-2867-A0B72798C858}"/>
              </a:ext>
            </a:extLst>
          </p:cNvPr>
          <p:cNvSpPr>
            <a:spLocks noGrp="1"/>
          </p:cNvSpPr>
          <p:nvPr>
            <p:ph sz="quarter" idx="36" hasCustomPrompt="1"/>
          </p:nvPr>
        </p:nvSpPr>
        <p:spPr>
          <a:xfrm>
            <a:off x="4717176" y="2930400"/>
            <a:ext cx="4176000"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571F8493-8322-A9EB-8AEE-43DC4E8985D5}"/>
              </a:ext>
            </a:extLst>
          </p:cNvPr>
          <p:cNvSpPr>
            <a:spLocks noGrp="1"/>
          </p:cNvSpPr>
          <p:nvPr>
            <p:ph sz="quarter" idx="37" hasCustomPrompt="1"/>
          </p:nvPr>
        </p:nvSpPr>
        <p:spPr>
          <a:xfrm>
            <a:off x="250826" y="2930400"/>
            <a:ext cx="4176000"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4">
            <a:extLst>
              <a:ext uri="{FF2B5EF4-FFF2-40B4-BE49-F238E27FC236}">
                <a16:creationId xmlns:a16="http://schemas.microsoft.com/office/drawing/2014/main" id="{47A92AC5-B395-8E32-A11B-C5A02AE5DC2E}"/>
              </a:ext>
            </a:extLst>
          </p:cNvPr>
          <p:cNvSpPr>
            <a:spLocks noGrp="1"/>
          </p:cNvSpPr>
          <p:nvPr>
            <p:ph type="body" sz="quarter" idx="38" hasCustomPrompt="1"/>
          </p:nvPr>
        </p:nvSpPr>
        <p:spPr>
          <a:xfrm>
            <a:off x="394826" y="2785534"/>
            <a:ext cx="388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dirty="0"/>
              <a:t>Subtitle</a:t>
            </a:r>
          </a:p>
        </p:txBody>
      </p:sp>
      <p:sp>
        <p:nvSpPr>
          <p:cNvPr id="17" name="Text Placeholder 4">
            <a:extLst>
              <a:ext uri="{FF2B5EF4-FFF2-40B4-BE49-F238E27FC236}">
                <a16:creationId xmlns:a16="http://schemas.microsoft.com/office/drawing/2014/main" id="{85ADB442-3571-A3DB-834A-9CFB6DD88D82}"/>
              </a:ext>
            </a:extLst>
          </p:cNvPr>
          <p:cNvSpPr>
            <a:spLocks noGrp="1"/>
          </p:cNvSpPr>
          <p:nvPr>
            <p:ph type="body" sz="quarter" idx="39" hasCustomPrompt="1"/>
          </p:nvPr>
        </p:nvSpPr>
        <p:spPr>
          <a:xfrm>
            <a:off x="4860000" y="2785534"/>
            <a:ext cx="388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dirty="0"/>
              <a:t>Subtitle</a:t>
            </a:r>
          </a:p>
        </p:txBody>
      </p:sp>
      <p:sp>
        <p:nvSpPr>
          <p:cNvPr id="10" name="Text Placeholder 23">
            <a:extLst>
              <a:ext uri="{FF2B5EF4-FFF2-40B4-BE49-F238E27FC236}">
                <a16:creationId xmlns:a16="http://schemas.microsoft.com/office/drawing/2014/main" id="{6BADA3B2-0CF5-6554-B0B1-9A285897E8DC}"/>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1" name="Text Placeholder 26">
            <a:extLst>
              <a:ext uri="{FF2B5EF4-FFF2-40B4-BE49-F238E27FC236}">
                <a16:creationId xmlns:a16="http://schemas.microsoft.com/office/drawing/2014/main" id="{AC0C0819-EA8F-22B4-DE53-020955938E7B}"/>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8" name="Text Placeholder 26">
            <a:extLst>
              <a:ext uri="{FF2B5EF4-FFF2-40B4-BE49-F238E27FC236}">
                <a16:creationId xmlns:a16="http://schemas.microsoft.com/office/drawing/2014/main" id="{F4DB604F-EB38-F02B-FFE2-8E0EBB29CB42}"/>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9" name="Text Placeholder 26">
            <a:extLst>
              <a:ext uri="{FF2B5EF4-FFF2-40B4-BE49-F238E27FC236}">
                <a16:creationId xmlns:a16="http://schemas.microsoft.com/office/drawing/2014/main" id="{536A066B-FA61-831C-7F73-E51FB841A4E7}"/>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0" name="Text Placeholder 26">
            <a:extLst>
              <a:ext uri="{FF2B5EF4-FFF2-40B4-BE49-F238E27FC236}">
                <a16:creationId xmlns:a16="http://schemas.microsoft.com/office/drawing/2014/main" id="{376DA749-7792-968D-C765-C91F96F0E71B}"/>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1" name="Text Placeholder 23">
            <a:extLst>
              <a:ext uri="{FF2B5EF4-FFF2-40B4-BE49-F238E27FC236}">
                <a16:creationId xmlns:a16="http://schemas.microsoft.com/office/drawing/2014/main" id="{A9FD6A1E-90C0-71E0-09D2-B0E51DB7D40E}"/>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23" name="Text Placeholder 23">
            <a:extLst>
              <a:ext uri="{FF2B5EF4-FFF2-40B4-BE49-F238E27FC236}">
                <a16:creationId xmlns:a16="http://schemas.microsoft.com/office/drawing/2014/main" id="{E2BD0AA6-520C-DA7D-8BBD-172E141EEEA3}"/>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24" name="Text Placeholder 26">
            <a:extLst>
              <a:ext uri="{FF2B5EF4-FFF2-40B4-BE49-F238E27FC236}">
                <a16:creationId xmlns:a16="http://schemas.microsoft.com/office/drawing/2014/main" id="{B7FE0CD8-19B8-28FB-8DFB-B234E850739E}"/>
              </a:ext>
            </a:extLst>
          </p:cNvPr>
          <p:cNvSpPr>
            <a:spLocks noGrp="1"/>
          </p:cNvSpPr>
          <p:nvPr>
            <p:ph type="body" sz="quarter" idx="4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25" name="Text Placeholder 26">
            <a:extLst>
              <a:ext uri="{FF2B5EF4-FFF2-40B4-BE49-F238E27FC236}">
                <a16:creationId xmlns:a16="http://schemas.microsoft.com/office/drawing/2014/main" id="{ADD736A0-9338-7B9F-D1BC-7AE085FF1DE6}"/>
              </a:ext>
            </a:extLst>
          </p:cNvPr>
          <p:cNvSpPr>
            <a:spLocks noGrp="1"/>
          </p:cNvSpPr>
          <p:nvPr>
            <p:ph type="body" sz="quarter" idx="4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
        <p:nvSpPr>
          <p:cNvPr id="2" name="Title Placeholder 1">
            <a:extLst>
              <a:ext uri="{FF2B5EF4-FFF2-40B4-BE49-F238E27FC236}">
                <a16:creationId xmlns:a16="http://schemas.microsoft.com/office/drawing/2014/main" id="{B618C423-8461-D7B6-97BC-C654508CB22C}"/>
              </a:ext>
            </a:extLst>
          </p:cNvPr>
          <p:cNvSpPr>
            <a:spLocks noGrp="1"/>
          </p:cNvSpPr>
          <p:nvPr>
            <p:ph type="title" hasCustomPrompt="1"/>
          </p:nvPr>
        </p:nvSpPr>
        <p:spPr>
          <a:xfrm>
            <a:off x="250825" y="237317"/>
            <a:ext cx="8640000" cy="498110"/>
          </a:xfrm>
          <a:prstGeom prst="rect">
            <a:avLst/>
          </a:prstGeom>
        </p:spPr>
        <p:txBody>
          <a:bodyPr vert="horz" lIns="0" tIns="0" rIns="0" bIns="0" rtlCol="0" anchor="t" anchorCtr="0">
            <a:noAutofit/>
          </a:bodyPr>
          <a:lstStyle>
            <a:lvl1pPr algn="ctr">
              <a:defRPr>
                <a:latin typeface="+mj-lt"/>
              </a:defRPr>
            </a:lvl1pPr>
          </a:lstStyle>
          <a:p>
            <a:r>
              <a:rPr lang="en-US" dirty="0"/>
              <a:t>Click to add a title</a:t>
            </a:r>
          </a:p>
        </p:txBody>
      </p:sp>
    </p:spTree>
    <p:extLst>
      <p:ext uri="{BB962C8B-B14F-4D97-AF65-F5344CB8AC3E}">
        <p14:creationId xmlns:p14="http://schemas.microsoft.com/office/powerpoint/2010/main" val="35982139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hree Content Blocks 2">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0000" cy="4976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33" name="Content Placeholder 2">
            <a:extLst>
              <a:ext uri="{FF2B5EF4-FFF2-40B4-BE49-F238E27FC236}">
                <a16:creationId xmlns:a16="http://schemas.microsoft.com/office/drawing/2014/main" id="{D1560243-AFF8-5F21-C7BA-48223217E597}"/>
              </a:ext>
            </a:extLst>
          </p:cNvPr>
          <p:cNvSpPr>
            <a:spLocks noGrp="1"/>
          </p:cNvSpPr>
          <p:nvPr>
            <p:ph sz="quarter" idx="27" hasCustomPrompt="1"/>
          </p:nvPr>
        </p:nvSpPr>
        <p:spPr>
          <a:xfrm>
            <a:off x="4716000" y="1094400"/>
            <a:ext cx="4176000" cy="3420000"/>
          </a:xfrm>
          <a:prstGeom prst="roundRect">
            <a:avLst>
              <a:gd name="adj" fmla="val 1060"/>
            </a:avLst>
          </a:prstGeom>
          <a:solidFill>
            <a:schemeClr val="bg1"/>
          </a:solidFill>
          <a:ln w="9525">
            <a:solidFill>
              <a:schemeClr val="bg1">
                <a:lumMod val="85000"/>
              </a:schemeClr>
            </a:solidFill>
          </a:ln>
        </p:spPr>
        <p:txBody>
          <a:bodyPr lIns="144000" tIns="360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4" name="Text Placeholder 4">
            <a:extLst>
              <a:ext uri="{FF2B5EF4-FFF2-40B4-BE49-F238E27FC236}">
                <a16:creationId xmlns:a16="http://schemas.microsoft.com/office/drawing/2014/main" id="{3FD6CEF4-2841-55D0-1C01-CDF10ADFD91F}"/>
              </a:ext>
            </a:extLst>
          </p:cNvPr>
          <p:cNvSpPr>
            <a:spLocks noGrp="1"/>
          </p:cNvSpPr>
          <p:nvPr>
            <p:ph type="body" sz="quarter" idx="26" hasCustomPrompt="1"/>
          </p:nvPr>
        </p:nvSpPr>
        <p:spPr>
          <a:xfrm>
            <a:off x="4860000" y="950913"/>
            <a:ext cx="388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l">
              <a:buNone/>
              <a:defRPr lang="en-US" sz="1400" b="1" dirty="0">
                <a:solidFill>
                  <a:schemeClr val="bg1"/>
                </a:solidFill>
              </a:defRPr>
            </a:lvl1pPr>
          </a:lstStyle>
          <a:p>
            <a:pPr marL="171450" lvl="0" indent="-171450"/>
            <a:r>
              <a:rPr lang="en-US" dirty="0"/>
              <a:t>Subtitle</a:t>
            </a:r>
          </a:p>
        </p:txBody>
      </p:sp>
      <p:sp>
        <p:nvSpPr>
          <p:cNvPr id="3" name="Content Placeholder 2">
            <a:extLst>
              <a:ext uri="{FF2B5EF4-FFF2-40B4-BE49-F238E27FC236}">
                <a16:creationId xmlns:a16="http://schemas.microsoft.com/office/drawing/2014/main" id="{753A205D-AF1B-5327-BBD3-E7EF578FFF3F}"/>
              </a:ext>
            </a:extLst>
          </p:cNvPr>
          <p:cNvSpPr>
            <a:spLocks noGrp="1"/>
          </p:cNvSpPr>
          <p:nvPr>
            <p:ph sz="quarter" idx="30" hasCustomPrompt="1"/>
          </p:nvPr>
        </p:nvSpPr>
        <p:spPr>
          <a:xfrm>
            <a:off x="250826" y="1094400"/>
            <a:ext cx="4176000"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4">
            <a:extLst>
              <a:ext uri="{FF2B5EF4-FFF2-40B4-BE49-F238E27FC236}">
                <a16:creationId xmlns:a16="http://schemas.microsoft.com/office/drawing/2014/main" id="{9D5EE780-23A9-07FD-11FB-0A12A1D35CD1}"/>
              </a:ext>
            </a:extLst>
          </p:cNvPr>
          <p:cNvSpPr>
            <a:spLocks noGrp="1"/>
          </p:cNvSpPr>
          <p:nvPr>
            <p:ph type="body" sz="quarter" idx="25" hasCustomPrompt="1"/>
          </p:nvPr>
        </p:nvSpPr>
        <p:spPr>
          <a:xfrm>
            <a:off x="394826" y="950913"/>
            <a:ext cx="388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l">
              <a:buNone/>
              <a:defRPr lang="en-US" sz="1400" b="1" dirty="0">
                <a:solidFill>
                  <a:schemeClr val="bg1"/>
                </a:solidFill>
              </a:defRPr>
            </a:lvl1pPr>
          </a:lstStyle>
          <a:p>
            <a:pPr marL="171450" lvl="0" indent="-171450"/>
            <a:r>
              <a:rPr lang="en-US" dirty="0"/>
              <a:t>Subtitle</a:t>
            </a:r>
          </a:p>
        </p:txBody>
      </p:sp>
      <p:sp>
        <p:nvSpPr>
          <p:cNvPr id="5" name="Content Placeholder 2">
            <a:extLst>
              <a:ext uri="{FF2B5EF4-FFF2-40B4-BE49-F238E27FC236}">
                <a16:creationId xmlns:a16="http://schemas.microsoft.com/office/drawing/2014/main" id="{5AF1148E-3996-9AA4-2CD7-7AAE75582AF7}"/>
              </a:ext>
            </a:extLst>
          </p:cNvPr>
          <p:cNvSpPr>
            <a:spLocks noGrp="1"/>
          </p:cNvSpPr>
          <p:nvPr>
            <p:ph sz="quarter" idx="37" hasCustomPrompt="1"/>
          </p:nvPr>
        </p:nvSpPr>
        <p:spPr>
          <a:xfrm>
            <a:off x="250826" y="2930400"/>
            <a:ext cx="4176000"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4">
            <a:extLst>
              <a:ext uri="{FF2B5EF4-FFF2-40B4-BE49-F238E27FC236}">
                <a16:creationId xmlns:a16="http://schemas.microsoft.com/office/drawing/2014/main" id="{9F07C18A-053B-1219-53BD-7EEA681913C8}"/>
              </a:ext>
            </a:extLst>
          </p:cNvPr>
          <p:cNvSpPr>
            <a:spLocks noGrp="1"/>
          </p:cNvSpPr>
          <p:nvPr>
            <p:ph type="body" sz="quarter" idx="38" hasCustomPrompt="1"/>
          </p:nvPr>
        </p:nvSpPr>
        <p:spPr>
          <a:xfrm>
            <a:off x="394826" y="2785534"/>
            <a:ext cx="388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l">
              <a:buNone/>
              <a:defRPr lang="en-US" sz="1400" b="1" dirty="0">
                <a:solidFill>
                  <a:schemeClr val="bg1"/>
                </a:solidFill>
              </a:defRPr>
            </a:lvl1pPr>
          </a:lstStyle>
          <a:p>
            <a:pPr marL="171450" lvl="0" indent="-171450"/>
            <a:r>
              <a:rPr lang="en-US" dirty="0"/>
              <a:t>Subtitle</a:t>
            </a:r>
          </a:p>
        </p:txBody>
      </p:sp>
      <p:sp>
        <p:nvSpPr>
          <p:cNvPr id="9" name="Text Placeholder 23">
            <a:extLst>
              <a:ext uri="{FF2B5EF4-FFF2-40B4-BE49-F238E27FC236}">
                <a16:creationId xmlns:a16="http://schemas.microsoft.com/office/drawing/2014/main" id="{0FDD443B-50DB-B379-D8A3-860722E96A5C}"/>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0" name="Text Placeholder 26">
            <a:extLst>
              <a:ext uri="{FF2B5EF4-FFF2-40B4-BE49-F238E27FC236}">
                <a16:creationId xmlns:a16="http://schemas.microsoft.com/office/drawing/2014/main" id="{5F26A39B-8544-1834-A9A2-1F31CB39B12B}"/>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1" name="Text Placeholder 26">
            <a:extLst>
              <a:ext uri="{FF2B5EF4-FFF2-40B4-BE49-F238E27FC236}">
                <a16:creationId xmlns:a16="http://schemas.microsoft.com/office/drawing/2014/main" id="{000A7313-DE73-7872-3935-B9EBB23BC493}"/>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2" name="Text Placeholder 26">
            <a:extLst>
              <a:ext uri="{FF2B5EF4-FFF2-40B4-BE49-F238E27FC236}">
                <a16:creationId xmlns:a16="http://schemas.microsoft.com/office/drawing/2014/main" id="{D599B1B3-DFD9-B3E5-FF50-FA44A1E4010C}"/>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3" name="Text Placeholder 26">
            <a:extLst>
              <a:ext uri="{FF2B5EF4-FFF2-40B4-BE49-F238E27FC236}">
                <a16:creationId xmlns:a16="http://schemas.microsoft.com/office/drawing/2014/main" id="{9BD6E097-8EC3-C7A7-D024-6349D6EEFB9A}"/>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4" name="Text Placeholder 23">
            <a:extLst>
              <a:ext uri="{FF2B5EF4-FFF2-40B4-BE49-F238E27FC236}">
                <a16:creationId xmlns:a16="http://schemas.microsoft.com/office/drawing/2014/main" id="{9588DF28-7928-5798-8DF0-599C030D653B}"/>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5" name="Text Placeholder 23">
            <a:extLst>
              <a:ext uri="{FF2B5EF4-FFF2-40B4-BE49-F238E27FC236}">
                <a16:creationId xmlns:a16="http://schemas.microsoft.com/office/drawing/2014/main" id="{0DCE72A5-4D89-A5E4-2C63-69AD26BF9652}"/>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16" name="Text Placeholder 26">
            <a:extLst>
              <a:ext uri="{FF2B5EF4-FFF2-40B4-BE49-F238E27FC236}">
                <a16:creationId xmlns:a16="http://schemas.microsoft.com/office/drawing/2014/main" id="{635D3902-9159-AD4C-606B-A521614BA41D}"/>
              </a:ext>
            </a:extLst>
          </p:cNvPr>
          <p:cNvSpPr>
            <a:spLocks noGrp="1"/>
          </p:cNvSpPr>
          <p:nvPr>
            <p:ph type="body" sz="quarter" idx="39"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17" name="Text Placeholder 26">
            <a:extLst>
              <a:ext uri="{FF2B5EF4-FFF2-40B4-BE49-F238E27FC236}">
                <a16:creationId xmlns:a16="http://schemas.microsoft.com/office/drawing/2014/main" id="{BCF5752F-BBAC-C3A5-0B0C-C5E4B5C1658D}"/>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3198909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ive Content Block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0000" cy="4976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14" name="Content Placeholder 2">
            <a:extLst>
              <a:ext uri="{FF2B5EF4-FFF2-40B4-BE49-F238E27FC236}">
                <a16:creationId xmlns:a16="http://schemas.microsoft.com/office/drawing/2014/main" id="{E51856BC-00EE-027A-E405-AA2D94B1EE65}"/>
              </a:ext>
            </a:extLst>
          </p:cNvPr>
          <p:cNvSpPr>
            <a:spLocks noGrp="1"/>
          </p:cNvSpPr>
          <p:nvPr>
            <p:ph sz="quarter" idx="10" hasCustomPrompt="1"/>
          </p:nvPr>
        </p:nvSpPr>
        <p:spPr>
          <a:xfrm>
            <a:off x="250825" y="1094401"/>
            <a:ext cx="2736000" cy="3420000"/>
          </a:xfrm>
          <a:prstGeom prst="roundRect">
            <a:avLst>
              <a:gd name="adj" fmla="val 1370"/>
            </a:avLst>
          </a:prstGeom>
          <a:solidFill>
            <a:schemeClr val="bg1"/>
          </a:solidFill>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4">
            <a:extLst>
              <a:ext uri="{FF2B5EF4-FFF2-40B4-BE49-F238E27FC236}">
                <a16:creationId xmlns:a16="http://schemas.microsoft.com/office/drawing/2014/main" id="{B597C222-9D19-67B8-1B30-33DEB84AC5B0}"/>
              </a:ext>
            </a:extLst>
          </p:cNvPr>
          <p:cNvSpPr>
            <a:spLocks noGrp="1"/>
          </p:cNvSpPr>
          <p:nvPr>
            <p:ph type="body" sz="quarter" idx="85" hasCustomPrompt="1"/>
          </p:nvPr>
        </p:nvSpPr>
        <p:spPr>
          <a:xfrm>
            <a:off x="394825" y="950913"/>
            <a:ext cx="244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l">
              <a:buNone/>
              <a:defRPr lang="en-US" sz="1400" b="1" dirty="0">
                <a:solidFill>
                  <a:schemeClr val="bg1"/>
                </a:solidFill>
              </a:defRPr>
            </a:lvl1pPr>
          </a:lstStyle>
          <a:p>
            <a:pPr marL="171450" lvl="0" indent="-171450"/>
            <a:r>
              <a:rPr lang="en-US" dirty="0"/>
              <a:t>Subtitle</a:t>
            </a:r>
          </a:p>
        </p:txBody>
      </p:sp>
      <p:sp>
        <p:nvSpPr>
          <p:cNvPr id="3" name="Content Placeholder 2">
            <a:extLst>
              <a:ext uri="{FF2B5EF4-FFF2-40B4-BE49-F238E27FC236}">
                <a16:creationId xmlns:a16="http://schemas.microsoft.com/office/drawing/2014/main" id="{26B7BA61-B262-2F6C-9971-59D60CF13740}"/>
              </a:ext>
            </a:extLst>
          </p:cNvPr>
          <p:cNvSpPr>
            <a:spLocks noGrp="1"/>
          </p:cNvSpPr>
          <p:nvPr>
            <p:ph sz="quarter" idx="39" hasCustomPrompt="1"/>
          </p:nvPr>
        </p:nvSpPr>
        <p:spPr>
          <a:xfrm>
            <a:off x="3204000" y="1094400"/>
            <a:ext cx="2735999"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2">
            <a:extLst>
              <a:ext uri="{FF2B5EF4-FFF2-40B4-BE49-F238E27FC236}">
                <a16:creationId xmlns:a16="http://schemas.microsoft.com/office/drawing/2014/main" id="{CC2B1415-567D-9DED-0EC8-75376DF4F131}"/>
              </a:ext>
            </a:extLst>
          </p:cNvPr>
          <p:cNvSpPr>
            <a:spLocks noGrp="1"/>
          </p:cNvSpPr>
          <p:nvPr>
            <p:ph sz="quarter" idx="40" hasCustomPrompt="1"/>
          </p:nvPr>
        </p:nvSpPr>
        <p:spPr>
          <a:xfrm>
            <a:off x="6157172" y="1094400"/>
            <a:ext cx="2735999"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Content Placeholder 2">
            <a:extLst>
              <a:ext uri="{FF2B5EF4-FFF2-40B4-BE49-F238E27FC236}">
                <a16:creationId xmlns:a16="http://schemas.microsoft.com/office/drawing/2014/main" id="{65359433-5547-C122-B5C6-2636BC6AAB31}"/>
              </a:ext>
            </a:extLst>
          </p:cNvPr>
          <p:cNvSpPr>
            <a:spLocks noGrp="1"/>
          </p:cNvSpPr>
          <p:nvPr>
            <p:ph sz="quarter" idx="42" hasCustomPrompt="1"/>
          </p:nvPr>
        </p:nvSpPr>
        <p:spPr>
          <a:xfrm>
            <a:off x="3204000" y="2930400"/>
            <a:ext cx="2735999"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2">
            <a:extLst>
              <a:ext uri="{FF2B5EF4-FFF2-40B4-BE49-F238E27FC236}">
                <a16:creationId xmlns:a16="http://schemas.microsoft.com/office/drawing/2014/main" id="{0826D694-F102-EA37-3A22-4D0B85A562BC}"/>
              </a:ext>
            </a:extLst>
          </p:cNvPr>
          <p:cNvSpPr>
            <a:spLocks noGrp="1"/>
          </p:cNvSpPr>
          <p:nvPr>
            <p:ph sz="quarter" idx="43" hasCustomPrompt="1"/>
          </p:nvPr>
        </p:nvSpPr>
        <p:spPr>
          <a:xfrm>
            <a:off x="6157172" y="2930400"/>
            <a:ext cx="2735999"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4">
            <a:extLst>
              <a:ext uri="{FF2B5EF4-FFF2-40B4-BE49-F238E27FC236}">
                <a16:creationId xmlns:a16="http://schemas.microsoft.com/office/drawing/2014/main" id="{27A8CD37-001A-C7EE-6923-5D6E3334A1CB}"/>
              </a:ext>
            </a:extLst>
          </p:cNvPr>
          <p:cNvSpPr>
            <a:spLocks noGrp="1"/>
          </p:cNvSpPr>
          <p:nvPr>
            <p:ph type="body" sz="quarter" idx="31" hasCustomPrompt="1"/>
          </p:nvPr>
        </p:nvSpPr>
        <p:spPr>
          <a:xfrm>
            <a:off x="3347999" y="950913"/>
            <a:ext cx="244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l">
              <a:buNone/>
              <a:defRPr lang="en-US" sz="1400" b="1" dirty="0">
                <a:solidFill>
                  <a:schemeClr val="bg1"/>
                </a:solidFill>
              </a:defRPr>
            </a:lvl1pPr>
          </a:lstStyle>
          <a:p>
            <a:pPr marL="171450" lvl="0" indent="-171450"/>
            <a:r>
              <a:rPr lang="en-US" dirty="0"/>
              <a:t>Subtitle</a:t>
            </a:r>
          </a:p>
        </p:txBody>
      </p:sp>
      <p:sp>
        <p:nvSpPr>
          <p:cNvPr id="9" name="Text Placeholder 4">
            <a:extLst>
              <a:ext uri="{FF2B5EF4-FFF2-40B4-BE49-F238E27FC236}">
                <a16:creationId xmlns:a16="http://schemas.microsoft.com/office/drawing/2014/main" id="{265042A6-3703-1146-E0DA-AD72CCAE81D8}"/>
              </a:ext>
            </a:extLst>
          </p:cNvPr>
          <p:cNvSpPr>
            <a:spLocks noGrp="1"/>
          </p:cNvSpPr>
          <p:nvPr>
            <p:ph type="body" sz="quarter" idx="33" hasCustomPrompt="1"/>
          </p:nvPr>
        </p:nvSpPr>
        <p:spPr>
          <a:xfrm>
            <a:off x="3347999" y="2802387"/>
            <a:ext cx="244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l">
              <a:buNone/>
              <a:defRPr lang="en-US" sz="1400" b="1" dirty="0">
                <a:solidFill>
                  <a:schemeClr val="bg1"/>
                </a:solidFill>
              </a:defRPr>
            </a:lvl1pPr>
          </a:lstStyle>
          <a:p>
            <a:pPr marL="171450" lvl="0" indent="-171450"/>
            <a:r>
              <a:rPr lang="en-US" dirty="0"/>
              <a:t>Subtitle</a:t>
            </a:r>
          </a:p>
        </p:txBody>
      </p:sp>
      <p:sp>
        <p:nvSpPr>
          <p:cNvPr id="10" name="Text Placeholder 4">
            <a:extLst>
              <a:ext uri="{FF2B5EF4-FFF2-40B4-BE49-F238E27FC236}">
                <a16:creationId xmlns:a16="http://schemas.microsoft.com/office/drawing/2014/main" id="{6BAC0DA5-8F9E-2C9B-9F7F-8AA059FEB285}"/>
              </a:ext>
            </a:extLst>
          </p:cNvPr>
          <p:cNvSpPr>
            <a:spLocks noGrp="1"/>
          </p:cNvSpPr>
          <p:nvPr>
            <p:ph type="body" sz="quarter" idx="35" hasCustomPrompt="1"/>
          </p:nvPr>
        </p:nvSpPr>
        <p:spPr>
          <a:xfrm>
            <a:off x="6301171" y="950913"/>
            <a:ext cx="244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l">
              <a:buNone/>
              <a:defRPr lang="en-US" sz="1400" b="1" dirty="0">
                <a:solidFill>
                  <a:schemeClr val="bg1"/>
                </a:solidFill>
              </a:defRPr>
            </a:lvl1pPr>
          </a:lstStyle>
          <a:p>
            <a:pPr marL="171450" lvl="0" indent="-171450"/>
            <a:r>
              <a:rPr lang="en-US" dirty="0"/>
              <a:t>Subtitle</a:t>
            </a:r>
          </a:p>
        </p:txBody>
      </p:sp>
      <p:sp>
        <p:nvSpPr>
          <p:cNvPr id="11" name="Text Placeholder 4">
            <a:extLst>
              <a:ext uri="{FF2B5EF4-FFF2-40B4-BE49-F238E27FC236}">
                <a16:creationId xmlns:a16="http://schemas.microsoft.com/office/drawing/2014/main" id="{CB01EC7D-7B68-CE29-C9A4-A653430E3FD1}"/>
              </a:ext>
            </a:extLst>
          </p:cNvPr>
          <p:cNvSpPr>
            <a:spLocks noGrp="1"/>
          </p:cNvSpPr>
          <p:nvPr>
            <p:ph type="body" sz="quarter" idx="37" hasCustomPrompt="1"/>
          </p:nvPr>
        </p:nvSpPr>
        <p:spPr>
          <a:xfrm>
            <a:off x="6301171" y="2802387"/>
            <a:ext cx="244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l">
              <a:buNone/>
              <a:defRPr lang="en-US" sz="1400" b="1" dirty="0">
                <a:solidFill>
                  <a:schemeClr val="bg1"/>
                </a:solidFill>
              </a:defRPr>
            </a:lvl1pPr>
          </a:lstStyle>
          <a:p>
            <a:pPr marL="171450" lvl="0" indent="-171450"/>
            <a:r>
              <a:rPr lang="en-US" dirty="0"/>
              <a:t>Subtitle</a:t>
            </a:r>
          </a:p>
        </p:txBody>
      </p:sp>
      <p:sp>
        <p:nvSpPr>
          <p:cNvPr id="13" name="Text Placeholder 23">
            <a:extLst>
              <a:ext uri="{FF2B5EF4-FFF2-40B4-BE49-F238E27FC236}">
                <a16:creationId xmlns:a16="http://schemas.microsoft.com/office/drawing/2014/main" id="{837202CA-D5B8-6AF9-B32E-ADE45423315F}"/>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6" name="Text Placeholder 26">
            <a:extLst>
              <a:ext uri="{FF2B5EF4-FFF2-40B4-BE49-F238E27FC236}">
                <a16:creationId xmlns:a16="http://schemas.microsoft.com/office/drawing/2014/main" id="{68EBF315-14AE-FE88-8D99-66FAA239E099}"/>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7" name="Text Placeholder 26">
            <a:extLst>
              <a:ext uri="{FF2B5EF4-FFF2-40B4-BE49-F238E27FC236}">
                <a16:creationId xmlns:a16="http://schemas.microsoft.com/office/drawing/2014/main" id="{3E483183-394C-9C16-2098-C37B402DA686}"/>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8" name="Text Placeholder 26">
            <a:extLst>
              <a:ext uri="{FF2B5EF4-FFF2-40B4-BE49-F238E27FC236}">
                <a16:creationId xmlns:a16="http://schemas.microsoft.com/office/drawing/2014/main" id="{F3D80308-86C7-9C05-39EB-42013DB94274}"/>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9" name="Text Placeholder 26">
            <a:extLst>
              <a:ext uri="{FF2B5EF4-FFF2-40B4-BE49-F238E27FC236}">
                <a16:creationId xmlns:a16="http://schemas.microsoft.com/office/drawing/2014/main" id="{23CE2524-07C5-5854-CCB3-9FBC40E3CDF6}"/>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0" name="Text Placeholder 23">
            <a:extLst>
              <a:ext uri="{FF2B5EF4-FFF2-40B4-BE49-F238E27FC236}">
                <a16:creationId xmlns:a16="http://schemas.microsoft.com/office/drawing/2014/main" id="{2C57F335-7AA9-2D68-8FAA-A63F276E8FC9}"/>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21" name="Text Placeholder 23">
            <a:extLst>
              <a:ext uri="{FF2B5EF4-FFF2-40B4-BE49-F238E27FC236}">
                <a16:creationId xmlns:a16="http://schemas.microsoft.com/office/drawing/2014/main" id="{A856AF87-8C36-885E-F122-DA59616108DB}"/>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22" name="Text Placeholder 26">
            <a:extLst>
              <a:ext uri="{FF2B5EF4-FFF2-40B4-BE49-F238E27FC236}">
                <a16:creationId xmlns:a16="http://schemas.microsoft.com/office/drawing/2014/main" id="{AA6DAB4F-644F-4A35-13F7-9542C1264B1C}"/>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24" name="Text Placeholder 26">
            <a:extLst>
              <a:ext uri="{FF2B5EF4-FFF2-40B4-BE49-F238E27FC236}">
                <a16:creationId xmlns:a16="http://schemas.microsoft.com/office/drawing/2014/main" id="{3FB58383-0FF7-C1F5-48AE-9D3D1A84F3FA}"/>
              </a:ext>
            </a:extLst>
          </p:cNvPr>
          <p:cNvSpPr>
            <a:spLocks noGrp="1"/>
          </p:cNvSpPr>
          <p:nvPr>
            <p:ph type="body" sz="quarter" idx="86"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11658970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ix Content Blocks">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55DA0B4B-008A-422D-BC49-04D53097E08F}"/>
              </a:ext>
            </a:extLst>
          </p:cNvPr>
          <p:cNvSpPr>
            <a:spLocks noGrp="1"/>
          </p:cNvSpPr>
          <p:nvPr>
            <p:ph sz="quarter" idx="38" hasCustomPrompt="1"/>
          </p:nvPr>
        </p:nvSpPr>
        <p:spPr>
          <a:xfrm>
            <a:off x="250826" y="1094400"/>
            <a:ext cx="2735999"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Content Placeholder 2">
            <a:extLst>
              <a:ext uri="{FF2B5EF4-FFF2-40B4-BE49-F238E27FC236}">
                <a16:creationId xmlns:a16="http://schemas.microsoft.com/office/drawing/2014/main" id="{92862DCE-3087-4D10-B256-16F9AD1FCE87}"/>
              </a:ext>
            </a:extLst>
          </p:cNvPr>
          <p:cNvSpPr>
            <a:spLocks noGrp="1"/>
          </p:cNvSpPr>
          <p:nvPr>
            <p:ph sz="quarter" idx="39" hasCustomPrompt="1"/>
          </p:nvPr>
        </p:nvSpPr>
        <p:spPr>
          <a:xfrm>
            <a:off x="3204000" y="1094400"/>
            <a:ext cx="2735999"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4" name="Content Placeholder 2">
            <a:extLst>
              <a:ext uri="{FF2B5EF4-FFF2-40B4-BE49-F238E27FC236}">
                <a16:creationId xmlns:a16="http://schemas.microsoft.com/office/drawing/2014/main" id="{C565BBDE-831D-43A3-B807-2D10D0ED9A59}"/>
              </a:ext>
            </a:extLst>
          </p:cNvPr>
          <p:cNvSpPr>
            <a:spLocks noGrp="1"/>
          </p:cNvSpPr>
          <p:nvPr>
            <p:ph sz="quarter" idx="40" hasCustomPrompt="1"/>
          </p:nvPr>
        </p:nvSpPr>
        <p:spPr>
          <a:xfrm>
            <a:off x="6157172" y="1094400"/>
            <a:ext cx="2735999"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5" name="Content Placeholder 2">
            <a:extLst>
              <a:ext uri="{FF2B5EF4-FFF2-40B4-BE49-F238E27FC236}">
                <a16:creationId xmlns:a16="http://schemas.microsoft.com/office/drawing/2014/main" id="{1B664D3B-44E2-44F8-89FB-23746EB2E9CB}"/>
              </a:ext>
            </a:extLst>
          </p:cNvPr>
          <p:cNvSpPr>
            <a:spLocks noGrp="1"/>
          </p:cNvSpPr>
          <p:nvPr>
            <p:ph sz="quarter" idx="41" hasCustomPrompt="1"/>
          </p:nvPr>
        </p:nvSpPr>
        <p:spPr>
          <a:xfrm>
            <a:off x="250826" y="2930400"/>
            <a:ext cx="2735999"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Content Placeholder 2">
            <a:extLst>
              <a:ext uri="{FF2B5EF4-FFF2-40B4-BE49-F238E27FC236}">
                <a16:creationId xmlns:a16="http://schemas.microsoft.com/office/drawing/2014/main" id="{4D26A5E1-D782-4B90-84BC-CB44F546E242}"/>
              </a:ext>
            </a:extLst>
          </p:cNvPr>
          <p:cNvSpPr>
            <a:spLocks noGrp="1"/>
          </p:cNvSpPr>
          <p:nvPr>
            <p:ph sz="quarter" idx="42" hasCustomPrompt="1"/>
          </p:nvPr>
        </p:nvSpPr>
        <p:spPr>
          <a:xfrm>
            <a:off x="3204000" y="2930400"/>
            <a:ext cx="2735999"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Content Placeholder 2">
            <a:extLst>
              <a:ext uri="{FF2B5EF4-FFF2-40B4-BE49-F238E27FC236}">
                <a16:creationId xmlns:a16="http://schemas.microsoft.com/office/drawing/2014/main" id="{D45A8686-EBFC-4F05-BF0D-1CC1272F85F2}"/>
              </a:ext>
            </a:extLst>
          </p:cNvPr>
          <p:cNvSpPr>
            <a:spLocks noGrp="1"/>
          </p:cNvSpPr>
          <p:nvPr>
            <p:ph sz="quarter" idx="43" hasCustomPrompt="1"/>
          </p:nvPr>
        </p:nvSpPr>
        <p:spPr>
          <a:xfrm>
            <a:off x="6157172" y="2930400"/>
            <a:ext cx="2735999"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0000" cy="497697"/>
          </a:xfrm>
          <a:prstGeom prst="rect">
            <a:avLst/>
          </a:prstGeom>
        </p:spPr>
        <p:txBody>
          <a:bodyPr vert="horz" lIns="0" tIns="0" rIns="0" bIns="0" rtlCol="0" anchor="t" anchorCtr="0">
            <a:noAutofit/>
          </a:bodyPr>
          <a:lstStyle>
            <a:lvl1pPr algn="ctr">
              <a:defRPr>
                <a:latin typeface="+mj-lt"/>
              </a:defRPr>
            </a:lvl1pPr>
          </a:lstStyle>
          <a:p>
            <a:r>
              <a:rPr lang="en-US" dirty="0"/>
              <a:t>Click to add a title</a:t>
            </a:r>
          </a:p>
        </p:txBody>
      </p:sp>
      <p:sp>
        <p:nvSpPr>
          <p:cNvPr id="37" name="Text Placeholder 4">
            <a:extLst>
              <a:ext uri="{FF2B5EF4-FFF2-40B4-BE49-F238E27FC236}">
                <a16:creationId xmlns:a16="http://schemas.microsoft.com/office/drawing/2014/main" id="{A7060628-7C2C-4FC6-A519-09EB57C8C24A}"/>
              </a:ext>
            </a:extLst>
          </p:cNvPr>
          <p:cNvSpPr>
            <a:spLocks noGrp="1"/>
          </p:cNvSpPr>
          <p:nvPr>
            <p:ph type="body" sz="quarter" idx="22" hasCustomPrompt="1"/>
          </p:nvPr>
        </p:nvSpPr>
        <p:spPr>
          <a:xfrm>
            <a:off x="394825" y="950913"/>
            <a:ext cx="244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dirty="0"/>
              <a:t>Subtitle</a:t>
            </a:r>
          </a:p>
        </p:txBody>
      </p:sp>
      <p:sp>
        <p:nvSpPr>
          <p:cNvPr id="41" name="Text Placeholder 4">
            <a:extLst>
              <a:ext uri="{FF2B5EF4-FFF2-40B4-BE49-F238E27FC236}">
                <a16:creationId xmlns:a16="http://schemas.microsoft.com/office/drawing/2014/main" id="{3536CEB7-7DBE-4EF3-B37F-7F01DD89F849}"/>
              </a:ext>
            </a:extLst>
          </p:cNvPr>
          <p:cNvSpPr>
            <a:spLocks noGrp="1"/>
          </p:cNvSpPr>
          <p:nvPr>
            <p:ph type="body" sz="quarter" idx="29" hasCustomPrompt="1"/>
          </p:nvPr>
        </p:nvSpPr>
        <p:spPr>
          <a:xfrm>
            <a:off x="394825" y="2802387"/>
            <a:ext cx="244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dirty="0"/>
              <a:t>Subtitle</a:t>
            </a:r>
          </a:p>
        </p:txBody>
      </p:sp>
      <p:sp>
        <p:nvSpPr>
          <p:cNvPr id="58" name="Text Placeholder 4">
            <a:extLst>
              <a:ext uri="{FF2B5EF4-FFF2-40B4-BE49-F238E27FC236}">
                <a16:creationId xmlns:a16="http://schemas.microsoft.com/office/drawing/2014/main" id="{18C8DD5A-9C35-4CC4-8150-2A233873930D}"/>
              </a:ext>
            </a:extLst>
          </p:cNvPr>
          <p:cNvSpPr>
            <a:spLocks noGrp="1"/>
          </p:cNvSpPr>
          <p:nvPr>
            <p:ph type="body" sz="quarter" idx="31" hasCustomPrompt="1"/>
          </p:nvPr>
        </p:nvSpPr>
        <p:spPr>
          <a:xfrm>
            <a:off x="3347999" y="950913"/>
            <a:ext cx="244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dirty="0"/>
              <a:t>Subtitle</a:t>
            </a:r>
          </a:p>
        </p:txBody>
      </p:sp>
      <p:sp>
        <p:nvSpPr>
          <p:cNvPr id="60" name="Text Placeholder 4">
            <a:extLst>
              <a:ext uri="{FF2B5EF4-FFF2-40B4-BE49-F238E27FC236}">
                <a16:creationId xmlns:a16="http://schemas.microsoft.com/office/drawing/2014/main" id="{08B8D353-E03A-4526-90B7-702182242A52}"/>
              </a:ext>
            </a:extLst>
          </p:cNvPr>
          <p:cNvSpPr>
            <a:spLocks noGrp="1"/>
          </p:cNvSpPr>
          <p:nvPr>
            <p:ph type="body" sz="quarter" idx="33" hasCustomPrompt="1"/>
          </p:nvPr>
        </p:nvSpPr>
        <p:spPr>
          <a:xfrm>
            <a:off x="3347999" y="2802387"/>
            <a:ext cx="244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dirty="0"/>
              <a:t>Subtitle</a:t>
            </a:r>
          </a:p>
        </p:txBody>
      </p:sp>
      <p:sp>
        <p:nvSpPr>
          <p:cNvPr id="62" name="Text Placeholder 4">
            <a:extLst>
              <a:ext uri="{FF2B5EF4-FFF2-40B4-BE49-F238E27FC236}">
                <a16:creationId xmlns:a16="http://schemas.microsoft.com/office/drawing/2014/main" id="{DEA3AC92-F689-42DC-BF0F-CA0352E91A1F}"/>
              </a:ext>
            </a:extLst>
          </p:cNvPr>
          <p:cNvSpPr>
            <a:spLocks noGrp="1"/>
          </p:cNvSpPr>
          <p:nvPr>
            <p:ph type="body" sz="quarter" idx="35" hasCustomPrompt="1"/>
          </p:nvPr>
        </p:nvSpPr>
        <p:spPr>
          <a:xfrm>
            <a:off x="6301171" y="950913"/>
            <a:ext cx="244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dirty="0"/>
              <a:t>Subtitle</a:t>
            </a:r>
          </a:p>
        </p:txBody>
      </p:sp>
      <p:sp>
        <p:nvSpPr>
          <p:cNvPr id="64" name="Text Placeholder 4">
            <a:extLst>
              <a:ext uri="{FF2B5EF4-FFF2-40B4-BE49-F238E27FC236}">
                <a16:creationId xmlns:a16="http://schemas.microsoft.com/office/drawing/2014/main" id="{14B6DDF7-6D70-4082-9D36-B69FBF5F2523}"/>
              </a:ext>
            </a:extLst>
          </p:cNvPr>
          <p:cNvSpPr>
            <a:spLocks noGrp="1"/>
          </p:cNvSpPr>
          <p:nvPr>
            <p:ph type="body" sz="quarter" idx="37" hasCustomPrompt="1"/>
          </p:nvPr>
        </p:nvSpPr>
        <p:spPr>
          <a:xfrm>
            <a:off x="6301171" y="2802387"/>
            <a:ext cx="244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dirty="0"/>
              <a:t>Subtitle</a:t>
            </a:r>
          </a:p>
        </p:txBody>
      </p:sp>
      <p:sp>
        <p:nvSpPr>
          <p:cNvPr id="10" name="Text Placeholder 23">
            <a:extLst>
              <a:ext uri="{FF2B5EF4-FFF2-40B4-BE49-F238E27FC236}">
                <a16:creationId xmlns:a16="http://schemas.microsoft.com/office/drawing/2014/main" id="{DB360B10-F951-C92E-9BD1-16189B7E2DEF}"/>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1" name="Text Placeholder 26">
            <a:extLst>
              <a:ext uri="{FF2B5EF4-FFF2-40B4-BE49-F238E27FC236}">
                <a16:creationId xmlns:a16="http://schemas.microsoft.com/office/drawing/2014/main" id="{9A56946F-639F-B20B-EB02-48682F717D35}"/>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2" name="Text Placeholder 26">
            <a:extLst>
              <a:ext uri="{FF2B5EF4-FFF2-40B4-BE49-F238E27FC236}">
                <a16:creationId xmlns:a16="http://schemas.microsoft.com/office/drawing/2014/main" id="{7D4AC48C-0AF4-D0EC-DA74-6BB23A649899}"/>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3" name="Text Placeholder 26">
            <a:extLst>
              <a:ext uri="{FF2B5EF4-FFF2-40B4-BE49-F238E27FC236}">
                <a16:creationId xmlns:a16="http://schemas.microsoft.com/office/drawing/2014/main" id="{6FC40931-98F1-9785-C9A4-CFE86801ADF3}"/>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4" name="Text Placeholder 26">
            <a:extLst>
              <a:ext uri="{FF2B5EF4-FFF2-40B4-BE49-F238E27FC236}">
                <a16:creationId xmlns:a16="http://schemas.microsoft.com/office/drawing/2014/main" id="{1AD3AA60-2348-8BA7-8577-96778FD8D872}"/>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5" name="Text Placeholder 23">
            <a:extLst>
              <a:ext uri="{FF2B5EF4-FFF2-40B4-BE49-F238E27FC236}">
                <a16:creationId xmlns:a16="http://schemas.microsoft.com/office/drawing/2014/main" id="{95CD51B4-25BA-4120-4C9A-34FD59730CE1}"/>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6" name="Text Placeholder 23">
            <a:extLst>
              <a:ext uri="{FF2B5EF4-FFF2-40B4-BE49-F238E27FC236}">
                <a16:creationId xmlns:a16="http://schemas.microsoft.com/office/drawing/2014/main" id="{6591DE84-698E-D4F2-8759-99346E11AA70}"/>
              </a:ext>
            </a:extLst>
          </p:cNvPr>
          <p:cNvSpPr>
            <a:spLocks noGrp="1"/>
          </p:cNvSpPr>
          <p:nvPr>
            <p:ph type="body" sz="quarter" idx="44"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17" name="Text Placeholder 26">
            <a:extLst>
              <a:ext uri="{FF2B5EF4-FFF2-40B4-BE49-F238E27FC236}">
                <a16:creationId xmlns:a16="http://schemas.microsoft.com/office/drawing/2014/main" id="{D7AC4ED1-4002-0B1E-2665-373DCEC5927B}"/>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18" name="Text Placeholder 26">
            <a:extLst>
              <a:ext uri="{FF2B5EF4-FFF2-40B4-BE49-F238E27FC236}">
                <a16:creationId xmlns:a16="http://schemas.microsoft.com/office/drawing/2014/main" id="{3DA531D8-6BEE-9694-F62F-7B1065B7EE86}"/>
              </a:ext>
            </a:extLst>
          </p:cNvPr>
          <p:cNvSpPr>
            <a:spLocks noGrp="1"/>
          </p:cNvSpPr>
          <p:nvPr>
            <p:ph type="body" sz="quarter" idx="45"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11411345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 colums wo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0000"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35" name="Text Placeholder 2"/>
          <p:cNvSpPr>
            <a:spLocks noGrp="1"/>
          </p:cNvSpPr>
          <p:nvPr>
            <p:ph type="body" sz="quarter" idx="28" hasCustomPrompt="1"/>
          </p:nvPr>
        </p:nvSpPr>
        <p:spPr>
          <a:xfrm>
            <a:off x="250824" y="1166813"/>
            <a:ext cx="8640000" cy="360000"/>
          </a:xfrm>
          <a:prstGeom prst="rect">
            <a:avLst/>
          </a:prstGeom>
        </p:spPr>
        <p:txBody>
          <a:bodyPr lIns="0" tIns="0" rIns="0" bIns="0">
            <a:noAutofit/>
          </a:bodyPr>
          <a:lstStyle>
            <a:lvl1pPr marL="0" indent="0" algn="l">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lead text or remove this placeholder if you don't want it</a:t>
            </a:r>
          </a:p>
        </p:txBody>
      </p:sp>
      <p:sp>
        <p:nvSpPr>
          <p:cNvPr id="22" name="Text Placeholder 2"/>
          <p:cNvSpPr>
            <a:spLocks noGrp="1"/>
          </p:cNvSpPr>
          <p:nvPr>
            <p:ph type="body" sz="quarter" idx="22" hasCustomPrompt="1"/>
          </p:nvPr>
        </p:nvSpPr>
        <p:spPr>
          <a:xfrm>
            <a:off x="250824" y="1742400"/>
            <a:ext cx="2736000" cy="468000"/>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1" name="Text Placeholder 2"/>
          <p:cNvSpPr>
            <a:spLocks noGrp="1"/>
          </p:cNvSpPr>
          <p:nvPr>
            <p:ph type="body" sz="quarter" idx="29" hasCustomPrompt="1"/>
          </p:nvPr>
        </p:nvSpPr>
        <p:spPr>
          <a:xfrm>
            <a:off x="250824" y="2268000"/>
            <a:ext cx="273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71" name="Text Placeholder 2"/>
          <p:cNvSpPr>
            <a:spLocks noGrp="1"/>
          </p:cNvSpPr>
          <p:nvPr>
            <p:ph type="body" sz="quarter" idx="31" hasCustomPrompt="1"/>
          </p:nvPr>
        </p:nvSpPr>
        <p:spPr>
          <a:xfrm>
            <a:off x="3203412" y="1742400"/>
            <a:ext cx="2736000" cy="468000"/>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2" name="Text Placeholder 2"/>
          <p:cNvSpPr>
            <a:spLocks noGrp="1"/>
          </p:cNvSpPr>
          <p:nvPr>
            <p:ph type="body" sz="quarter" idx="32" hasCustomPrompt="1"/>
          </p:nvPr>
        </p:nvSpPr>
        <p:spPr>
          <a:xfrm>
            <a:off x="3203412" y="2268000"/>
            <a:ext cx="273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76" name="Text Placeholder 2"/>
          <p:cNvSpPr>
            <a:spLocks noGrp="1"/>
          </p:cNvSpPr>
          <p:nvPr>
            <p:ph type="body" sz="quarter" idx="34" hasCustomPrompt="1"/>
          </p:nvPr>
        </p:nvSpPr>
        <p:spPr>
          <a:xfrm>
            <a:off x="6156000" y="1742400"/>
            <a:ext cx="2736000" cy="468000"/>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7" name="Text Placeholder 2"/>
          <p:cNvSpPr>
            <a:spLocks noGrp="1"/>
          </p:cNvSpPr>
          <p:nvPr>
            <p:ph type="body" sz="quarter" idx="35" hasCustomPrompt="1"/>
          </p:nvPr>
        </p:nvSpPr>
        <p:spPr>
          <a:xfrm>
            <a:off x="6156000" y="2268000"/>
            <a:ext cx="273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34" name="Text Placeholder 4"/>
          <p:cNvSpPr>
            <a:spLocks noGrp="1"/>
          </p:cNvSpPr>
          <p:nvPr>
            <p:ph type="body" sz="quarter" idx="27" hasCustomPrompt="1"/>
          </p:nvPr>
        </p:nvSpPr>
        <p:spPr>
          <a:xfrm>
            <a:off x="250825" y="735013"/>
            <a:ext cx="8640000"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23" name="Content Placeholder 2">
            <a:extLst>
              <a:ext uri="{FF2B5EF4-FFF2-40B4-BE49-F238E27FC236}">
                <a16:creationId xmlns:a16="http://schemas.microsoft.com/office/drawing/2014/main" id="{BCBAF53F-CDF9-4DF6-BD1D-9879A346A7C5}"/>
              </a:ext>
            </a:extLst>
          </p:cNvPr>
          <p:cNvSpPr>
            <a:spLocks noGrp="1"/>
          </p:cNvSpPr>
          <p:nvPr>
            <p:ph sz="quarter" idx="41" hasCustomPrompt="1"/>
          </p:nvPr>
        </p:nvSpPr>
        <p:spPr>
          <a:xfrm>
            <a:off x="250827" y="2750400"/>
            <a:ext cx="2735997" cy="1764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4" name="Content Placeholder 2">
            <a:extLst>
              <a:ext uri="{FF2B5EF4-FFF2-40B4-BE49-F238E27FC236}">
                <a16:creationId xmlns:a16="http://schemas.microsoft.com/office/drawing/2014/main" id="{EF0E71FF-DB03-4A91-9E54-0C019310EB14}"/>
              </a:ext>
            </a:extLst>
          </p:cNvPr>
          <p:cNvSpPr>
            <a:spLocks noGrp="1"/>
          </p:cNvSpPr>
          <p:nvPr>
            <p:ph sz="quarter" idx="42" hasCustomPrompt="1"/>
          </p:nvPr>
        </p:nvSpPr>
        <p:spPr>
          <a:xfrm>
            <a:off x="3203413" y="2750400"/>
            <a:ext cx="2735997" cy="1764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5" name="Content Placeholder 2">
            <a:extLst>
              <a:ext uri="{FF2B5EF4-FFF2-40B4-BE49-F238E27FC236}">
                <a16:creationId xmlns:a16="http://schemas.microsoft.com/office/drawing/2014/main" id="{006D6B27-DD0C-4BF0-8ED3-1791A447B1DD}"/>
              </a:ext>
            </a:extLst>
          </p:cNvPr>
          <p:cNvSpPr>
            <a:spLocks noGrp="1"/>
          </p:cNvSpPr>
          <p:nvPr>
            <p:ph sz="quarter" idx="43" hasCustomPrompt="1"/>
          </p:nvPr>
        </p:nvSpPr>
        <p:spPr>
          <a:xfrm>
            <a:off x="6156000" y="2750400"/>
            <a:ext cx="2735997" cy="1764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23">
            <a:extLst>
              <a:ext uri="{FF2B5EF4-FFF2-40B4-BE49-F238E27FC236}">
                <a16:creationId xmlns:a16="http://schemas.microsoft.com/office/drawing/2014/main" id="{BF65614A-E9C6-D661-0CEF-E926F7E8F8A7}"/>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1" name="Text Placeholder 26">
            <a:extLst>
              <a:ext uri="{FF2B5EF4-FFF2-40B4-BE49-F238E27FC236}">
                <a16:creationId xmlns:a16="http://schemas.microsoft.com/office/drawing/2014/main" id="{F2EA37A4-B36D-48F4-830F-A84E427976DC}"/>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2" name="Text Placeholder 26">
            <a:extLst>
              <a:ext uri="{FF2B5EF4-FFF2-40B4-BE49-F238E27FC236}">
                <a16:creationId xmlns:a16="http://schemas.microsoft.com/office/drawing/2014/main" id="{AB1297DA-2418-44B3-9093-6F642186783B}"/>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3" name="Text Placeholder 26">
            <a:extLst>
              <a:ext uri="{FF2B5EF4-FFF2-40B4-BE49-F238E27FC236}">
                <a16:creationId xmlns:a16="http://schemas.microsoft.com/office/drawing/2014/main" id="{1A1B8C71-43DF-E6E0-34D8-1298304A5AF0}"/>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4" name="Text Placeholder 26">
            <a:extLst>
              <a:ext uri="{FF2B5EF4-FFF2-40B4-BE49-F238E27FC236}">
                <a16:creationId xmlns:a16="http://schemas.microsoft.com/office/drawing/2014/main" id="{6614C605-514B-9AD6-AB04-34E39A338FAA}"/>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5" name="Text Placeholder 23">
            <a:extLst>
              <a:ext uri="{FF2B5EF4-FFF2-40B4-BE49-F238E27FC236}">
                <a16:creationId xmlns:a16="http://schemas.microsoft.com/office/drawing/2014/main" id="{EE224647-BB7E-8BF3-A84F-07F989D49567}"/>
              </a:ext>
            </a:extLst>
          </p:cNvPr>
          <p:cNvSpPr>
            <a:spLocks noGrp="1"/>
          </p:cNvSpPr>
          <p:nvPr>
            <p:ph type="body" sz="quarter" idx="44"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6" name="Text Placeholder 23">
            <a:extLst>
              <a:ext uri="{FF2B5EF4-FFF2-40B4-BE49-F238E27FC236}">
                <a16:creationId xmlns:a16="http://schemas.microsoft.com/office/drawing/2014/main" id="{23C16163-0314-AA03-9ED7-74A238FF1E28}"/>
              </a:ext>
            </a:extLst>
          </p:cNvPr>
          <p:cNvSpPr>
            <a:spLocks noGrp="1"/>
          </p:cNvSpPr>
          <p:nvPr>
            <p:ph type="body" sz="quarter" idx="45"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17" name="Text Placeholder 26">
            <a:extLst>
              <a:ext uri="{FF2B5EF4-FFF2-40B4-BE49-F238E27FC236}">
                <a16:creationId xmlns:a16="http://schemas.microsoft.com/office/drawing/2014/main" id="{B0A3AD49-3997-D005-3200-9BA1BE8CDAB7}"/>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18" name="Text Placeholder 26">
            <a:extLst>
              <a:ext uri="{FF2B5EF4-FFF2-40B4-BE49-F238E27FC236}">
                <a16:creationId xmlns:a16="http://schemas.microsoft.com/office/drawing/2014/main" id="{6B96083E-710C-8154-5BF3-92F8A02BB1D8}"/>
              </a:ext>
            </a:extLst>
          </p:cNvPr>
          <p:cNvSpPr>
            <a:spLocks noGrp="1"/>
          </p:cNvSpPr>
          <p:nvPr>
            <p:ph type="body" sz="quarter" idx="46"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2017841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common)">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383607" y="237317"/>
            <a:ext cx="8365106" cy="713596"/>
          </a:xfrm>
          <a:prstGeom prst="rect">
            <a:avLst/>
          </a:prstGeom>
        </p:spPr>
        <p:txBody>
          <a:bodyPr vert="horz" lIns="0" tIns="0" rIns="0" bIns="0" rtlCol="0" anchor="t" anchorCtr="0">
            <a:noAutofit/>
          </a:bodyPr>
          <a:lstStyle>
            <a:lvl1pPr>
              <a:defRPr>
                <a:latin typeface="+mj-lt"/>
              </a:defRPr>
            </a:lvl1pPr>
          </a:lstStyle>
          <a:p>
            <a:r>
              <a:rPr lang="en-US" dirty="0"/>
              <a:t>Click to add a title</a:t>
            </a:r>
          </a:p>
        </p:txBody>
      </p:sp>
      <p:sp>
        <p:nvSpPr>
          <p:cNvPr id="3"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374650" y="1166813"/>
            <a:ext cx="8374063" cy="338455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23">
            <a:extLst>
              <a:ext uri="{FF2B5EF4-FFF2-40B4-BE49-F238E27FC236}">
                <a16:creationId xmlns:a16="http://schemas.microsoft.com/office/drawing/2014/main" id="{DD936470-8172-2E4D-8C5D-C05B0425680A}"/>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8" name="Text Placeholder 26">
            <a:extLst>
              <a:ext uri="{FF2B5EF4-FFF2-40B4-BE49-F238E27FC236}">
                <a16:creationId xmlns:a16="http://schemas.microsoft.com/office/drawing/2014/main" id="{A7144B93-90F3-6048-AE9E-793C4B560958}"/>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9" name="Text Placeholder 26">
            <a:extLst>
              <a:ext uri="{FF2B5EF4-FFF2-40B4-BE49-F238E27FC236}">
                <a16:creationId xmlns:a16="http://schemas.microsoft.com/office/drawing/2014/main" id="{3DFCA53D-0A48-C14B-8CB9-BDD8E674C7AD}"/>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0" name="Text Placeholder 26">
            <a:extLst>
              <a:ext uri="{FF2B5EF4-FFF2-40B4-BE49-F238E27FC236}">
                <a16:creationId xmlns:a16="http://schemas.microsoft.com/office/drawing/2014/main" id="{9C4D60BC-FEBD-754D-B47C-D001619CDCD1}"/>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1" name="Text Placeholder 26">
            <a:extLst>
              <a:ext uri="{FF2B5EF4-FFF2-40B4-BE49-F238E27FC236}">
                <a16:creationId xmlns:a16="http://schemas.microsoft.com/office/drawing/2014/main" id="{09700E02-CBD3-B545-96F5-AF9C6E87F08D}"/>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2" name="Text Placeholder 26">
            <a:extLst>
              <a:ext uri="{FF2B5EF4-FFF2-40B4-BE49-F238E27FC236}">
                <a16:creationId xmlns:a16="http://schemas.microsoft.com/office/drawing/2014/main" id="{9F00C578-D923-1E44-AB29-47A7E1707A1B}"/>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3" name="Text Placeholder 26">
            <a:extLst>
              <a:ext uri="{FF2B5EF4-FFF2-40B4-BE49-F238E27FC236}">
                <a16:creationId xmlns:a16="http://schemas.microsoft.com/office/drawing/2014/main" id="{F59E9C07-745A-E94F-9C5B-D72A0D47203C}"/>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40842564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 colums w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0000"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2" name="Text Placeholder 2"/>
          <p:cNvSpPr>
            <a:spLocks noGrp="1"/>
          </p:cNvSpPr>
          <p:nvPr>
            <p:ph type="body" sz="quarter" idx="22" hasCustomPrompt="1"/>
          </p:nvPr>
        </p:nvSpPr>
        <p:spPr>
          <a:xfrm>
            <a:off x="252000" y="2642400"/>
            <a:ext cx="273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1" name="Text Placeholder 2"/>
          <p:cNvSpPr>
            <a:spLocks noGrp="1"/>
          </p:cNvSpPr>
          <p:nvPr>
            <p:ph type="body" sz="quarter" idx="31" hasCustomPrompt="1"/>
          </p:nvPr>
        </p:nvSpPr>
        <p:spPr>
          <a:xfrm>
            <a:off x="3204588" y="2642400"/>
            <a:ext cx="273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6" name="Text Placeholder 2"/>
          <p:cNvSpPr>
            <a:spLocks noGrp="1"/>
          </p:cNvSpPr>
          <p:nvPr>
            <p:ph type="body" sz="quarter" idx="34" hasCustomPrompt="1"/>
          </p:nvPr>
        </p:nvSpPr>
        <p:spPr>
          <a:xfrm>
            <a:off x="6157175" y="2642400"/>
            <a:ext cx="273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4" name="Text Placeholder 4"/>
          <p:cNvSpPr>
            <a:spLocks noGrp="1"/>
          </p:cNvSpPr>
          <p:nvPr>
            <p:ph type="body" sz="quarter" idx="27" hasCustomPrompt="1"/>
          </p:nvPr>
        </p:nvSpPr>
        <p:spPr>
          <a:xfrm>
            <a:off x="250825" y="735013"/>
            <a:ext cx="8640000"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24" name="Picture Placeholder 6">
            <a:extLst>
              <a:ext uri="{FF2B5EF4-FFF2-40B4-BE49-F238E27FC236}">
                <a16:creationId xmlns:a16="http://schemas.microsoft.com/office/drawing/2014/main" id="{67F31111-9B73-994F-BE8C-C55388657C7A}"/>
              </a:ext>
            </a:extLst>
          </p:cNvPr>
          <p:cNvSpPr>
            <a:spLocks noGrp="1"/>
          </p:cNvSpPr>
          <p:nvPr>
            <p:ph type="pic" sz="quarter" idx="21" hasCustomPrompt="1"/>
          </p:nvPr>
        </p:nvSpPr>
        <p:spPr>
          <a:xfrm>
            <a:off x="252000" y="1166046"/>
            <a:ext cx="2736000" cy="1260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5" name="Picture Placeholder 6">
            <a:extLst>
              <a:ext uri="{FF2B5EF4-FFF2-40B4-BE49-F238E27FC236}">
                <a16:creationId xmlns:a16="http://schemas.microsoft.com/office/drawing/2014/main" id="{25E0286D-50C3-EE4F-A08D-A45D27C90585}"/>
              </a:ext>
            </a:extLst>
          </p:cNvPr>
          <p:cNvSpPr>
            <a:spLocks noGrp="1"/>
          </p:cNvSpPr>
          <p:nvPr>
            <p:ph type="pic" sz="quarter" idx="42" hasCustomPrompt="1"/>
          </p:nvPr>
        </p:nvSpPr>
        <p:spPr>
          <a:xfrm>
            <a:off x="3204588" y="1166813"/>
            <a:ext cx="2736000" cy="1260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6" name="Picture Placeholder 6">
            <a:extLst>
              <a:ext uri="{FF2B5EF4-FFF2-40B4-BE49-F238E27FC236}">
                <a16:creationId xmlns:a16="http://schemas.microsoft.com/office/drawing/2014/main" id="{13E1438A-7205-A64F-9BA2-15966D25191B}"/>
              </a:ext>
            </a:extLst>
          </p:cNvPr>
          <p:cNvSpPr>
            <a:spLocks noGrp="1"/>
          </p:cNvSpPr>
          <p:nvPr>
            <p:ph type="pic" sz="quarter" idx="43" hasCustomPrompt="1"/>
          </p:nvPr>
        </p:nvSpPr>
        <p:spPr>
          <a:xfrm>
            <a:off x="6157175" y="1167580"/>
            <a:ext cx="2736000" cy="1260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0" name="Content Placeholder 2">
            <a:extLst>
              <a:ext uri="{FF2B5EF4-FFF2-40B4-BE49-F238E27FC236}">
                <a16:creationId xmlns:a16="http://schemas.microsoft.com/office/drawing/2014/main" id="{A14916E4-25B9-44AE-B2A9-906CDA321DE4}"/>
              </a:ext>
            </a:extLst>
          </p:cNvPr>
          <p:cNvSpPr>
            <a:spLocks noGrp="1"/>
          </p:cNvSpPr>
          <p:nvPr>
            <p:ph sz="quarter" idx="44" hasCustomPrompt="1"/>
          </p:nvPr>
        </p:nvSpPr>
        <p:spPr>
          <a:xfrm>
            <a:off x="252000" y="3038400"/>
            <a:ext cx="2736000" cy="1475999"/>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Content Placeholder 2">
            <a:extLst>
              <a:ext uri="{FF2B5EF4-FFF2-40B4-BE49-F238E27FC236}">
                <a16:creationId xmlns:a16="http://schemas.microsoft.com/office/drawing/2014/main" id="{178D22CD-941E-4971-B36F-11C441D4D6E8}"/>
              </a:ext>
            </a:extLst>
          </p:cNvPr>
          <p:cNvSpPr>
            <a:spLocks noGrp="1"/>
          </p:cNvSpPr>
          <p:nvPr>
            <p:ph sz="quarter" idx="45" hasCustomPrompt="1"/>
          </p:nvPr>
        </p:nvSpPr>
        <p:spPr>
          <a:xfrm>
            <a:off x="3204588" y="3038400"/>
            <a:ext cx="2736000" cy="1475999"/>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9" name="Content Placeholder 2">
            <a:extLst>
              <a:ext uri="{FF2B5EF4-FFF2-40B4-BE49-F238E27FC236}">
                <a16:creationId xmlns:a16="http://schemas.microsoft.com/office/drawing/2014/main" id="{11B3E223-E16B-4384-9986-4EAB3A7265F6}"/>
              </a:ext>
            </a:extLst>
          </p:cNvPr>
          <p:cNvSpPr>
            <a:spLocks noGrp="1"/>
          </p:cNvSpPr>
          <p:nvPr>
            <p:ph sz="quarter" idx="46" hasCustomPrompt="1"/>
          </p:nvPr>
        </p:nvSpPr>
        <p:spPr>
          <a:xfrm>
            <a:off x="6157175" y="3038400"/>
            <a:ext cx="2736000" cy="1475999"/>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23">
            <a:extLst>
              <a:ext uri="{FF2B5EF4-FFF2-40B4-BE49-F238E27FC236}">
                <a16:creationId xmlns:a16="http://schemas.microsoft.com/office/drawing/2014/main" id="{CFFC851E-072F-339F-3E83-1D25AB582654}"/>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1" name="Text Placeholder 26">
            <a:extLst>
              <a:ext uri="{FF2B5EF4-FFF2-40B4-BE49-F238E27FC236}">
                <a16:creationId xmlns:a16="http://schemas.microsoft.com/office/drawing/2014/main" id="{D36387E6-14EE-FCDE-DF4F-F92426051738}"/>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2" name="Text Placeholder 26">
            <a:extLst>
              <a:ext uri="{FF2B5EF4-FFF2-40B4-BE49-F238E27FC236}">
                <a16:creationId xmlns:a16="http://schemas.microsoft.com/office/drawing/2014/main" id="{C1827C26-71DF-F2E0-4B65-0F4CF7D6C343}"/>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3" name="Text Placeholder 26">
            <a:extLst>
              <a:ext uri="{FF2B5EF4-FFF2-40B4-BE49-F238E27FC236}">
                <a16:creationId xmlns:a16="http://schemas.microsoft.com/office/drawing/2014/main" id="{19C5CEF7-F214-1FA5-BBA1-C285B4FC1D63}"/>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4" name="Text Placeholder 26">
            <a:extLst>
              <a:ext uri="{FF2B5EF4-FFF2-40B4-BE49-F238E27FC236}">
                <a16:creationId xmlns:a16="http://schemas.microsoft.com/office/drawing/2014/main" id="{A21367BF-DAE1-B9DA-73A7-BF23837214A9}"/>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5" name="Text Placeholder 23">
            <a:extLst>
              <a:ext uri="{FF2B5EF4-FFF2-40B4-BE49-F238E27FC236}">
                <a16:creationId xmlns:a16="http://schemas.microsoft.com/office/drawing/2014/main" id="{E6EF5B20-6B02-0C83-4891-AD82B6BBB34B}"/>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6" name="Text Placeholder 23">
            <a:extLst>
              <a:ext uri="{FF2B5EF4-FFF2-40B4-BE49-F238E27FC236}">
                <a16:creationId xmlns:a16="http://schemas.microsoft.com/office/drawing/2014/main" id="{E4F7B848-A38C-A3BD-6278-BE83198AB51F}"/>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17" name="Text Placeholder 26">
            <a:extLst>
              <a:ext uri="{FF2B5EF4-FFF2-40B4-BE49-F238E27FC236}">
                <a16:creationId xmlns:a16="http://schemas.microsoft.com/office/drawing/2014/main" id="{4CBE7CEA-E5C5-2739-7BDA-6F8C30CB7838}"/>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18" name="Text Placeholder 26">
            <a:extLst>
              <a:ext uri="{FF2B5EF4-FFF2-40B4-BE49-F238E27FC236}">
                <a16:creationId xmlns:a16="http://schemas.microsoft.com/office/drawing/2014/main" id="{3C786BA6-303B-EB25-5ADD-E686ADC45438}"/>
              </a:ext>
            </a:extLst>
          </p:cNvPr>
          <p:cNvSpPr>
            <a:spLocks noGrp="1"/>
          </p:cNvSpPr>
          <p:nvPr>
            <p:ph type="body" sz="quarter" idx="47"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33023551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 colums wo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2000" y="237316"/>
            <a:ext cx="8640000"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35" name="Text Placeholder 2"/>
          <p:cNvSpPr>
            <a:spLocks noGrp="1"/>
          </p:cNvSpPr>
          <p:nvPr>
            <p:ph type="body" sz="quarter" idx="28" hasCustomPrompt="1"/>
          </p:nvPr>
        </p:nvSpPr>
        <p:spPr>
          <a:xfrm>
            <a:off x="252000" y="1166813"/>
            <a:ext cx="8640000" cy="360000"/>
          </a:xfrm>
          <a:prstGeom prst="rect">
            <a:avLst/>
          </a:prstGeom>
        </p:spPr>
        <p:txBody>
          <a:bodyPr lIns="0" tIns="0" rIns="0" bIns="0">
            <a:noAutofit/>
          </a:bodyPr>
          <a:lstStyle>
            <a:lvl1pPr marL="0" indent="0" algn="l">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lead text or remove this placeholder if you don't want it</a:t>
            </a:r>
          </a:p>
        </p:txBody>
      </p:sp>
      <p:sp>
        <p:nvSpPr>
          <p:cNvPr id="22" name="Text Placeholder 2"/>
          <p:cNvSpPr>
            <a:spLocks noGrp="1"/>
          </p:cNvSpPr>
          <p:nvPr>
            <p:ph type="body" sz="quarter" idx="22" hasCustomPrompt="1"/>
          </p:nvPr>
        </p:nvSpPr>
        <p:spPr>
          <a:xfrm>
            <a:off x="250825" y="1742400"/>
            <a:ext cx="2016000" cy="468000"/>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1" name="Text Placeholder 2"/>
          <p:cNvSpPr>
            <a:spLocks noGrp="1"/>
          </p:cNvSpPr>
          <p:nvPr>
            <p:ph type="body" sz="quarter" idx="29" hasCustomPrompt="1"/>
          </p:nvPr>
        </p:nvSpPr>
        <p:spPr>
          <a:xfrm>
            <a:off x="250825" y="2268000"/>
            <a:ext cx="201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71" name="Text Placeholder 2"/>
          <p:cNvSpPr>
            <a:spLocks noGrp="1"/>
          </p:cNvSpPr>
          <p:nvPr>
            <p:ph type="body" sz="quarter" idx="31" hasCustomPrompt="1"/>
          </p:nvPr>
        </p:nvSpPr>
        <p:spPr>
          <a:xfrm>
            <a:off x="2459608" y="1742400"/>
            <a:ext cx="2016000" cy="468000"/>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2" name="Text Placeholder 2"/>
          <p:cNvSpPr>
            <a:spLocks noGrp="1"/>
          </p:cNvSpPr>
          <p:nvPr>
            <p:ph type="body" sz="quarter" idx="32" hasCustomPrompt="1"/>
          </p:nvPr>
        </p:nvSpPr>
        <p:spPr>
          <a:xfrm>
            <a:off x="2459608" y="2268000"/>
            <a:ext cx="201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76" name="Text Placeholder 2"/>
          <p:cNvSpPr>
            <a:spLocks noGrp="1"/>
          </p:cNvSpPr>
          <p:nvPr>
            <p:ph type="body" sz="quarter" idx="34" hasCustomPrompt="1"/>
          </p:nvPr>
        </p:nvSpPr>
        <p:spPr>
          <a:xfrm>
            <a:off x="4668391" y="1742400"/>
            <a:ext cx="2016000" cy="468000"/>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7" name="Text Placeholder 2"/>
          <p:cNvSpPr>
            <a:spLocks noGrp="1"/>
          </p:cNvSpPr>
          <p:nvPr>
            <p:ph type="body" sz="quarter" idx="35" hasCustomPrompt="1"/>
          </p:nvPr>
        </p:nvSpPr>
        <p:spPr>
          <a:xfrm>
            <a:off x="4668391" y="2268000"/>
            <a:ext cx="201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81" name="Text Placeholder 2"/>
          <p:cNvSpPr>
            <a:spLocks noGrp="1"/>
          </p:cNvSpPr>
          <p:nvPr>
            <p:ph type="body" sz="quarter" idx="37" hasCustomPrompt="1"/>
          </p:nvPr>
        </p:nvSpPr>
        <p:spPr>
          <a:xfrm>
            <a:off x="6877175" y="1742400"/>
            <a:ext cx="2016000" cy="468000"/>
          </a:xfrm>
          <a:prstGeom prst="rect">
            <a:avLst/>
          </a:prstGeom>
        </p:spPr>
        <p:txBody>
          <a:bodyPr lIns="0" tIns="0" rIns="0" bIns="0">
            <a:noAutofit/>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2" name="Text Placeholder 2"/>
          <p:cNvSpPr>
            <a:spLocks noGrp="1"/>
          </p:cNvSpPr>
          <p:nvPr>
            <p:ph type="body" sz="quarter" idx="38" hasCustomPrompt="1"/>
          </p:nvPr>
        </p:nvSpPr>
        <p:spPr>
          <a:xfrm>
            <a:off x="6877175" y="2268000"/>
            <a:ext cx="201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34" name="Text Placeholder 4"/>
          <p:cNvSpPr>
            <a:spLocks noGrp="1"/>
          </p:cNvSpPr>
          <p:nvPr>
            <p:ph type="body" sz="quarter" idx="27" hasCustomPrompt="1"/>
          </p:nvPr>
        </p:nvSpPr>
        <p:spPr>
          <a:xfrm>
            <a:off x="252000" y="735013"/>
            <a:ext cx="8640000"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24" name="Content Placeholder 2">
            <a:extLst>
              <a:ext uri="{FF2B5EF4-FFF2-40B4-BE49-F238E27FC236}">
                <a16:creationId xmlns:a16="http://schemas.microsoft.com/office/drawing/2014/main" id="{F342E8B2-591A-4913-948F-B03F73B2EBD9}"/>
              </a:ext>
            </a:extLst>
          </p:cNvPr>
          <p:cNvSpPr>
            <a:spLocks noGrp="1"/>
          </p:cNvSpPr>
          <p:nvPr>
            <p:ph sz="quarter" idx="42" hasCustomPrompt="1"/>
          </p:nvPr>
        </p:nvSpPr>
        <p:spPr>
          <a:xfrm>
            <a:off x="250827" y="2750400"/>
            <a:ext cx="2015997" cy="1764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5" name="Content Placeholder 2">
            <a:extLst>
              <a:ext uri="{FF2B5EF4-FFF2-40B4-BE49-F238E27FC236}">
                <a16:creationId xmlns:a16="http://schemas.microsoft.com/office/drawing/2014/main" id="{6FAC8183-A68C-4C1B-8068-1DBC7E90398B}"/>
              </a:ext>
            </a:extLst>
          </p:cNvPr>
          <p:cNvSpPr>
            <a:spLocks noGrp="1"/>
          </p:cNvSpPr>
          <p:nvPr>
            <p:ph sz="quarter" idx="43" hasCustomPrompt="1"/>
          </p:nvPr>
        </p:nvSpPr>
        <p:spPr>
          <a:xfrm>
            <a:off x="2459611" y="2750400"/>
            <a:ext cx="2015997" cy="1764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Content Placeholder 2">
            <a:extLst>
              <a:ext uri="{FF2B5EF4-FFF2-40B4-BE49-F238E27FC236}">
                <a16:creationId xmlns:a16="http://schemas.microsoft.com/office/drawing/2014/main" id="{2D9421E1-8054-4244-BD4E-B1D4786A1B0B}"/>
              </a:ext>
            </a:extLst>
          </p:cNvPr>
          <p:cNvSpPr>
            <a:spLocks noGrp="1"/>
          </p:cNvSpPr>
          <p:nvPr>
            <p:ph sz="quarter" idx="44" hasCustomPrompt="1"/>
          </p:nvPr>
        </p:nvSpPr>
        <p:spPr>
          <a:xfrm>
            <a:off x="4668395" y="2750400"/>
            <a:ext cx="2015997" cy="1764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0" name="Content Placeholder 2">
            <a:extLst>
              <a:ext uri="{FF2B5EF4-FFF2-40B4-BE49-F238E27FC236}">
                <a16:creationId xmlns:a16="http://schemas.microsoft.com/office/drawing/2014/main" id="{FA467132-882D-40EB-BF3A-8CBB390F88B1}"/>
              </a:ext>
            </a:extLst>
          </p:cNvPr>
          <p:cNvSpPr>
            <a:spLocks noGrp="1"/>
          </p:cNvSpPr>
          <p:nvPr>
            <p:ph sz="quarter" idx="45" hasCustomPrompt="1"/>
          </p:nvPr>
        </p:nvSpPr>
        <p:spPr>
          <a:xfrm>
            <a:off x="6877178" y="2750400"/>
            <a:ext cx="2015997" cy="1764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23">
            <a:extLst>
              <a:ext uri="{FF2B5EF4-FFF2-40B4-BE49-F238E27FC236}">
                <a16:creationId xmlns:a16="http://schemas.microsoft.com/office/drawing/2014/main" id="{767C520D-31E8-01F1-243D-E9880FE93089}"/>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1" name="Text Placeholder 26">
            <a:extLst>
              <a:ext uri="{FF2B5EF4-FFF2-40B4-BE49-F238E27FC236}">
                <a16:creationId xmlns:a16="http://schemas.microsoft.com/office/drawing/2014/main" id="{46730D24-7269-BB11-D6DE-8E169BE9E94F}"/>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2" name="Text Placeholder 26">
            <a:extLst>
              <a:ext uri="{FF2B5EF4-FFF2-40B4-BE49-F238E27FC236}">
                <a16:creationId xmlns:a16="http://schemas.microsoft.com/office/drawing/2014/main" id="{D5927EB4-4D9C-0BBE-569F-1C1373557BA8}"/>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3" name="Text Placeholder 26">
            <a:extLst>
              <a:ext uri="{FF2B5EF4-FFF2-40B4-BE49-F238E27FC236}">
                <a16:creationId xmlns:a16="http://schemas.microsoft.com/office/drawing/2014/main" id="{3AA6FB78-F8F8-CAED-536E-22D6124AE4BC}"/>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4" name="Text Placeholder 26">
            <a:extLst>
              <a:ext uri="{FF2B5EF4-FFF2-40B4-BE49-F238E27FC236}">
                <a16:creationId xmlns:a16="http://schemas.microsoft.com/office/drawing/2014/main" id="{90067953-8141-3B8A-A593-92D26C36F5ED}"/>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5" name="Text Placeholder 23">
            <a:extLst>
              <a:ext uri="{FF2B5EF4-FFF2-40B4-BE49-F238E27FC236}">
                <a16:creationId xmlns:a16="http://schemas.microsoft.com/office/drawing/2014/main" id="{BFF600E7-8A3F-6C33-AF95-892135A277DF}"/>
              </a:ext>
            </a:extLst>
          </p:cNvPr>
          <p:cNvSpPr>
            <a:spLocks noGrp="1"/>
          </p:cNvSpPr>
          <p:nvPr>
            <p:ph type="body" sz="quarter" idx="46"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6" name="Text Placeholder 23">
            <a:extLst>
              <a:ext uri="{FF2B5EF4-FFF2-40B4-BE49-F238E27FC236}">
                <a16:creationId xmlns:a16="http://schemas.microsoft.com/office/drawing/2014/main" id="{E523D088-C261-091F-A0B6-BBFFCDF1615E}"/>
              </a:ext>
            </a:extLst>
          </p:cNvPr>
          <p:cNvSpPr>
            <a:spLocks noGrp="1"/>
          </p:cNvSpPr>
          <p:nvPr>
            <p:ph type="body" sz="quarter" idx="47"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17" name="Text Placeholder 26">
            <a:extLst>
              <a:ext uri="{FF2B5EF4-FFF2-40B4-BE49-F238E27FC236}">
                <a16:creationId xmlns:a16="http://schemas.microsoft.com/office/drawing/2014/main" id="{4CCCA9E3-3C96-1604-4936-D6D293F5CB51}"/>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18" name="Text Placeholder 26">
            <a:extLst>
              <a:ext uri="{FF2B5EF4-FFF2-40B4-BE49-F238E27FC236}">
                <a16:creationId xmlns:a16="http://schemas.microsoft.com/office/drawing/2014/main" id="{510FE013-A79E-C55E-F041-F5ACC5AC45BE}"/>
              </a:ext>
            </a:extLst>
          </p:cNvPr>
          <p:cNvSpPr>
            <a:spLocks noGrp="1"/>
          </p:cNvSpPr>
          <p:nvPr>
            <p:ph type="body" sz="quarter" idx="48"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9882603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 colums w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2000" y="237316"/>
            <a:ext cx="8640000"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2" name="Text Placeholder 2"/>
          <p:cNvSpPr>
            <a:spLocks noGrp="1"/>
          </p:cNvSpPr>
          <p:nvPr>
            <p:ph type="body" sz="quarter" idx="22" hasCustomPrompt="1"/>
          </p:nvPr>
        </p:nvSpPr>
        <p:spPr>
          <a:xfrm>
            <a:off x="252000" y="2642400"/>
            <a:ext cx="201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1" name="Text Placeholder 2"/>
          <p:cNvSpPr>
            <a:spLocks noGrp="1"/>
          </p:cNvSpPr>
          <p:nvPr>
            <p:ph type="body" sz="quarter" idx="31" hasCustomPrompt="1"/>
          </p:nvPr>
        </p:nvSpPr>
        <p:spPr>
          <a:xfrm>
            <a:off x="2460392" y="2642400"/>
            <a:ext cx="201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6" name="Text Placeholder 2"/>
          <p:cNvSpPr>
            <a:spLocks noGrp="1"/>
          </p:cNvSpPr>
          <p:nvPr>
            <p:ph type="body" sz="quarter" idx="34" hasCustomPrompt="1"/>
          </p:nvPr>
        </p:nvSpPr>
        <p:spPr>
          <a:xfrm>
            <a:off x="4668784" y="2642400"/>
            <a:ext cx="201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1" name="Text Placeholder 2"/>
          <p:cNvSpPr>
            <a:spLocks noGrp="1"/>
          </p:cNvSpPr>
          <p:nvPr>
            <p:ph type="body" sz="quarter" idx="37" hasCustomPrompt="1"/>
          </p:nvPr>
        </p:nvSpPr>
        <p:spPr>
          <a:xfrm>
            <a:off x="6877175" y="2642400"/>
            <a:ext cx="201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4" name="Text Placeholder 4"/>
          <p:cNvSpPr>
            <a:spLocks noGrp="1"/>
          </p:cNvSpPr>
          <p:nvPr>
            <p:ph type="body" sz="quarter" idx="27" hasCustomPrompt="1"/>
          </p:nvPr>
        </p:nvSpPr>
        <p:spPr>
          <a:xfrm>
            <a:off x="252000" y="735013"/>
            <a:ext cx="8643600"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24" name="Picture Placeholder 6">
            <a:extLst>
              <a:ext uri="{FF2B5EF4-FFF2-40B4-BE49-F238E27FC236}">
                <a16:creationId xmlns:a16="http://schemas.microsoft.com/office/drawing/2014/main" id="{67F31111-9B73-994F-BE8C-C55388657C7A}"/>
              </a:ext>
            </a:extLst>
          </p:cNvPr>
          <p:cNvSpPr>
            <a:spLocks noGrp="1"/>
          </p:cNvSpPr>
          <p:nvPr>
            <p:ph type="pic" sz="quarter" idx="21" hasCustomPrompt="1"/>
          </p:nvPr>
        </p:nvSpPr>
        <p:spPr>
          <a:xfrm>
            <a:off x="252000" y="1164512"/>
            <a:ext cx="2016000" cy="1260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5" name="Picture Placeholder 6">
            <a:extLst>
              <a:ext uri="{FF2B5EF4-FFF2-40B4-BE49-F238E27FC236}">
                <a16:creationId xmlns:a16="http://schemas.microsoft.com/office/drawing/2014/main" id="{25E0286D-50C3-EE4F-A08D-A45D27C90585}"/>
              </a:ext>
            </a:extLst>
          </p:cNvPr>
          <p:cNvSpPr>
            <a:spLocks noGrp="1"/>
          </p:cNvSpPr>
          <p:nvPr>
            <p:ph type="pic" sz="quarter" idx="42" hasCustomPrompt="1"/>
          </p:nvPr>
        </p:nvSpPr>
        <p:spPr>
          <a:xfrm>
            <a:off x="2460392" y="1165279"/>
            <a:ext cx="2016000" cy="1260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6" name="Picture Placeholder 6">
            <a:extLst>
              <a:ext uri="{FF2B5EF4-FFF2-40B4-BE49-F238E27FC236}">
                <a16:creationId xmlns:a16="http://schemas.microsoft.com/office/drawing/2014/main" id="{13E1438A-7205-A64F-9BA2-15966D25191B}"/>
              </a:ext>
            </a:extLst>
          </p:cNvPr>
          <p:cNvSpPr>
            <a:spLocks noGrp="1"/>
          </p:cNvSpPr>
          <p:nvPr>
            <p:ph type="pic" sz="quarter" idx="43" hasCustomPrompt="1"/>
          </p:nvPr>
        </p:nvSpPr>
        <p:spPr>
          <a:xfrm>
            <a:off x="4668784" y="1166046"/>
            <a:ext cx="2016000" cy="1260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0" name="Picture Placeholder 6">
            <a:extLst>
              <a:ext uri="{FF2B5EF4-FFF2-40B4-BE49-F238E27FC236}">
                <a16:creationId xmlns:a16="http://schemas.microsoft.com/office/drawing/2014/main" id="{D2F8F7FC-F872-9A4D-880C-DFB2B6BF2FC9}"/>
              </a:ext>
            </a:extLst>
          </p:cNvPr>
          <p:cNvSpPr>
            <a:spLocks noGrp="1"/>
          </p:cNvSpPr>
          <p:nvPr>
            <p:ph type="pic" sz="quarter" idx="44" hasCustomPrompt="1"/>
          </p:nvPr>
        </p:nvSpPr>
        <p:spPr>
          <a:xfrm>
            <a:off x="6877175" y="1166813"/>
            <a:ext cx="2016000" cy="1260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3" name="Content Placeholder 2">
            <a:extLst>
              <a:ext uri="{FF2B5EF4-FFF2-40B4-BE49-F238E27FC236}">
                <a16:creationId xmlns:a16="http://schemas.microsoft.com/office/drawing/2014/main" id="{0BB6F10D-9BEF-443B-902D-495FAC6614C5}"/>
              </a:ext>
            </a:extLst>
          </p:cNvPr>
          <p:cNvSpPr>
            <a:spLocks noGrp="1"/>
          </p:cNvSpPr>
          <p:nvPr>
            <p:ph sz="quarter" idx="45" hasCustomPrompt="1"/>
          </p:nvPr>
        </p:nvSpPr>
        <p:spPr>
          <a:xfrm>
            <a:off x="250827" y="3038400"/>
            <a:ext cx="2015997" cy="1476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1" name="Content Placeholder 2">
            <a:extLst>
              <a:ext uri="{FF2B5EF4-FFF2-40B4-BE49-F238E27FC236}">
                <a16:creationId xmlns:a16="http://schemas.microsoft.com/office/drawing/2014/main" id="{9BF5B465-648E-4152-B0B0-2B67CBCF27BD}"/>
              </a:ext>
            </a:extLst>
          </p:cNvPr>
          <p:cNvSpPr>
            <a:spLocks noGrp="1"/>
          </p:cNvSpPr>
          <p:nvPr>
            <p:ph sz="quarter" idx="46" hasCustomPrompt="1"/>
          </p:nvPr>
        </p:nvSpPr>
        <p:spPr>
          <a:xfrm>
            <a:off x="2459610" y="3038400"/>
            <a:ext cx="2015997" cy="1476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Content Placeholder 2">
            <a:extLst>
              <a:ext uri="{FF2B5EF4-FFF2-40B4-BE49-F238E27FC236}">
                <a16:creationId xmlns:a16="http://schemas.microsoft.com/office/drawing/2014/main" id="{105FB33C-15EA-4405-8C2E-0105E1F76398}"/>
              </a:ext>
            </a:extLst>
          </p:cNvPr>
          <p:cNvSpPr>
            <a:spLocks noGrp="1"/>
          </p:cNvSpPr>
          <p:nvPr>
            <p:ph sz="quarter" idx="47" hasCustomPrompt="1"/>
          </p:nvPr>
        </p:nvSpPr>
        <p:spPr>
          <a:xfrm>
            <a:off x="4668393" y="3038400"/>
            <a:ext cx="2015997" cy="1476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3" name="Content Placeholder 2">
            <a:extLst>
              <a:ext uri="{FF2B5EF4-FFF2-40B4-BE49-F238E27FC236}">
                <a16:creationId xmlns:a16="http://schemas.microsoft.com/office/drawing/2014/main" id="{DAE70CB6-4B3B-4FED-89ED-1F0BD64421EB}"/>
              </a:ext>
            </a:extLst>
          </p:cNvPr>
          <p:cNvSpPr>
            <a:spLocks noGrp="1"/>
          </p:cNvSpPr>
          <p:nvPr>
            <p:ph sz="quarter" idx="48" hasCustomPrompt="1"/>
          </p:nvPr>
        </p:nvSpPr>
        <p:spPr>
          <a:xfrm>
            <a:off x="6877175" y="3038400"/>
            <a:ext cx="2015997" cy="1476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23">
            <a:extLst>
              <a:ext uri="{FF2B5EF4-FFF2-40B4-BE49-F238E27FC236}">
                <a16:creationId xmlns:a16="http://schemas.microsoft.com/office/drawing/2014/main" id="{45F3D794-90D9-5747-78F6-978085BBC330}"/>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20" name="Text Placeholder 26">
            <a:extLst>
              <a:ext uri="{FF2B5EF4-FFF2-40B4-BE49-F238E27FC236}">
                <a16:creationId xmlns:a16="http://schemas.microsoft.com/office/drawing/2014/main" id="{BF86FF28-E689-BCFA-570A-A76E6933E270}"/>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21" name="Text Placeholder 26">
            <a:extLst>
              <a:ext uri="{FF2B5EF4-FFF2-40B4-BE49-F238E27FC236}">
                <a16:creationId xmlns:a16="http://schemas.microsoft.com/office/drawing/2014/main" id="{ACF306EC-A674-0B68-25AD-9F48B9284BBA}"/>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27" name="Text Placeholder 26">
            <a:extLst>
              <a:ext uri="{FF2B5EF4-FFF2-40B4-BE49-F238E27FC236}">
                <a16:creationId xmlns:a16="http://schemas.microsoft.com/office/drawing/2014/main" id="{1C8D5529-10AD-5F64-96A5-98AA94860078}"/>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8" name="Text Placeholder 26">
            <a:extLst>
              <a:ext uri="{FF2B5EF4-FFF2-40B4-BE49-F238E27FC236}">
                <a16:creationId xmlns:a16="http://schemas.microsoft.com/office/drawing/2014/main" id="{162D563A-5FDF-F16D-F025-7A2542DCD9A9}"/>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9" name="Text Placeholder 23">
            <a:extLst>
              <a:ext uri="{FF2B5EF4-FFF2-40B4-BE49-F238E27FC236}">
                <a16:creationId xmlns:a16="http://schemas.microsoft.com/office/drawing/2014/main" id="{D94C08A8-6EA1-4511-8AB0-9CD798F0EC2D}"/>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35" name="Text Placeholder 23">
            <a:extLst>
              <a:ext uri="{FF2B5EF4-FFF2-40B4-BE49-F238E27FC236}">
                <a16:creationId xmlns:a16="http://schemas.microsoft.com/office/drawing/2014/main" id="{EDF8BBFB-BA87-C7F0-60C7-6C62C512A7AA}"/>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36" name="Text Placeholder 26">
            <a:extLst>
              <a:ext uri="{FF2B5EF4-FFF2-40B4-BE49-F238E27FC236}">
                <a16:creationId xmlns:a16="http://schemas.microsoft.com/office/drawing/2014/main" id="{C27EBE41-A83B-0241-AC67-38E9376A318D}"/>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37" name="Text Placeholder 26">
            <a:extLst>
              <a:ext uri="{FF2B5EF4-FFF2-40B4-BE49-F238E27FC236}">
                <a16:creationId xmlns:a16="http://schemas.microsoft.com/office/drawing/2014/main" id="{0E8C64C2-BB0B-A188-1AB2-ABCC26777654}"/>
              </a:ext>
            </a:extLst>
          </p:cNvPr>
          <p:cNvSpPr>
            <a:spLocks noGrp="1"/>
          </p:cNvSpPr>
          <p:nvPr>
            <p:ph type="body" sz="quarter" idx="49"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15569022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 colums wo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2000" y="237316"/>
            <a:ext cx="8640000" cy="4976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1"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252000" y="1872000"/>
            <a:ext cx="1584000" cy="936811"/>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2" name="Text Placeholder 2"/>
          <p:cNvSpPr>
            <a:spLocks noGrp="1"/>
          </p:cNvSpPr>
          <p:nvPr>
            <p:ph type="body" sz="quarter" idx="22" hasCustomPrompt="1"/>
          </p:nvPr>
        </p:nvSpPr>
        <p:spPr>
          <a:xfrm>
            <a:off x="252000" y="1310399"/>
            <a:ext cx="1584000" cy="468000"/>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1" name="Text Placeholder 2"/>
          <p:cNvSpPr>
            <a:spLocks noGrp="1"/>
          </p:cNvSpPr>
          <p:nvPr>
            <p:ph type="body" sz="quarter" idx="31" hasCustomPrompt="1"/>
          </p:nvPr>
        </p:nvSpPr>
        <p:spPr>
          <a:xfrm>
            <a:off x="2016294" y="1310399"/>
            <a:ext cx="1584000" cy="468000"/>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6" name="Text Placeholder 2"/>
          <p:cNvSpPr>
            <a:spLocks noGrp="1"/>
          </p:cNvSpPr>
          <p:nvPr>
            <p:ph type="body" sz="quarter" idx="34" hasCustomPrompt="1"/>
          </p:nvPr>
        </p:nvSpPr>
        <p:spPr>
          <a:xfrm>
            <a:off x="3780588" y="1310399"/>
            <a:ext cx="1584000" cy="468000"/>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1" name="Text Placeholder 2"/>
          <p:cNvSpPr>
            <a:spLocks noGrp="1"/>
          </p:cNvSpPr>
          <p:nvPr>
            <p:ph type="body" sz="quarter" idx="37" hasCustomPrompt="1"/>
          </p:nvPr>
        </p:nvSpPr>
        <p:spPr>
          <a:xfrm>
            <a:off x="5544882" y="1310399"/>
            <a:ext cx="1584000" cy="468000"/>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4" name="Text Placeholder 4"/>
          <p:cNvSpPr>
            <a:spLocks noGrp="1"/>
          </p:cNvSpPr>
          <p:nvPr>
            <p:ph type="body" sz="quarter" idx="27" hasCustomPrompt="1"/>
          </p:nvPr>
        </p:nvSpPr>
        <p:spPr>
          <a:xfrm>
            <a:off x="252000" y="735013"/>
            <a:ext cx="8640000"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27" name="Content Placeholder 2">
            <a:extLst>
              <a:ext uri="{FF2B5EF4-FFF2-40B4-BE49-F238E27FC236}">
                <a16:creationId xmlns:a16="http://schemas.microsoft.com/office/drawing/2014/main" id="{1D312E8C-BE32-5F45-A5AB-57FDA3272178}"/>
              </a:ext>
            </a:extLst>
          </p:cNvPr>
          <p:cNvSpPr>
            <a:spLocks noGrp="1"/>
          </p:cNvSpPr>
          <p:nvPr>
            <p:ph sz="quarter" idx="39" hasCustomPrompt="1"/>
          </p:nvPr>
        </p:nvSpPr>
        <p:spPr>
          <a:xfrm>
            <a:off x="2016294" y="1872000"/>
            <a:ext cx="1584000" cy="936811"/>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8" name="Content Placeholder 2">
            <a:extLst>
              <a:ext uri="{FF2B5EF4-FFF2-40B4-BE49-F238E27FC236}">
                <a16:creationId xmlns:a16="http://schemas.microsoft.com/office/drawing/2014/main" id="{1D312E8C-BE32-5F45-A5AB-57FDA3272178}"/>
              </a:ext>
            </a:extLst>
          </p:cNvPr>
          <p:cNvSpPr>
            <a:spLocks noGrp="1"/>
          </p:cNvSpPr>
          <p:nvPr>
            <p:ph sz="quarter" idx="40" hasCustomPrompt="1"/>
          </p:nvPr>
        </p:nvSpPr>
        <p:spPr>
          <a:xfrm>
            <a:off x="3780588" y="1872000"/>
            <a:ext cx="1584000" cy="936811"/>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9" name="Content Placeholder 2">
            <a:extLst>
              <a:ext uri="{FF2B5EF4-FFF2-40B4-BE49-F238E27FC236}">
                <a16:creationId xmlns:a16="http://schemas.microsoft.com/office/drawing/2014/main" id="{1D312E8C-BE32-5F45-A5AB-57FDA3272178}"/>
              </a:ext>
            </a:extLst>
          </p:cNvPr>
          <p:cNvSpPr>
            <a:spLocks noGrp="1"/>
          </p:cNvSpPr>
          <p:nvPr>
            <p:ph sz="quarter" idx="41" hasCustomPrompt="1"/>
          </p:nvPr>
        </p:nvSpPr>
        <p:spPr>
          <a:xfrm>
            <a:off x="5544882" y="1872000"/>
            <a:ext cx="1584000" cy="936811"/>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3" name="Text Placeholder 2">
            <a:extLst>
              <a:ext uri="{FF2B5EF4-FFF2-40B4-BE49-F238E27FC236}">
                <a16:creationId xmlns:a16="http://schemas.microsoft.com/office/drawing/2014/main" id="{46183151-3EA5-B14B-8BAA-DEB957261212}"/>
              </a:ext>
            </a:extLst>
          </p:cNvPr>
          <p:cNvSpPr>
            <a:spLocks noGrp="1"/>
          </p:cNvSpPr>
          <p:nvPr>
            <p:ph type="body" sz="quarter" idx="45" hasCustomPrompt="1"/>
          </p:nvPr>
        </p:nvSpPr>
        <p:spPr>
          <a:xfrm>
            <a:off x="7309175" y="1310399"/>
            <a:ext cx="1584000" cy="468000"/>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1" name="Content Placeholder 2">
            <a:extLst>
              <a:ext uri="{FF2B5EF4-FFF2-40B4-BE49-F238E27FC236}">
                <a16:creationId xmlns:a16="http://schemas.microsoft.com/office/drawing/2014/main" id="{A5533BCC-E443-5045-AE97-25835E0CD121}"/>
              </a:ext>
            </a:extLst>
          </p:cNvPr>
          <p:cNvSpPr>
            <a:spLocks noGrp="1"/>
          </p:cNvSpPr>
          <p:nvPr>
            <p:ph sz="quarter" idx="46" hasCustomPrompt="1"/>
          </p:nvPr>
        </p:nvSpPr>
        <p:spPr>
          <a:xfrm>
            <a:off x="7309175" y="1872000"/>
            <a:ext cx="1584000" cy="936811"/>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6" name="Content Placeholder 2">
            <a:extLst>
              <a:ext uri="{FF2B5EF4-FFF2-40B4-BE49-F238E27FC236}">
                <a16:creationId xmlns:a16="http://schemas.microsoft.com/office/drawing/2014/main" id="{0A289B2D-773C-4E78-8DDB-AF87E75C84C9}"/>
              </a:ext>
            </a:extLst>
          </p:cNvPr>
          <p:cNvSpPr>
            <a:spLocks noGrp="1"/>
          </p:cNvSpPr>
          <p:nvPr>
            <p:ph sz="quarter" idx="48" hasCustomPrompt="1"/>
          </p:nvPr>
        </p:nvSpPr>
        <p:spPr>
          <a:xfrm>
            <a:off x="252000" y="2930400"/>
            <a:ext cx="1584000" cy="1584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0" name="Content Placeholder 2">
            <a:extLst>
              <a:ext uri="{FF2B5EF4-FFF2-40B4-BE49-F238E27FC236}">
                <a16:creationId xmlns:a16="http://schemas.microsoft.com/office/drawing/2014/main" id="{E05D59C4-59FB-4E2A-8511-16C6435ED34B}"/>
              </a:ext>
            </a:extLst>
          </p:cNvPr>
          <p:cNvSpPr>
            <a:spLocks noGrp="1"/>
          </p:cNvSpPr>
          <p:nvPr>
            <p:ph sz="quarter" idx="49" hasCustomPrompt="1"/>
          </p:nvPr>
        </p:nvSpPr>
        <p:spPr>
          <a:xfrm>
            <a:off x="2016294" y="2930400"/>
            <a:ext cx="1584000" cy="1584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Content Placeholder 2">
            <a:extLst>
              <a:ext uri="{FF2B5EF4-FFF2-40B4-BE49-F238E27FC236}">
                <a16:creationId xmlns:a16="http://schemas.microsoft.com/office/drawing/2014/main" id="{156A834C-819D-4547-869B-8F1F9DE70C0F}"/>
              </a:ext>
            </a:extLst>
          </p:cNvPr>
          <p:cNvSpPr>
            <a:spLocks noGrp="1"/>
          </p:cNvSpPr>
          <p:nvPr>
            <p:ph sz="quarter" idx="50" hasCustomPrompt="1"/>
          </p:nvPr>
        </p:nvSpPr>
        <p:spPr>
          <a:xfrm>
            <a:off x="3780588" y="2930400"/>
            <a:ext cx="1584000" cy="1584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9" name="Content Placeholder 2">
            <a:extLst>
              <a:ext uri="{FF2B5EF4-FFF2-40B4-BE49-F238E27FC236}">
                <a16:creationId xmlns:a16="http://schemas.microsoft.com/office/drawing/2014/main" id="{46AADA76-36C4-4649-B983-E9D361144FB8}"/>
              </a:ext>
            </a:extLst>
          </p:cNvPr>
          <p:cNvSpPr>
            <a:spLocks noGrp="1"/>
          </p:cNvSpPr>
          <p:nvPr>
            <p:ph sz="quarter" idx="51" hasCustomPrompt="1"/>
          </p:nvPr>
        </p:nvSpPr>
        <p:spPr>
          <a:xfrm>
            <a:off x="5544882" y="2930400"/>
            <a:ext cx="1584000" cy="1584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7" name="Content Placeholder 2">
            <a:extLst>
              <a:ext uri="{FF2B5EF4-FFF2-40B4-BE49-F238E27FC236}">
                <a16:creationId xmlns:a16="http://schemas.microsoft.com/office/drawing/2014/main" id="{180B9DC0-E4E1-4129-99DE-20A06C95C182}"/>
              </a:ext>
            </a:extLst>
          </p:cNvPr>
          <p:cNvSpPr>
            <a:spLocks noGrp="1"/>
          </p:cNvSpPr>
          <p:nvPr>
            <p:ph sz="quarter" idx="52" hasCustomPrompt="1"/>
          </p:nvPr>
        </p:nvSpPr>
        <p:spPr>
          <a:xfrm>
            <a:off x="7309175" y="2930400"/>
            <a:ext cx="1584000" cy="1584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23">
            <a:extLst>
              <a:ext uri="{FF2B5EF4-FFF2-40B4-BE49-F238E27FC236}">
                <a16:creationId xmlns:a16="http://schemas.microsoft.com/office/drawing/2014/main" id="{93178FA1-0E5E-1A58-51F3-BBC48F9372DD}"/>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1" name="Text Placeholder 26">
            <a:extLst>
              <a:ext uri="{FF2B5EF4-FFF2-40B4-BE49-F238E27FC236}">
                <a16:creationId xmlns:a16="http://schemas.microsoft.com/office/drawing/2014/main" id="{87F00F06-5C15-D460-1EA2-1D63E1D45E63}"/>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2" name="Text Placeholder 26">
            <a:extLst>
              <a:ext uri="{FF2B5EF4-FFF2-40B4-BE49-F238E27FC236}">
                <a16:creationId xmlns:a16="http://schemas.microsoft.com/office/drawing/2014/main" id="{A8850D39-7421-5B9B-B842-484769A7A7C2}"/>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3" name="Text Placeholder 26">
            <a:extLst>
              <a:ext uri="{FF2B5EF4-FFF2-40B4-BE49-F238E27FC236}">
                <a16:creationId xmlns:a16="http://schemas.microsoft.com/office/drawing/2014/main" id="{5031E9DB-3A6C-1836-E927-4FAF65B06946}"/>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4" name="Text Placeholder 26">
            <a:extLst>
              <a:ext uri="{FF2B5EF4-FFF2-40B4-BE49-F238E27FC236}">
                <a16:creationId xmlns:a16="http://schemas.microsoft.com/office/drawing/2014/main" id="{1D16023E-3AD9-459C-EF28-F7AD3CC7F42B}"/>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5" name="Text Placeholder 23">
            <a:extLst>
              <a:ext uri="{FF2B5EF4-FFF2-40B4-BE49-F238E27FC236}">
                <a16:creationId xmlns:a16="http://schemas.microsoft.com/office/drawing/2014/main" id="{80F8B59A-EFE5-4277-6F0B-339381DE8285}"/>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6" name="Text Placeholder 23">
            <a:extLst>
              <a:ext uri="{FF2B5EF4-FFF2-40B4-BE49-F238E27FC236}">
                <a16:creationId xmlns:a16="http://schemas.microsoft.com/office/drawing/2014/main" id="{9B52C148-B02B-1D82-FBAC-250684AFF0C8}"/>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17" name="Text Placeholder 26">
            <a:extLst>
              <a:ext uri="{FF2B5EF4-FFF2-40B4-BE49-F238E27FC236}">
                <a16:creationId xmlns:a16="http://schemas.microsoft.com/office/drawing/2014/main" id="{A84C429C-C5DE-9EB2-2076-C904BFB2DCA6}"/>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18" name="Text Placeholder 26">
            <a:extLst>
              <a:ext uri="{FF2B5EF4-FFF2-40B4-BE49-F238E27FC236}">
                <a16:creationId xmlns:a16="http://schemas.microsoft.com/office/drawing/2014/main" id="{AA0BC2DC-54EC-491D-A4E0-DFB506098145}"/>
              </a:ext>
            </a:extLst>
          </p:cNvPr>
          <p:cNvSpPr>
            <a:spLocks noGrp="1"/>
          </p:cNvSpPr>
          <p:nvPr>
            <p:ph type="body" sz="quarter" idx="53"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25875562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 colums w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2000" y="237316"/>
            <a:ext cx="8640000" cy="4976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2" name="Text Placeholder 2"/>
          <p:cNvSpPr>
            <a:spLocks noGrp="1"/>
          </p:cNvSpPr>
          <p:nvPr>
            <p:ph type="body" sz="quarter" idx="22" hasCustomPrompt="1"/>
          </p:nvPr>
        </p:nvSpPr>
        <p:spPr>
          <a:xfrm>
            <a:off x="252000" y="2570400"/>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1" name="Text Placeholder 2"/>
          <p:cNvSpPr>
            <a:spLocks noGrp="1"/>
          </p:cNvSpPr>
          <p:nvPr>
            <p:ph type="body" sz="quarter" idx="31" hasCustomPrompt="1"/>
          </p:nvPr>
        </p:nvSpPr>
        <p:spPr>
          <a:xfrm>
            <a:off x="2016294" y="2570400"/>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6" name="Text Placeholder 2"/>
          <p:cNvSpPr>
            <a:spLocks noGrp="1"/>
          </p:cNvSpPr>
          <p:nvPr>
            <p:ph type="body" sz="quarter" idx="34" hasCustomPrompt="1"/>
          </p:nvPr>
        </p:nvSpPr>
        <p:spPr>
          <a:xfrm>
            <a:off x="3780588" y="2570400"/>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1" name="Text Placeholder 2"/>
          <p:cNvSpPr>
            <a:spLocks noGrp="1"/>
          </p:cNvSpPr>
          <p:nvPr>
            <p:ph type="body" sz="quarter" idx="37" hasCustomPrompt="1"/>
          </p:nvPr>
        </p:nvSpPr>
        <p:spPr>
          <a:xfrm>
            <a:off x="5544882" y="2570400"/>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4" name="Text Placeholder 4"/>
          <p:cNvSpPr>
            <a:spLocks noGrp="1"/>
          </p:cNvSpPr>
          <p:nvPr>
            <p:ph type="body" sz="quarter" idx="27" hasCustomPrompt="1"/>
          </p:nvPr>
        </p:nvSpPr>
        <p:spPr>
          <a:xfrm>
            <a:off x="252000" y="735013"/>
            <a:ext cx="8640000"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24" name="Picture Placeholder 6">
            <a:extLst>
              <a:ext uri="{FF2B5EF4-FFF2-40B4-BE49-F238E27FC236}">
                <a16:creationId xmlns:a16="http://schemas.microsoft.com/office/drawing/2014/main" id="{67F31111-9B73-994F-BE8C-C55388657C7A}"/>
              </a:ext>
            </a:extLst>
          </p:cNvPr>
          <p:cNvSpPr>
            <a:spLocks noGrp="1"/>
          </p:cNvSpPr>
          <p:nvPr>
            <p:ph type="pic" sz="quarter" idx="21" hasCustomPrompt="1"/>
          </p:nvPr>
        </p:nvSpPr>
        <p:spPr>
          <a:xfrm>
            <a:off x="252000" y="1166400"/>
            <a:ext cx="1584000" cy="1260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5" name="Picture Placeholder 6">
            <a:extLst>
              <a:ext uri="{FF2B5EF4-FFF2-40B4-BE49-F238E27FC236}">
                <a16:creationId xmlns:a16="http://schemas.microsoft.com/office/drawing/2014/main" id="{25E0286D-50C3-EE4F-A08D-A45D27C90585}"/>
              </a:ext>
            </a:extLst>
          </p:cNvPr>
          <p:cNvSpPr>
            <a:spLocks noGrp="1"/>
          </p:cNvSpPr>
          <p:nvPr>
            <p:ph type="pic" sz="quarter" idx="42" hasCustomPrompt="1"/>
          </p:nvPr>
        </p:nvSpPr>
        <p:spPr>
          <a:xfrm>
            <a:off x="2016294" y="1166400"/>
            <a:ext cx="1584000" cy="1260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6" name="Picture Placeholder 6">
            <a:extLst>
              <a:ext uri="{FF2B5EF4-FFF2-40B4-BE49-F238E27FC236}">
                <a16:creationId xmlns:a16="http://schemas.microsoft.com/office/drawing/2014/main" id="{13E1438A-7205-A64F-9BA2-15966D25191B}"/>
              </a:ext>
            </a:extLst>
          </p:cNvPr>
          <p:cNvSpPr>
            <a:spLocks noGrp="1"/>
          </p:cNvSpPr>
          <p:nvPr>
            <p:ph type="pic" sz="quarter" idx="43" hasCustomPrompt="1"/>
          </p:nvPr>
        </p:nvSpPr>
        <p:spPr>
          <a:xfrm>
            <a:off x="3780588" y="1166400"/>
            <a:ext cx="1584000" cy="1260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0" name="Picture Placeholder 6">
            <a:extLst>
              <a:ext uri="{FF2B5EF4-FFF2-40B4-BE49-F238E27FC236}">
                <a16:creationId xmlns:a16="http://schemas.microsoft.com/office/drawing/2014/main" id="{D2F8F7FC-F872-9A4D-880C-DFB2B6BF2FC9}"/>
              </a:ext>
            </a:extLst>
          </p:cNvPr>
          <p:cNvSpPr>
            <a:spLocks noGrp="1"/>
          </p:cNvSpPr>
          <p:nvPr>
            <p:ph type="pic" sz="quarter" idx="44" hasCustomPrompt="1"/>
          </p:nvPr>
        </p:nvSpPr>
        <p:spPr>
          <a:xfrm>
            <a:off x="5544882" y="1166400"/>
            <a:ext cx="1584000" cy="1260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3" name="Text Placeholder 2">
            <a:extLst>
              <a:ext uri="{FF2B5EF4-FFF2-40B4-BE49-F238E27FC236}">
                <a16:creationId xmlns:a16="http://schemas.microsoft.com/office/drawing/2014/main" id="{46183151-3EA5-B14B-8BAA-DEB957261212}"/>
              </a:ext>
            </a:extLst>
          </p:cNvPr>
          <p:cNvSpPr>
            <a:spLocks noGrp="1"/>
          </p:cNvSpPr>
          <p:nvPr>
            <p:ph type="body" sz="quarter" idx="45" hasCustomPrompt="1"/>
          </p:nvPr>
        </p:nvSpPr>
        <p:spPr>
          <a:xfrm>
            <a:off x="7309175" y="2570400"/>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2" name="Picture Placeholder 6">
            <a:extLst>
              <a:ext uri="{FF2B5EF4-FFF2-40B4-BE49-F238E27FC236}">
                <a16:creationId xmlns:a16="http://schemas.microsoft.com/office/drawing/2014/main" id="{5F0A1A9F-D759-624F-B353-9EE6AE93350E}"/>
              </a:ext>
            </a:extLst>
          </p:cNvPr>
          <p:cNvSpPr>
            <a:spLocks noGrp="1"/>
          </p:cNvSpPr>
          <p:nvPr>
            <p:ph type="pic" sz="quarter" idx="47" hasCustomPrompt="1"/>
          </p:nvPr>
        </p:nvSpPr>
        <p:spPr>
          <a:xfrm>
            <a:off x="7309175" y="1166400"/>
            <a:ext cx="1584000" cy="1260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3" name="Content Placeholder 2">
            <a:extLst>
              <a:ext uri="{FF2B5EF4-FFF2-40B4-BE49-F238E27FC236}">
                <a16:creationId xmlns:a16="http://schemas.microsoft.com/office/drawing/2014/main" id="{AC93B055-3935-4A85-A28E-EECF2EFED771}"/>
              </a:ext>
            </a:extLst>
          </p:cNvPr>
          <p:cNvSpPr>
            <a:spLocks noGrp="1"/>
          </p:cNvSpPr>
          <p:nvPr>
            <p:ph sz="quarter" idx="48" hasCustomPrompt="1"/>
          </p:nvPr>
        </p:nvSpPr>
        <p:spPr>
          <a:xfrm>
            <a:off x="252000" y="3204000"/>
            <a:ext cx="1584000" cy="13124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5" name="Content Placeholder 2">
            <a:extLst>
              <a:ext uri="{FF2B5EF4-FFF2-40B4-BE49-F238E27FC236}">
                <a16:creationId xmlns:a16="http://schemas.microsoft.com/office/drawing/2014/main" id="{3E9500E5-2741-4D52-8AA7-4AC77FFE55E5}"/>
              </a:ext>
            </a:extLst>
          </p:cNvPr>
          <p:cNvSpPr>
            <a:spLocks noGrp="1"/>
          </p:cNvSpPr>
          <p:nvPr>
            <p:ph sz="quarter" idx="49" hasCustomPrompt="1"/>
          </p:nvPr>
        </p:nvSpPr>
        <p:spPr>
          <a:xfrm>
            <a:off x="2016294" y="3204000"/>
            <a:ext cx="1584000" cy="13124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6" name="Content Placeholder 2">
            <a:extLst>
              <a:ext uri="{FF2B5EF4-FFF2-40B4-BE49-F238E27FC236}">
                <a16:creationId xmlns:a16="http://schemas.microsoft.com/office/drawing/2014/main" id="{3157B1CA-1E84-4E48-BC40-72999BA1ACC9}"/>
              </a:ext>
            </a:extLst>
          </p:cNvPr>
          <p:cNvSpPr>
            <a:spLocks noGrp="1"/>
          </p:cNvSpPr>
          <p:nvPr>
            <p:ph sz="quarter" idx="50" hasCustomPrompt="1"/>
          </p:nvPr>
        </p:nvSpPr>
        <p:spPr>
          <a:xfrm>
            <a:off x="3780588" y="3204000"/>
            <a:ext cx="1584000" cy="13124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7" name="Content Placeholder 2">
            <a:extLst>
              <a:ext uri="{FF2B5EF4-FFF2-40B4-BE49-F238E27FC236}">
                <a16:creationId xmlns:a16="http://schemas.microsoft.com/office/drawing/2014/main" id="{EC778412-6232-445A-B81C-779437F9A257}"/>
              </a:ext>
            </a:extLst>
          </p:cNvPr>
          <p:cNvSpPr>
            <a:spLocks noGrp="1"/>
          </p:cNvSpPr>
          <p:nvPr>
            <p:ph sz="quarter" idx="51" hasCustomPrompt="1"/>
          </p:nvPr>
        </p:nvSpPr>
        <p:spPr>
          <a:xfrm>
            <a:off x="5544882" y="3204000"/>
            <a:ext cx="1584000" cy="13124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8" name="Content Placeholder 2">
            <a:extLst>
              <a:ext uri="{FF2B5EF4-FFF2-40B4-BE49-F238E27FC236}">
                <a16:creationId xmlns:a16="http://schemas.microsoft.com/office/drawing/2014/main" id="{C0EF491B-9067-4E6A-A008-41D280A33220}"/>
              </a:ext>
            </a:extLst>
          </p:cNvPr>
          <p:cNvSpPr>
            <a:spLocks noGrp="1"/>
          </p:cNvSpPr>
          <p:nvPr>
            <p:ph sz="quarter" idx="52" hasCustomPrompt="1"/>
          </p:nvPr>
        </p:nvSpPr>
        <p:spPr>
          <a:xfrm>
            <a:off x="7309175" y="3204000"/>
            <a:ext cx="1584000" cy="13124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23">
            <a:extLst>
              <a:ext uri="{FF2B5EF4-FFF2-40B4-BE49-F238E27FC236}">
                <a16:creationId xmlns:a16="http://schemas.microsoft.com/office/drawing/2014/main" id="{010353CE-99AD-C4ED-9605-1550B82C0402}"/>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5" name="Text Placeholder 26">
            <a:extLst>
              <a:ext uri="{FF2B5EF4-FFF2-40B4-BE49-F238E27FC236}">
                <a16:creationId xmlns:a16="http://schemas.microsoft.com/office/drawing/2014/main" id="{B0EE7133-EE59-FC19-C334-100DE83E271F}"/>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7" name="Text Placeholder 26">
            <a:extLst>
              <a:ext uri="{FF2B5EF4-FFF2-40B4-BE49-F238E27FC236}">
                <a16:creationId xmlns:a16="http://schemas.microsoft.com/office/drawing/2014/main" id="{3699AE9D-E21D-C690-98E4-5306AB70DA35}"/>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8" name="Text Placeholder 26">
            <a:extLst>
              <a:ext uri="{FF2B5EF4-FFF2-40B4-BE49-F238E27FC236}">
                <a16:creationId xmlns:a16="http://schemas.microsoft.com/office/drawing/2014/main" id="{AA382431-DAE7-534A-2DCD-2A0B667E428A}"/>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9" name="Text Placeholder 26">
            <a:extLst>
              <a:ext uri="{FF2B5EF4-FFF2-40B4-BE49-F238E27FC236}">
                <a16:creationId xmlns:a16="http://schemas.microsoft.com/office/drawing/2014/main" id="{EF92DF37-D2B0-484B-DFB0-288F39112949}"/>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0" name="Text Placeholder 23">
            <a:extLst>
              <a:ext uri="{FF2B5EF4-FFF2-40B4-BE49-F238E27FC236}">
                <a16:creationId xmlns:a16="http://schemas.microsoft.com/office/drawing/2014/main" id="{935355BC-ED3B-5D7D-6728-B5B12379B809}"/>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1" name="Text Placeholder 23">
            <a:extLst>
              <a:ext uri="{FF2B5EF4-FFF2-40B4-BE49-F238E27FC236}">
                <a16:creationId xmlns:a16="http://schemas.microsoft.com/office/drawing/2014/main" id="{F1F67E71-B1A6-9A52-112F-27CBBA9D9C54}"/>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17" name="Text Placeholder 26">
            <a:extLst>
              <a:ext uri="{FF2B5EF4-FFF2-40B4-BE49-F238E27FC236}">
                <a16:creationId xmlns:a16="http://schemas.microsoft.com/office/drawing/2014/main" id="{BF3FC4DB-EF93-2331-5D35-C16625A6E18B}"/>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18" name="Text Placeholder 26">
            <a:extLst>
              <a:ext uri="{FF2B5EF4-FFF2-40B4-BE49-F238E27FC236}">
                <a16:creationId xmlns:a16="http://schemas.microsoft.com/office/drawing/2014/main" id="{356EC1AC-5AC4-99F8-835B-3949F9BC2FEA}"/>
              </a:ext>
            </a:extLst>
          </p:cNvPr>
          <p:cNvSpPr>
            <a:spLocks noGrp="1"/>
          </p:cNvSpPr>
          <p:nvPr>
            <p:ph type="body" sz="quarter" idx="53"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22888763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Features list 1">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D8D52C8-8B0E-F747-A256-58B626C9C703}"/>
              </a:ext>
            </a:extLst>
          </p:cNvPr>
          <p:cNvSpPr>
            <a:spLocks noGrp="1"/>
          </p:cNvSpPr>
          <p:nvPr>
            <p:ph type="title" hasCustomPrompt="1"/>
          </p:nvPr>
        </p:nvSpPr>
        <p:spPr>
          <a:xfrm>
            <a:off x="250825" y="237317"/>
            <a:ext cx="8640000" cy="497696"/>
          </a:xfrm>
          <a:prstGeom prst="rect">
            <a:avLst/>
          </a:prstGeom>
        </p:spPr>
        <p:txBody>
          <a:bodyPr vert="horz" lIns="0" tIns="0" rIns="0" bIns="0" rtlCol="0" anchor="t" anchorCtr="0">
            <a:noAutofit/>
          </a:bodyPr>
          <a:lstStyle>
            <a:lvl1pPr algn="l">
              <a:defRPr>
                <a:latin typeface="+mj-lt"/>
              </a:defRPr>
            </a:lvl1pPr>
          </a:lstStyle>
          <a:p>
            <a:r>
              <a:rPr lang="en-US" dirty="0"/>
              <a:t>A key-features slide. Click to add a title</a:t>
            </a:r>
          </a:p>
        </p:txBody>
      </p:sp>
      <p:sp>
        <p:nvSpPr>
          <p:cNvPr id="19" name="Picture Placeholder 6"/>
          <p:cNvSpPr>
            <a:spLocks noGrp="1"/>
          </p:cNvSpPr>
          <p:nvPr>
            <p:ph type="pic" sz="quarter" idx="21" hasCustomPrompt="1"/>
          </p:nvPr>
        </p:nvSpPr>
        <p:spPr>
          <a:xfrm>
            <a:off x="2952000" y="950910"/>
            <a:ext cx="3240000" cy="3565527"/>
          </a:xfrm>
          <a:prstGeom prst="rect">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1000">
                <a:solidFill>
                  <a:schemeClr val="bg2"/>
                </a:solidFill>
              </a:defRPr>
            </a:lvl1pPr>
          </a:lstStyle>
          <a:p>
            <a:r>
              <a:rPr lang="en-US" dirty="0"/>
              <a:t>Click on the icon to add a picture</a:t>
            </a:r>
          </a:p>
        </p:txBody>
      </p:sp>
      <p:sp>
        <p:nvSpPr>
          <p:cNvPr id="33" name="Text Placeholder 2">
            <a:extLst>
              <a:ext uri="{FF2B5EF4-FFF2-40B4-BE49-F238E27FC236}">
                <a16:creationId xmlns:a16="http://schemas.microsoft.com/office/drawing/2014/main" id="{09D260B6-A6D0-45AA-B17A-0C0FB5BFD310}"/>
              </a:ext>
            </a:extLst>
          </p:cNvPr>
          <p:cNvSpPr>
            <a:spLocks noGrp="1"/>
          </p:cNvSpPr>
          <p:nvPr>
            <p:ph type="body" idx="33" hasCustomPrompt="1"/>
          </p:nvPr>
        </p:nvSpPr>
        <p:spPr>
          <a:xfrm>
            <a:off x="6373175" y="950913"/>
            <a:ext cx="2520000" cy="251827"/>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bg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35" name="Text Placeholder 2">
            <a:extLst>
              <a:ext uri="{FF2B5EF4-FFF2-40B4-BE49-F238E27FC236}">
                <a16:creationId xmlns:a16="http://schemas.microsoft.com/office/drawing/2014/main" id="{85EABAB2-694B-4A1B-8745-2C53052C0C7B}"/>
              </a:ext>
            </a:extLst>
          </p:cNvPr>
          <p:cNvSpPr>
            <a:spLocks noGrp="1"/>
          </p:cNvSpPr>
          <p:nvPr>
            <p:ph type="body" idx="34" hasCustomPrompt="1"/>
          </p:nvPr>
        </p:nvSpPr>
        <p:spPr>
          <a:xfrm>
            <a:off x="6373175" y="1868684"/>
            <a:ext cx="2520000" cy="252000"/>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bg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36" name="Text Placeholder 2">
            <a:extLst>
              <a:ext uri="{FF2B5EF4-FFF2-40B4-BE49-F238E27FC236}">
                <a16:creationId xmlns:a16="http://schemas.microsoft.com/office/drawing/2014/main" id="{DF18AFD0-1E72-4AB9-BA4F-2252BDA5AC7B}"/>
              </a:ext>
            </a:extLst>
          </p:cNvPr>
          <p:cNvSpPr>
            <a:spLocks noGrp="1"/>
          </p:cNvSpPr>
          <p:nvPr>
            <p:ph type="body" idx="35" hasCustomPrompt="1"/>
          </p:nvPr>
        </p:nvSpPr>
        <p:spPr>
          <a:xfrm>
            <a:off x="6373175" y="2786628"/>
            <a:ext cx="2520000" cy="252000"/>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bg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38" name="Text Placeholder 2">
            <a:extLst>
              <a:ext uri="{FF2B5EF4-FFF2-40B4-BE49-F238E27FC236}">
                <a16:creationId xmlns:a16="http://schemas.microsoft.com/office/drawing/2014/main" id="{3B382F83-9C12-4C74-B976-58AA4B1EA437}"/>
              </a:ext>
            </a:extLst>
          </p:cNvPr>
          <p:cNvSpPr>
            <a:spLocks noGrp="1"/>
          </p:cNvSpPr>
          <p:nvPr>
            <p:ph type="body" sz="quarter" idx="37" hasCustomPrompt="1"/>
          </p:nvPr>
        </p:nvSpPr>
        <p:spPr>
          <a:xfrm>
            <a:off x="6373175" y="1274400"/>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dirty="0"/>
              <a:t>Click to add a short description</a:t>
            </a:r>
          </a:p>
        </p:txBody>
      </p:sp>
      <p:sp>
        <p:nvSpPr>
          <p:cNvPr id="46" name="Text Placeholder 2">
            <a:extLst>
              <a:ext uri="{FF2B5EF4-FFF2-40B4-BE49-F238E27FC236}">
                <a16:creationId xmlns:a16="http://schemas.microsoft.com/office/drawing/2014/main" id="{6944E608-40E3-4B7E-BA61-A4C76D243B56}"/>
              </a:ext>
            </a:extLst>
          </p:cNvPr>
          <p:cNvSpPr>
            <a:spLocks noGrp="1"/>
          </p:cNvSpPr>
          <p:nvPr>
            <p:ph type="body" sz="quarter" idx="38" hasCustomPrompt="1"/>
          </p:nvPr>
        </p:nvSpPr>
        <p:spPr>
          <a:xfrm>
            <a:off x="6373175" y="2192287"/>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dirty="0"/>
              <a:t>Click to add a short description</a:t>
            </a:r>
          </a:p>
        </p:txBody>
      </p:sp>
      <p:sp>
        <p:nvSpPr>
          <p:cNvPr id="47" name="Text Placeholder 2">
            <a:extLst>
              <a:ext uri="{FF2B5EF4-FFF2-40B4-BE49-F238E27FC236}">
                <a16:creationId xmlns:a16="http://schemas.microsoft.com/office/drawing/2014/main" id="{F8BB3C07-FC31-4DAD-B886-BAFAF4E34554}"/>
              </a:ext>
            </a:extLst>
          </p:cNvPr>
          <p:cNvSpPr>
            <a:spLocks noGrp="1"/>
          </p:cNvSpPr>
          <p:nvPr>
            <p:ph type="body" sz="quarter" idx="39" hasCustomPrompt="1"/>
          </p:nvPr>
        </p:nvSpPr>
        <p:spPr>
          <a:xfrm>
            <a:off x="6373175" y="3110174"/>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dirty="0"/>
              <a:t>Click to add a short description</a:t>
            </a:r>
          </a:p>
        </p:txBody>
      </p:sp>
      <p:cxnSp>
        <p:nvCxnSpPr>
          <p:cNvPr id="49" name="Straight Connector 48">
            <a:extLst>
              <a:ext uri="{FF2B5EF4-FFF2-40B4-BE49-F238E27FC236}">
                <a16:creationId xmlns:a16="http://schemas.microsoft.com/office/drawing/2014/main" id="{73ACA3CE-11FE-48D9-8600-7B49FC66AD3C}"/>
              </a:ext>
            </a:extLst>
          </p:cNvPr>
          <p:cNvCxnSpPr>
            <a:cxnSpLocks/>
          </p:cNvCxnSpPr>
          <p:nvPr userDrawn="1"/>
        </p:nvCxnSpPr>
        <p:spPr>
          <a:xfrm>
            <a:off x="6373175" y="1762715"/>
            <a:ext cx="25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126CED1-A814-4FA8-A3A1-129DE85B740E}"/>
              </a:ext>
            </a:extLst>
          </p:cNvPr>
          <p:cNvCxnSpPr>
            <a:cxnSpLocks/>
          </p:cNvCxnSpPr>
          <p:nvPr userDrawn="1"/>
        </p:nvCxnSpPr>
        <p:spPr>
          <a:xfrm>
            <a:off x="6373175" y="2680602"/>
            <a:ext cx="25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3DE3491-F3A3-4721-851D-D4BE6B46820D}"/>
              </a:ext>
            </a:extLst>
          </p:cNvPr>
          <p:cNvCxnSpPr>
            <a:cxnSpLocks/>
          </p:cNvCxnSpPr>
          <p:nvPr userDrawn="1"/>
        </p:nvCxnSpPr>
        <p:spPr>
          <a:xfrm>
            <a:off x="6373175" y="3598489"/>
            <a:ext cx="25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2438ACA7-D3CE-488D-1205-1A6C724CC0F0}"/>
              </a:ext>
            </a:extLst>
          </p:cNvPr>
          <p:cNvSpPr>
            <a:spLocks noGrp="1"/>
          </p:cNvSpPr>
          <p:nvPr>
            <p:ph type="body" idx="42" hasCustomPrompt="1"/>
          </p:nvPr>
        </p:nvSpPr>
        <p:spPr>
          <a:xfrm>
            <a:off x="6373175" y="3704573"/>
            <a:ext cx="2520000" cy="251827"/>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bg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4" name="Text Placeholder 2">
            <a:extLst>
              <a:ext uri="{FF2B5EF4-FFF2-40B4-BE49-F238E27FC236}">
                <a16:creationId xmlns:a16="http://schemas.microsoft.com/office/drawing/2014/main" id="{C9097DD3-00EE-DCBA-8B73-6C9C72031984}"/>
              </a:ext>
            </a:extLst>
          </p:cNvPr>
          <p:cNvSpPr>
            <a:spLocks noGrp="1"/>
          </p:cNvSpPr>
          <p:nvPr>
            <p:ph type="body" sz="quarter" idx="43" hasCustomPrompt="1"/>
          </p:nvPr>
        </p:nvSpPr>
        <p:spPr>
          <a:xfrm>
            <a:off x="6373175" y="4028060"/>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dirty="0"/>
              <a:t>Click to add a short description</a:t>
            </a:r>
          </a:p>
        </p:txBody>
      </p:sp>
      <p:sp>
        <p:nvSpPr>
          <p:cNvPr id="8" name="Text Placeholder 2">
            <a:extLst>
              <a:ext uri="{FF2B5EF4-FFF2-40B4-BE49-F238E27FC236}">
                <a16:creationId xmlns:a16="http://schemas.microsoft.com/office/drawing/2014/main" id="{FA96C768-BA41-3C74-A529-9F9DFBF10CEA}"/>
              </a:ext>
            </a:extLst>
          </p:cNvPr>
          <p:cNvSpPr>
            <a:spLocks noGrp="1"/>
          </p:cNvSpPr>
          <p:nvPr>
            <p:ph type="body" idx="44" hasCustomPrompt="1"/>
          </p:nvPr>
        </p:nvSpPr>
        <p:spPr>
          <a:xfrm>
            <a:off x="250825" y="950913"/>
            <a:ext cx="2520000" cy="251827"/>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bg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10" name="Text Placeholder 2">
            <a:extLst>
              <a:ext uri="{FF2B5EF4-FFF2-40B4-BE49-F238E27FC236}">
                <a16:creationId xmlns:a16="http://schemas.microsoft.com/office/drawing/2014/main" id="{6663D5F8-A166-AD05-BD97-841F32A01683}"/>
              </a:ext>
            </a:extLst>
          </p:cNvPr>
          <p:cNvSpPr>
            <a:spLocks noGrp="1"/>
          </p:cNvSpPr>
          <p:nvPr>
            <p:ph type="body" idx="45" hasCustomPrompt="1"/>
          </p:nvPr>
        </p:nvSpPr>
        <p:spPr>
          <a:xfrm>
            <a:off x="250825" y="1868684"/>
            <a:ext cx="2520000" cy="252000"/>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bg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11" name="Text Placeholder 2">
            <a:extLst>
              <a:ext uri="{FF2B5EF4-FFF2-40B4-BE49-F238E27FC236}">
                <a16:creationId xmlns:a16="http://schemas.microsoft.com/office/drawing/2014/main" id="{6BD5E4B7-6030-63DA-8D5F-349B383C504D}"/>
              </a:ext>
            </a:extLst>
          </p:cNvPr>
          <p:cNvSpPr>
            <a:spLocks noGrp="1"/>
          </p:cNvSpPr>
          <p:nvPr>
            <p:ph type="body" idx="46" hasCustomPrompt="1"/>
          </p:nvPr>
        </p:nvSpPr>
        <p:spPr>
          <a:xfrm>
            <a:off x="250825" y="2786628"/>
            <a:ext cx="2520000" cy="252000"/>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bg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12" name="Text Placeholder 2">
            <a:extLst>
              <a:ext uri="{FF2B5EF4-FFF2-40B4-BE49-F238E27FC236}">
                <a16:creationId xmlns:a16="http://schemas.microsoft.com/office/drawing/2014/main" id="{FB17A567-2EED-2442-DB97-4483DC518A4A}"/>
              </a:ext>
            </a:extLst>
          </p:cNvPr>
          <p:cNvSpPr>
            <a:spLocks noGrp="1"/>
          </p:cNvSpPr>
          <p:nvPr>
            <p:ph type="body" sz="quarter" idx="47" hasCustomPrompt="1"/>
          </p:nvPr>
        </p:nvSpPr>
        <p:spPr>
          <a:xfrm>
            <a:off x="250825" y="1274400"/>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dirty="0"/>
              <a:t>Click to add a short description</a:t>
            </a:r>
          </a:p>
        </p:txBody>
      </p:sp>
      <p:sp>
        <p:nvSpPr>
          <p:cNvPr id="13" name="Text Placeholder 2">
            <a:extLst>
              <a:ext uri="{FF2B5EF4-FFF2-40B4-BE49-F238E27FC236}">
                <a16:creationId xmlns:a16="http://schemas.microsoft.com/office/drawing/2014/main" id="{57186347-1B64-CF73-61A9-976DE6D09958}"/>
              </a:ext>
            </a:extLst>
          </p:cNvPr>
          <p:cNvSpPr>
            <a:spLocks noGrp="1"/>
          </p:cNvSpPr>
          <p:nvPr>
            <p:ph type="body" sz="quarter" idx="48" hasCustomPrompt="1"/>
          </p:nvPr>
        </p:nvSpPr>
        <p:spPr>
          <a:xfrm>
            <a:off x="250825" y="2192287"/>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dirty="0"/>
              <a:t>Click to add a short description</a:t>
            </a:r>
          </a:p>
        </p:txBody>
      </p:sp>
      <p:sp>
        <p:nvSpPr>
          <p:cNvPr id="14" name="Text Placeholder 2">
            <a:extLst>
              <a:ext uri="{FF2B5EF4-FFF2-40B4-BE49-F238E27FC236}">
                <a16:creationId xmlns:a16="http://schemas.microsoft.com/office/drawing/2014/main" id="{A5E73F15-0D2E-EB9C-F79F-D20737D81FAB}"/>
              </a:ext>
            </a:extLst>
          </p:cNvPr>
          <p:cNvSpPr>
            <a:spLocks noGrp="1"/>
          </p:cNvSpPr>
          <p:nvPr>
            <p:ph type="body" sz="quarter" idx="49" hasCustomPrompt="1"/>
          </p:nvPr>
        </p:nvSpPr>
        <p:spPr>
          <a:xfrm>
            <a:off x="250825" y="3110174"/>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dirty="0"/>
              <a:t>Click to add a short description</a:t>
            </a:r>
          </a:p>
        </p:txBody>
      </p:sp>
      <p:cxnSp>
        <p:nvCxnSpPr>
          <p:cNvPr id="30" name="Straight Connector 29">
            <a:extLst>
              <a:ext uri="{FF2B5EF4-FFF2-40B4-BE49-F238E27FC236}">
                <a16:creationId xmlns:a16="http://schemas.microsoft.com/office/drawing/2014/main" id="{F8A3892D-7A4B-4372-6F35-33E380434F97}"/>
              </a:ext>
            </a:extLst>
          </p:cNvPr>
          <p:cNvCxnSpPr>
            <a:cxnSpLocks/>
          </p:cNvCxnSpPr>
          <p:nvPr userDrawn="1"/>
        </p:nvCxnSpPr>
        <p:spPr>
          <a:xfrm>
            <a:off x="250825" y="1762715"/>
            <a:ext cx="25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547584C-A799-5A77-5B42-C44CBD0AF429}"/>
              </a:ext>
            </a:extLst>
          </p:cNvPr>
          <p:cNvCxnSpPr>
            <a:cxnSpLocks/>
          </p:cNvCxnSpPr>
          <p:nvPr userDrawn="1"/>
        </p:nvCxnSpPr>
        <p:spPr>
          <a:xfrm>
            <a:off x="250825" y="2680602"/>
            <a:ext cx="25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02F1F73-C1B5-A895-067B-C274F27A5AC9}"/>
              </a:ext>
            </a:extLst>
          </p:cNvPr>
          <p:cNvCxnSpPr>
            <a:cxnSpLocks/>
          </p:cNvCxnSpPr>
          <p:nvPr userDrawn="1"/>
        </p:nvCxnSpPr>
        <p:spPr>
          <a:xfrm>
            <a:off x="250825" y="3598489"/>
            <a:ext cx="25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AE7648E0-6697-6B85-7E88-B947CD2D213B}"/>
              </a:ext>
            </a:extLst>
          </p:cNvPr>
          <p:cNvSpPr>
            <a:spLocks noGrp="1"/>
          </p:cNvSpPr>
          <p:nvPr>
            <p:ph type="body" idx="50" hasCustomPrompt="1"/>
          </p:nvPr>
        </p:nvSpPr>
        <p:spPr>
          <a:xfrm>
            <a:off x="250825" y="3704573"/>
            <a:ext cx="2520000" cy="251827"/>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bg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40" name="Text Placeholder 2">
            <a:extLst>
              <a:ext uri="{FF2B5EF4-FFF2-40B4-BE49-F238E27FC236}">
                <a16:creationId xmlns:a16="http://schemas.microsoft.com/office/drawing/2014/main" id="{AAA0F750-5A4F-D29C-C724-3B66FFAE973E}"/>
              </a:ext>
            </a:extLst>
          </p:cNvPr>
          <p:cNvSpPr>
            <a:spLocks noGrp="1"/>
          </p:cNvSpPr>
          <p:nvPr>
            <p:ph type="body" sz="quarter" idx="51" hasCustomPrompt="1"/>
          </p:nvPr>
        </p:nvSpPr>
        <p:spPr>
          <a:xfrm>
            <a:off x="250825" y="4028060"/>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dirty="0"/>
              <a:t>Click to add a short description</a:t>
            </a:r>
          </a:p>
        </p:txBody>
      </p:sp>
      <p:sp>
        <p:nvSpPr>
          <p:cNvPr id="6" name="Text Placeholder 23">
            <a:extLst>
              <a:ext uri="{FF2B5EF4-FFF2-40B4-BE49-F238E27FC236}">
                <a16:creationId xmlns:a16="http://schemas.microsoft.com/office/drawing/2014/main" id="{D7A5FE98-D4DB-11E7-EDBD-9E51D472029D}"/>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9" name="Text Placeholder 26">
            <a:extLst>
              <a:ext uri="{FF2B5EF4-FFF2-40B4-BE49-F238E27FC236}">
                <a16:creationId xmlns:a16="http://schemas.microsoft.com/office/drawing/2014/main" id="{3E00CBAA-E229-8779-59F5-2E4F7F14173C}"/>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20" name="Text Placeholder 26">
            <a:extLst>
              <a:ext uri="{FF2B5EF4-FFF2-40B4-BE49-F238E27FC236}">
                <a16:creationId xmlns:a16="http://schemas.microsoft.com/office/drawing/2014/main" id="{CDF9CCFF-0635-6BCA-04BE-4AAE6DA9E79D}"/>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22" name="Text Placeholder 26">
            <a:extLst>
              <a:ext uri="{FF2B5EF4-FFF2-40B4-BE49-F238E27FC236}">
                <a16:creationId xmlns:a16="http://schemas.microsoft.com/office/drawing/2014/main" id="{A7DDB040-7190-3429-A6A6-0AB63C9FD346}"/>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3" name="Text Placeholder 26">
            <a:extLst>
              <a:ext uri="{FF2B5EF4-FFF2-40B4-BE49-F238E27FC236}">
                <a16:creationId xmlns:a16="http://schemas.microsoft.com/office/drawing/2014/main" id="{4347B0F5-3DFE-6368-1265-A1894584474E}"/>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4" name="Text Placeholder 23">
            <a:extLst>
              <a:ext uri="{FF2B5EF4-FFF2-40B4-BE49-F238E27FC236}">
                <a16:creationId xmlns:a16="http://schemas.microsoft.com/office/drawing/2014/main" id="{293F87AD-53D5-6F12-390A-01BD65014A15}"/>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25" name="Text Placeholder 23">
            <a:extLst>
              <a:ext uri="{FF2B5EF4-FFF2-40B4-BE49-F238E27FC236}">
                <a16:creationId xmlns:a16="http://schemas.microsoft.com/office/drawing/2014/main" id="{EE09C00E-7E5F-D277-668D-2ABE4B38EC06}"/>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26" name="Text Placeholder 26">
            <a:extLst>
              <a:ext uri="{FF2B5EF4-FFF2-40B4-BE49-F238E27FC236}">
                <a16:creationId xmlns:a16="http://schemas.microsoft.com/office/drawing/2014/main" id="{F51DDF7D-9264-B50E-74E2-3E3337E8342E}"/>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27" name="Text Placeholder 26">
            <a:extLst>
              <a:ext uri="{FF2B5EF4-FFF2-40B4-BE49-F238E27FC236}">
                <a16:creationId xmlns:a16="http://schemas.microsoft.com/office/drawing/2014/main" id="{AC1F8913-1880-9C87-FEE8-A8F118CD907F}"/>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35979593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Features list 2">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2350" cy="497475"/>
          </a:xfrm>
          <a:prstGeom prst="rect">
            <a:avLst/>
          </a:prstGeom>
          <a:solidFill>
            <a:srgbClr val="FFFFFF"/>
          </a:solidFill>
        </p:spPr>
        <p:txBody>
          <a:bodyPr vert="horz" lIns="0" tIns="0" rIns="0" bIns="0" rtlCol="0" anchor="t" anchorCtr="0">
            <a:noAutofit/>
          </a:bodyPr>
          <a:lstStyle>
            <a:lvl1pPr algn="l">
              <a:defRPr>
                <a:latin typeface="+mj-lt"/>
              </a:defRPr>
            </a:lvl1pPr>
          </a:lstStyle>
          <a:p>
            <a:r>
              <a:rPr lang="en-US" dirty="0"/>
              <a:t>A key-features slide. Click to add a title</a:t>
            </a:r>
          </a:p>
        </p:txBody>
      </p:sp>
      <p:sp>
        <p:nvSpPr>
          <p:cNvPr id="29" name="Text Placeholder 2"/>
          <p:cNvSpPr>
            <a:spLocks noGrp="1"/>
          </p:cNvSpPr>
          <p:nvPr>
            <p:ph type="body" sz="quarter" idx="22" hasCustomPrompt="1"/>
          </p:nvPr>
        </p:nvSpPr>
        <p:spPr>
          <a:xfrm>
            <a:off x="792000" y="864000"/>
            <a:ext cx="3636000" cy="2376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0" name="Text Placeholder 8"/>
          <p:cNvSpPr>
            <a:spLocks noGrp="1"/>
          </p:cNvSpPr>
          <p:nvPr>
            <p:ph type="body" sz="quarter" idx="23" hasCustomPrompt="1"/>
          </p:nvPr>
        </p:nvSpPr>
        <p:spPr>
          <a:xfrm>
            <a:off x="792000" y="1166400"/>
            <a:ext cx="3636000" cy="3600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3" name="Text Placeholder 2"/>
          <p:cNvSpPr>
            <a:spLocks noGrp="1"/>
          </p:cNvSpPr>
          <p:nvPr>
            <p:ph type="body" sz="quarter" idx="24" hasCustomPrompt="1"/>
          </p:nvPr>
        </p:nvSpPr>
        <p:spPr>
          <a:xfrm>
            <a:off x="250933" y="864000"/>
            <a:ext cx="360000" cy="360000"/>
          </a:xfrm>
          <a:prstGeom prst="roundRect">
            <a:avLst/>
          </a:prstGeom>
          <a:gradFill>
            <a:gsLst>
              <a:gs pos="20000">
                <a:srgbClr val="006EDE"/>
              </a:gs>
              <a:gs pos="100000">
                <a:srgbClr val="6EE6FF"/>
              </a:gs>
            </a:gsLst>
            <a:lin ang="18900000" scaled="0"/>
          </a:gra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b="1">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a:t>
            </a:r>
          </a:p>
        </p:txBody>
      </p:sp>
      <p:sp>
        <p:nvSpPr>
          <p:cNvPr id="26" name="Text Placeholder 2">
            <a:extLst>
              <a:ext uri="{FF2B5EF4-FFF2-40B4-BE49-F238E27FC236}">
                <a16:creationId xmlns:a16="http://schemas.microsoft.com/office/drawing/2014/main" id="{565E81AF-401F-ACB7-5E88-9A61682D465D}"/>
              </a:ext>
            </a:extLst>
          </p:cNvPr>
          <p:cNvSpPr>
            <a:spLocks noGrp="1"/>
          </p:cNvSpPr>
          <p:nvPr>
            <p:ph type="body" sz="quarter" idx="54" hasCustomPrompt="1"/>
          </p:nvPr>
        </p:nvSpPr>
        <p:spPr>
          <a:xfrm>
            <a:off x="792000" y="1611175"/>
            <a:ext cx="3636000" cy="2376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27" name="Text Placeholder 8">
            <a:extLst>
              <a:ext uri="{FF2B5EF4-FFF2-40B4-BE49-F238E27FC236}">
                <a16:creationId xmlns:a16="http://schemas.microsoft.com/office/drawing/2014/main" id="{AA88E43E-D7E2-540C-51A1-BFC2C54CF95A}"/>
              </a:ext>
            </a:extLst>
          </p:cNvPr>
          <p:cNvSpPr>
            <a:spLocks noGrp="1"/>
          </p:cNvSpPr>
          <p:nvPr>
            <p:ph type="body" sz="quarter" idx="55" hasCustomPrompt="1"/>
          </p:nvPr>
        </p:nvSpPr>
        <p:spPr>
          <a:xfrm>
            <a:off x="792000" y="1913575"/>
            <a:ext cx="3636000" cy="3600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28" name="Text Placeholder 2">
            <a:extLst>
              <a:ext uri="{FF2B5EF4-FFF2-40B4-BE49-F238E27FC236}">
                <a16:creationId xmlns:a16="http://schemas.microsoft.com/office/drawing/2014/main" id="{A3893B14-AB87-BD23-154F-B6B1D73F0BEC}"/>
              </a:ext>
            </a:extLst>
          </p:cNvPr>
          <p:cNvSpPr>
            <a:spLocks noGrp="1"/>
          </p:cNvSpPr>
          <p:nvPr>
            <p:ph type="body" sz="quarter" idx="56" hasCustomPrompt="1"/>
          </p:nvPr>
        </p:nvSpPr>
        <p:spPr>
          <a:xfrm>
            <a:off x="250933" y="1611175"/>
            <a:ext cx="360000" cy="360000"/>
          </a:xfrm>
          <a:prstGeom prst="roundRect">
            <a:avLst/>
          </a:prstGeom>
          <a:gradFill>
            <a:gsLst>
              <a:gs pos="20000">
                <a:srgbClr val="006EDE"/>
              </a:gs>
              <a:gs pos="100000">
                <a:srgbClr val="6EE6FF"/>
              </a:gs>
            </a:gsLst>
            <a:lin ang="18900000" scaled="0"/>
          </a:gra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b="1">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a:t>
            </a:r>
          </a:p>
        </p:txBody>
      </p:sp>
      <p:sp>
        <p:nvSpPr>
          <p:cNvPr id="31" name="Text Placeholder 2">
            <a:extLst>
              <a:ext uri="{FF2B5EF4-FFF2-40B4-BE49-F238E27FC236}">
                <a16:creationId xmlns:a16="http://schemas.microsoft.com/office/drawing/2014/main" id="{BE6FEC2C-EBEB-B713-094B-A0B126886CB9}"/>
              </a:ext>
            </a:extLst>
          </p:cNvPr>
          <p:cNvSpPr>
            <a:spLocks noGrp="1"/>
          </p:cNvSpPr>
          <p:nvPr>
            <p:ph type="body" sz="quarter" idx="57" hasCustomPrompt="1"/>
          </p:nvPr>
        </p:nvSpPr>
        <p:spPr>
          <a:xfrm>
            <a:off x="792000" y="2358350"/>
            <a:ext cx="3636000" cy="2376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2" name="Text Placeholder 8">
            <a:extLst>
              <a:ext uri="{FF2B5EF4-FFF2-40B4-BE49-F238E27FC236}">
                <a16:creationId xmlns:a16="http://schemas.microsoft.com/office/drawing/2014/main" id="{3947CA22-0894-EF7C-FDEE-7FDC69EA6FFB}"/>
              </a:ext>
            </a:extLst>
          </p:cNvPr>
          <p:cNvSpPr>
            <a:spLocks noGrp="1"/>
          </p:cNvSpPr>
          <p:nvPr>
            <p:ph type="body" sz="quarter" idx="58" hasCustomPrompt="1"/>
          </p:nvPr>
        </p:nvSpPr>
        <p:spPr>
          <a:xfrm>
            <a:off x="792000" y="2660750"/>
            <a:ext cx="3636000" cy="3600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33" name="Text Placeholder 2">
            <a:extLst>
              <a:ext uri="{FF2B5EF4-FFF2-40B4-BE49-F238E27FC236}">
                <a16:creationId xmlns:a16="http://schemas.microsoft.com/office/drawing/2014/main" id="{E7EC94CE-7828-8AE3-3E22-44ED1FBF62B4}"/>
              </a:ext>
            </a:extLst>
          </p:cNvPr>
          <p:cNvSpPr>
            <a:spLocks noGrp="1"/>
          </p:cNvSpPr>
          <p:nvPr>
            <p:ph type="body" sz="quarter" idx="59" hasCustomPrompt="1"/>
          </p:nvPr>
        </p:nvSpPr>
        <p:spPr>
          <a:xfrm>
            <a:off x="250933" y="2358350"/>
            <a:ext cx="360000" cy="360000"/>
          </a:xfrm>
          <a:prstGeom prst="roundRect">
            <a:avLst/>
          </a:prstGeom>
          <a:gradFill>
            <a:gsLst>
              <a:gs pos="20000">
                <a:srgbClr val="006EDE"/>
              </a:gs>
              <a:gs pos="100000">
                <a:srgbClr val="6EE6FF"/>
              </a:gs>
            </a:gsLst>
            <a:lin ang="18900000" scaled="0"/>
          </a:gra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b="1">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a:t>
            </a:r>
          </a:p>
        </p:txBody>
      </p:sp>
      <p:sp>
        <p:nvSpPr>
          <p:cNvPr id="34" name="Text Placeholder 2">
            <a:extLst>
              <a:ext uri="{FF2B5EF4-FFF2-40B4-BE49-F238E27FC236}">
                <a16:creationId xmlns:a16="http://schemas.microsoft.com/office/drawing/2014/main" id="{E744DD05-B593-1218-D948-8E8D4A56D18F}"/>
              </a:ext>
            </a:extLst>
          </p:cNvPr>
          <p:cNvSpPr>
            <a:spLocks noGrp="1"/>
          </p:cNvSpPr>
          <p:nvPr>
            <p:ph type="body" sz="quarter" idx="60" hasCustomPrompt="1"/>
          </p:nvPr>
        </p:nvSpPr>
        <p:spPr>
          <a:xfrm>
            <a:off x="792000" y="3105525"/>
            <a:ext cx="3636000" cy="2376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5" name="Text Placeholder 8">
            <a:extLst>
              <a:ext uri="{FF2B5EF4-FFF2-40B4-BE49-F238E27FC236}">
                <a16:creationId xmlns:a16="http://schemas.microsoft.com/office/drawing/2014/main" id="{55342D26-1839-B0F4-3FCC-7605D1003CF7}"/>
              </a:ext>
            </a:extLst>
          </p:cNvPr>
          <p:cNvSpPr>
            <a:spLocks noGrp="1"/>
          </p:cNvSpPr>
          <p:nvPr>
            <p:ph type="body" sz="quarter" idx="61" hasCustomPrompt="1"/>
          </p:nvPr>
        </p:nvSpPr>
        <p:spPr>
          <a:xfrm>
            <a:off x="792000" y="3407925"/>
            <a:ext cx="3636000" cy="3600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36" name="Text Placeholder 2">
            <a:extLst>
              <a:ext uri="{FF2B5EF4-FFF2-40B4-BE49-F238E27FC236}">
                <a16:creationId xmlns:a16="http://schemas.microsoft.com/office/drawing/2014/main" id="{6F95CD29-1D64-428D-0AEC-157B832B4028}"/>
              </a:ext>
            </a:extLst>
          </p:cNvPr>
          <p:cNvSpPr>
            <a:spLocks noGrp="1"/>
          </p:cNvSpPr>
          <p:nvPr>
            <p:ph type="body" sz="quarter" idx="62" hasCustomPrompt="1"/>
          </p:nvPr>
        </p:nvSpPr>
        <p:spPr>
          <a:xfrm>
            <a:off x="250933" y="3105525"/>
            <a:ext cx="360000" cy="360000"/>
          </a:xfrm>
          <a:prstGeom prst="roundRect">
            <a:avLst/>
          </a:prstGeom>
          <a:gradFill>
            <a:gsLst>
              <a:gs pos="20000">
                <a:srgbClr val="006EDE"/>
              </a:gs>
              <a:gs pos="100000">
                <a:srgbClr val="6EE6FF"/>
              </a:gs>
            </a:gsLst>
            <a:lin ang="18900000" scaled="0"/>
          </a:gra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b="1">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a:t>
            </a:r>
          </a:p>
        </p:txBody>
      </p:sp>
      <p:sp>
        <p:nvSpPr>
          <p:cNvPr id="37" name="Text Placeholder 2">
            <a:extLst>
              <a:ext uri="{FF2B5EF4-FFF2-40B4-BE49-F238E27FC236}">
                <a16:creationId xmlns:a16="http://schemas.microsoft.com/office/drawing/2014/main" id="{9212A921-12F4-452C-A741-ABD1E78783BD}"/>
              </a:ext>
            </a:extLst>
          </p:cNvPr>
          <p:cNvSpPr>
            <a:spLocks noGrp="1"/>
          </p:cNvSpPr>
          <p:nvPr>
            <p:ph type="body" sz="quarter" idx="63" hasCustomPrompt="1"/>
          </p:nvPr>
        </p:nvSpPr>
        <p:spPr>
          <a:xfrm>
            <a:off x="792000" y="3852701"/>
            <a:ext cx="3636000" cy="2376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8" name="Text Placeholder 8">
            <a:extLst>
              <a:ext uri="{FF2B5EF4-FFF2-40B4-BE49-F238E27FC236}">
                <a16:creationId xmlns:a16="http://schemas.microsoft.com/office/drawing/2014/main" id="{3D19BC85-2A7C-23BA-7FC4-C2C99DFED893}"/>
              </a:ext>
            </a:extLst>
          </p:cNvPr>
          <p:cNvSpPr>
            <a:spLocks noGrp="1"/>
          </p:cNvSpPr>
          <p:nvPr>
            <p:ph type="body" sz="quarter" idx="64" hasCustomPrompt="1"/>
          </p:nvPr>
        </p:nvSpPr>
        <p:spPr>
          <a:xfrm>
            <a:off x="792000" y="4155101"/>
            <a:ext cx="3636000" cy="3600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39" name="Text Placeholder 2">
            <a:extLst>
              <a:ext uri="{FF2B5EF4-FFF2-40B4-BE49-F238E27FC236}">
                <a16:creationId xmlns:a16="http://schemas.microsoft.com/office/drawing/2014/main" id="{E7E4AA82-E549-07AA-C7E5-BA612575E140}"/>
              </a:ext>
            </a:extLst>
          </p:cNvPr>
          <p:cNvSpPr>
            <a:spLocks noGrp="1"/>
          </p:cNvSpPr>
          <p:nvPr>
            <p:ph type="body" sz="quarter" idx="65" hasCustomPrompt="1"/>
          </p:nvPr>
        </p:nvSpPr>
        <p:spPr>
          <a:xfrm>
            <a:off x="250933" y="3852701"/>
            <a:ext cx="360000" cy="360000"/>
          </a:xfrm>
          <a:prstGeom prst="roundRect">
            <a:avLst/>
          </a:prstGeom>
          <a:gradFill>
            <a:gsLst>
              <a:gs pos="20000">
                <a:srgbClr val="006EDE"/>
              </a:gs>
              <a:gs pos="100000">
                <a:srgbClr val="6EE6FF"/>
              </a:gs>
            </a:gsLst>
            <a:lin ang="18900000" scaled="0"/>
          </a:gra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b="1">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a:t>
            </a:r>
          </a:p>
        </p:txBody>
      </p:sp>
      <p:sp>
        <p:nvSpPr>
          <p:cNvPr id="55" name="Text Placeholder 2">
            <a:extLst>
              <a:ext uri="{FF2B5EF4-FFF2-40B4-BE49-F238E27FC236}">
                <a16:creationId xmlns:a16="http://schemas.microsoft.com/office/drawing/2014/main" id="{13E175A8-C624-7D57-A196-FE2D9CE63258}"/>
              </a:ext>
            </a:extLst>
          </p:cNvPr>
          <p:cNvSpPr>
            <a:spLocks noGrp="1"/>
          </p:cNvSpPr>
          <p:nvPr>
            <p:ph type="body" sz="quarter" idx="66" hasCustomPrompt="1"/>
          </p:nvPr>
        </p:nvSpPr>
        <p:spPr>
          <a:xfrm>
            <a:off x="5257175" y="864000"/>
            <a:ext cx="3636000" cy="2376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3" name="Text Placeholder 8">
            <a:extLst>
              <a:ext uri="{FF2B5EF4-FFF2-40B4-BE49-F238E27FC236}">
                <a16:creationId xmlns:a16="http://schemas.microsoft.com/office/drawing/2014/main" id="{F05723A0-1B49-05BC-B532-37F22E5FED17}"/>
              </a:ext>
            </a:extLst>
          </p:cNvPr>
          <p:cNvSpPr>
            <a:spLocks noGrp="1"/>
          </p:cNvSpPr>
          <p:nvPr>
            <p:ph type="body" sz="quarter" idx="67" hasCustomPrompt="1"/>
          </p:nvPr>
        </p:nvSpPr>
        <p:spPr>
          <a:xfrm>
            <a:off x="5257175" y="1166400"/>
            <a:ext cx="3636000" cy="3600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84" name="Text Placeholder 2">
            <a:extLst>
              <a:ext uri="{FF2B5EF4-FFF2-40B4-BE49-F238E27FC236}">
                <a16:creationId xmlns:a16="http://schemas.microsoft.com/office/drawing/2014/main" id="{F27B0C5B-AF67-6DFB-2F77-68529CF70A27}"/>
              </a:ext>
            </a:extLst>
          </p:cNvPr>
          <p:cNvSpPr>
            <a:spLocks noGrp="1"/>
          </p:cNvSpPr>
          <p:nvPr>
            <p:ph type="body" sz="quarter" idx="68" hasCustomPrompt="1"/>
          </p:nvPr>
        </p:nvSpPr>
        <p:spPr>
          <a:xfrm>
            <a:off x="4716108" y="864000"/>
            <a:ext cx="360000" cy="360000"/>
          </a:xfrm>
          <a:prstGeom prst="roundRect">
            <a:avLst/>
          </a:prstGeom>
          <a:gradFill>
            <a:gsLst>
              <a:gs pos="20000">
                <a:srgbClr val="006EDE"/>
              </a:gs>
              <a:gs pos="100000">
                <a:srgbClr val="6EE6FF"/>
              </a:gs>
            </a:gsLst>
            <a:lin ang="18900000" scaled="0"/>
          </a:gra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b="1">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a:t>
            </a:r>
          </a:p>
        </p:txBody>
      </p:sp>
      <p:sp>
        <p:nvSpPr>
          <p:cNvPr id="85" name="Text Placeholder 2">
            <a:extLst>
              <a:ext uri="{FF2B5EF4-FFF2-40B4-BE49-F238E27FC236}">
                <a16:creationId xmlns:a16="http://schemas.microsoft.com/office/drawing/2014/main" id="{2D0AEEF7-2621-1415-4C21-AC3549FD73B3}"/>
              </a:ext>
            </a:extLst>
          </p:cNvPr>
          <p:cNvSpPr>
            <a:spLocks noGrp="1"/>
          </p:cNvSpPr>
          <p:nvPr>
            <p:ph type="body" sz="quarter" idx="69" hasCustomPrompt="1"/>
          </p:nvPr>
        </p:nvSpPr>
        <p:spPr>
          <a:xfrm>
            <a:off x="5257175" y="1611175"/>
            <a:ext cx="3636000" cy="2376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6" name="Text Placeholder 8">
            <a:extLst>
              <a:ext uri="{FF2B5EF4-FFF2-40B4-BE49-F238E27FC236}">
                <a16:creationId xmlns:a16="http://schemas.microsoft.com/office/drawing/2014/main" id="{E977B448-001E-E5E3-8048-6BBFF58CB885}"/>
              </a:ext>
            </a:extLst>
          </p:cNvPr>
          <p:cNvSpPr>
            <a:spLocks noGrp="1"/>
          </p:cNvSpPr>
          <p:nvPr>
            <p:ph type="body" sz="quarter" idx="70" hasCustomPrompt="1"/>
          </p:nvPr>
        </p:nvSpPr>
        <p:spPr>
          <a:xfrm>
            <a:off x="5257175" y="1913575"/>
            <a:ext cx="3636000" cy="3600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87" name="Text Placeholder 2">
            <a:extLst>
              <a:ext uri="{FF2B5EF4-FFF2-40B4-BE49-F238E27FC236}">
                <a16:creationId xmlns:a16="http://schemas.microsoft.com/office/drawing/2014/main" id="{BFD4C3BE-8021-C8E6-7AB4-17C1F2C29C46}"/>
              </a:ext>
            </a:extLst>
          </p:cNvPr>
          <p:cNvSpPr>
            <a:spLocks noGrp="1"/>
          </p:cNvSpPr>
          <p:nvPr>
            <p:ph type="body" sz="quarter" idx="71" hasCustomPrompt="1"/>
          </p:nvPr>
        </p:nvSpPr>
        <p:spPr>
          <a:xfrm>
            <a:off x="4716108" y="1611175"/>
            <a:ext cx="360000" cy="360000"/>
          </a:xfrm>
          <a:prstGeom prst="roundRect">
            <a:avLst/>
          </a:prstGeom>
          <a:gradFill>
            <a:gsLst>
              <a:gs pos="20000">
                <a:srgbClr val="006EDE"/>
              </a:gs>
              <a:gs pos="100000">
                <a:srgbClr val="6EE6FF"/>
              </a:gs>
            </a:gsLst>
            <a:lin ang="18900000" scaled="0"/>
          </a:gra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b="1">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a:t>
            </a:r>
          </a:p>
        </p:txBody>
      </p:sp>
      <p:sp>
        <p:nvSpPr>
          <p:cNvPr id="88" name="Text Placeholder 2">
            <a:extLst>
              <a:ext uri="{FF2B5EF4-FFF2-40B4-BE49-F238E27FC236}">
                <a16:creationId xmlns:a16="http://schemas.microsoft.com/office/drawing/2014/main" id="{FDE7F796-3C52-7E06-9733-694D230FF79F}"/>
              </a:ext>
            </a:extLst>
          </p:cNvPr>
          <p:cNvSpPr>
            <a:spLocks noGrp="1"/>
          </p:cNvSpPr>
          <p:nvPr>
            <p:ph type="body" sz="quarter" idx="72" hasCustomPrompt="1"/>
          </p:nvPr>
        </p:nvSpPr>
        <p:spPr>
          <a:xfrm>
            <a:off x="5257175" y="2358350"/>
            <a:ext cx="3636000" cy="2376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9" name="Text Placeholder 8">
            <a:extLst>
              <a:ext uri="{FF2B5EF4-FFF2-40B4-BE49-F238E27FC236}">
                <a16:creationId xmlns:a16="http://schemas.microsoft.com/office/drawing/2014/main" id="{28A17B56-7F32-8256-9E1F-8991442C823F}"/>
              </a:ext>
            </a:extLst>
          </p:cNvPr>
          <p:cNvSpPr>
            <a:spLocks noGrp="1"/>
          </p:cNvSpPr>
          <p:nvPr>
            <p:ph type="body" sz="quarter" idx="73" hasCustomPrompt="1"/>
          </p:nvPr>
        </p:nvSpPr>
        <p:spPr>
          <a:xfrm>
            <a:off x="5257175" y="2660750"/>
            <a:ext cx="3636000" cy="3600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90" name="Text Placeholder 2">
            <a:extLst>
              <a:ext uri="{FF2B5EF4-FFF2-40B4-BE49-F238E27FC236}">
                <a16:creationId xmlns:a16="http://schemas.microsoft.com/office/drawing/2014/main" id="{EA78AC8A-E1BC-2BCB-D77D-CDC1B9C8B93C}"/>
              </a:ext>
            </a:extLst>
          </p:cNvPr>
          <p:cNvSpPr>
            <a:spLocks noGrp="1"/>
          </p:cNvSpPr>
          <p:nvPr>
            <p:ph type="body" sz="quarter" idx="74" hasCustomPrompt="1"/>
          </p:nvPr>
        </p:nvSpPr>
        <p:spPr>
          <a:xfrm>
            <a:off x="4716108" y="2358350"/>
            <a:ext cx="360000" cy="360000"/>
          </a:xfrm>
          <a:prstGeom prst="roundRect">
            <a:avLst/>
          </a:prstGeom>
          <a:gradFill>
            <a:gsLst>
              <a:gs pos="20000">
                <a:srgbClr val="006EDE"/>
              </a:gs>
              <a:gs pos="100000">
                <a:srgbClr val="6EE6FF"/>
              </a:gs>
            </a:gsLst>
            <a:lin ang="18900000" scaled="0"/>
          </a:gra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b="1">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a:t>
            </a:r>
          </a:p>
        </p:txBody>
      </p:sp>
      <p:sp>
        <p:nvSpPr>
          <p:cNvPr id="91" name="Text Placeholder 2">
            <a:extLst>
              <a:ext uri="{FF2B5EF4-FFF2-40B4-BE49-F238E27FC236}">
                <a16:creationId xmlns:a16="http://schemas.microsoft.com/office/drawing/2014/main" id="{F36D46C3-6327-FCE6-1DBB-55BE42EB5C8B}"/>
              </a:ext>
            </a:extLst>
          </p:cNvPr>
          <p:cNvSpPr>
            <a:spLocks noGrp="1"/>
          </p:cNvSpPr>
          <p:nvPr>
            <p:ph type="body" sz="quarter" idx="75" hasCustomPrompt="1"/>
          </p:nvPr>
        </p:nvSpPr>
        <p:spPr>
          <a:xfrm>
            <a:off x="5257175" y="3105525"/>
            <a:ext cx="3636000" cy="2376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92" name="Text Placeholder 8">
            <a:extLst>
              <a:ext uri="{FF2B5EF4-FFF2-40B4-BE49-F238E27FC236}">
                <a16:creationId xmlns:a16="http://schemas.microsoft.com/office/drawing/2014/main" id="{3119D617-D5B8-B22C-E171-7CCBF63B13EB}"/>
              </a:ext>
            </a:extLst>
          </p:cNvPr>
          <p:cNvSpPr>
            <a:spLocks noGrp="1"/>
          </p:cNvSpPr>
          <p:nvPr>
            <p:ph type="body" sz="quarter" idx="76" hasCustomPrompt="1"/>
          </p:nvPr>
        </p:nvSpPr>
        <p:spPr>
          <a:xfrm>
            <a:off x="5257175" y="3407925"/>
            <a:ext cx="3636000" cy="3600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93" name="Text Placeholder 2">
            <a:extLst>
              <a:ext uri="{FF2B5EF4-FFF2-40B4-BE49-F238E27FC236}">
                <a16:creationId xmlns:a16="http://schemas.microsoft.com/office/drawing/2014/main" id="{37A1CEE1-9D0F-42BD-2F30-91D132F30A4A}"/>
              </a:ext>
            </a:extLst>
          </p:cNvPr>
          <p:cNvSpPr>
            <a:spLocks noGrp="1"/>
          </p:cNvSpPr>
          <p:nvPr>
            <p:ph type="body" sz="quarter" idx="77" hasCustomPrompt="1"/>
          </p:nvPr>
        </p:nvSpPr>
        <p:spPr>
          <a:xfrm>
            <a:off x="4716108" y="3105525"/>
            <a:ext cx="360000" cy="360000"/>
          </a:xfrm>
          <a:prstGeom prst="roundRect">
            <a:avLst/>
          </a:prstGeom>
          <a:gradFill>
            <a:gsLst>
              <a:gs pos="20000">
                <a:srgbClr val="006EDE"/>
              </a:gs>
              <a:gs pos="100000">
                <a:srgbClr val="6EE6FF"/>
              </a:gs>
            </a:gsLst>
            <a:lin ang="18900000" scaled="0"/>
          </a:gra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b="1">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a:t>
            </a:r>
          </a:p>
        </p:txBody>
      </p:sp>
      <p:sp>
        <p:nvSpPr>
          <p:cNvPr id="94" name="Text Placeholder 2">
            <a:extLst>
              <a:ext uri="{FF2B5EF4-FFF2-40B4-BE49-F238E27FC236}">
                <a16:creationId xmlns:a16="http://schemas.microsoft.com/office/drawing/2014/main" id="{0B06F036-C72A-7525-1BEA-5183BBFFE371}"/>
              </a:ext>
            </a:extLst>
          </p:cNvPr>
          <p:cNvSpPr>
            <a:spLocks noGrp="1"/>
          </p:cNvSpPr>
          <p:nvPr>
            <p:ph type="body" sz="quarter" idx="78" hasCustomPrompt="1"/>
          </p:nvPr>
        </p:nvSpPr>
        <p:spPr>
          <a:xfrm>
            <a:off x="5257175" y="3852701"/>
            <a:ext cx="3636000" cy="2376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95" name="Text Placeholder 8">
            <a:extLst>
              <a:ext uri="{FF2B5EF4-FFF2-40B4-BE49-F238E27FC236}">
                <a16:creationId xmlns:a16="http://schemas.microsoft.com/office/drawing/2014/main" id="{D7B2F135-1BBD-6B49-D2D5-589CF215028F}"/>
              </a:ext>
            </a:extLst>
          </p:cNvPr>
          <p:cNvSpPr>
            <a:spLocks noGrp="1"/>
          </p:cNvSpPr>
          <p:nvPr>
            <p:ph type="body" sz="quarter" idx="79" hasCustomPrompt="1"/>
          </p:nvPr>
        </p:nvSpPr>
        <p:spPr>
          <a:xfrm>
            <a:off x="5257175" y="4155101"/>
            <a:ext cx="3636000" cy="3600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96" name="Text Placeholder 2">
            <a:extLst>
              <a:ext uri="{FF2B5EF4-FFF2-40B4-BE49-F238E27FC236}">
                <a16:creationId xmlns:a16="http://schemas.microsoft.com/office/drawing/2014/main" id="{DDD572FE-A517-53A8-1F46-C9F8C8E8E52D}"/>
              </a:ext>
            </a:extLst>
          </p:cNvPr>
          <p:cNvSpPr>
            <a:spLocks noGrp="1"/>
          </p:cNvSpPr>
          <p:nvPr>
            <p:ph type="body" sz="quarter" idx="80" hasCustomPrompt="1"/>
          </p:nvPr>
        </p:nvSpPr>
        <p:spPr>
          <a:xfrm>
            <a:off x="4716108" y="3852701"/>
            <a:ext cx="360000" cy="360000"/>
          </a:xfrm>
          <a:prstGeom prst="roundRect">
            <a:avLst/>
          </a:prstGeom>
          <a:gradFill>
            <a:gsLst>
              <a:gs pos="20000">
                <a:srgbClr val="006EDE"/>
              </a:gs>
              <a:gs pos="100000">
                <a:srgbClr val="6EE6FF"/>
              </a:gs>
            </a:gsLst>
            <a:lin ang="18900000" scaled="0"/>
          </a:gra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b="1">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dirty="0"/>
              <a:t>#</a:t>
            </a:r>
          </a:p>
        </p:txBody>
      </p:sp>
      <p:sp>
        <p:nvSpPr>
          <p:cNvPr id="5" name="Text Placeholder 23">
            <a:extLst>
              <a:ext uri="{FF2B5EF4-FFF2-40B4-BE49-F238E27FC236}">
                <a16:creationId xmlns:a16="http://schemas.microsoft.com/office/drawing/2014/main" id="{804B0B98-131B-2E06-7BC2-D9AF733FA698}"/>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7" name="Text Placeholder 26">
            <a:extLst>
              <a:ext uri="{FF2B5EF4-FFF2-40B4-BE49-F238E27FC236}">
                <a16:creationId xmlns:a16="http://schemas.microsoft.com/office/drawing/2014/main" id="{5961AB64-8AD5-2B8F-64A3-588F8C374689}"/>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8" name="Text Placeholder 26">
            <a:extLst>
              <a:ext uri="{FF2B5EF4-FFF2-40B4-BE49-F238E27FC236}">
                <a16:creationId xmlns:a16="http://schemas.microsoft.com/office/drawing/2014/main" id="{CA38B6DB-DD00-09C7-5971-3FF648CBB75F}"/>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9" name="Text Placeholder 26">
            <a:extLst>
              <a:ext uri="{FF2B5EF4-FFF2-40B4-BE49-F238E27FC236}">
                <a16:creationId xmlns:a16="http://schemas.microsoft.com/office/drawing/2014/main" id="{04361CC1-F2BC-4E8E-27AA-C6DCD9F10F39}"/>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0" name="Text Placeholder 26">
            <a:extLst>
              <a:ext uri="{FF2B5EF4-FFF2-40B4-BE49-F238E27FC236}">
                <a16:creationId xmlns:a16="http://schemas.microsoft.com/office/drawing/2014/main" id="{2ED62F18-CE00-6FB0-91D7-B0CC87168D24}"/>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1" name="Text Placeholder 23">
            <a:extLst>
              <a:ext uri="{FF2B5EF4-FFF2-40B4-BE49-F238E27FC236}">
                <a16:creationId xmlns:a16="http://schemas.microsoft.com/office/drawing/2014/main" id="{B1E094A4-C160-190E-FD36-B12E96744FF5}"/>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2" name="Text Placeholder 23">
            <a:extLst>
              <a:ext uri="{FF2B5EF4-FFF2-40B4-BE49-F238E27FC236}">
                <a16:creationId xmlns:a16="http://schemas.microsoft.com/office/drawing/2014/main" id="{3974AFE1-9BDC-5B2F-2E26-5F6F93F36103}"/>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18" name="Text Placeholder 26">
            <a:extLst>
              <a:ext uri="{FF2B5EF4-FFF2-40B4-BE49-F238E27FC236}">
                <a16:creationId xmlns:a16="http://schemas.microsoft.com/office/drawing/2014/main" id="{EC6E91C8-6F19-B3B2-D8F2-37E41EE4FBFD}"/>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19" name="Text Placeholder 26">
            <a:extLst>
              <a:ext uri="{FF2B5EF4-FFF2-40B4-BE49-F238E27FC236}">
                <a16:creationId xmlns:a16="http://schemas.microsoft.com/office/drawing/2014/main" id="{BA13057B-781F-EBB2-EB6F-074B50593242}"/>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11552429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Huge phrase">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1A18999D-96EA-4657-A31D-4C8F0549E706}"/>
              </a:ext>
            </a:extLst>
          </p:cNvPr>
          <p:cNvSpPr/>
          <p:nvPr userDrawn="1"/>
        </p:nvSpPr>
        <p:spPr>
          <a:xfrm>
            <a:off x="250825" y="231776"/>
            <a:ext cx="8642350" cy="4284662"/>
          </a:xfrm>
          <a:prstGeom prst="roundRect">
            <a:avLst>
              <a:gd name="adj" fmla="val 590"/>
            </a:avLst>
          </a:prstGeom>
          <a:ln w="9525">
            <a:solidFill>
              <a:schemeClr val="bg1">
                <a:lumMod val="85000"/>
              </a:schemeClr>
            </a:solidFill>
          </a:ln>
        </p:spPr>
        <p:txBody>
          <a:bodyPr lIns="144000" tIns="360000" rIns="144000" bIns="14400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44000" lvl="0" indent="-144000" defTabSz="685800">
              <a:lnSpc>
                <a:spcPct val="100000"/>
              </a:lnSpc>
              <a:spcBef>
                <a:spcPts val="600"/>
              </a:spcBef>
              <a:buFont typeface="Wingdings" panose="05000000000000000000" pitchFamily="2" charset="2"/>
              <a:buChar char="§"/>
            </a:pPr>
            <a:endParaRPr lang="en-US" sz="1200" dirty="0">
              <a:solidFill>
                <a:schemeClr val="bg2"/>
              </a:solidFill>
            </a:endParaRPr>
          </a:p>
        </p:txBody>
      </p:sp>
      <p:sp>
        <p:nvSpPr>
          <p:cNvPr id="2" name="Rectangle 1">
            <a:extLst>
              <a:ext uri="{FF2B5EF4-FFF2-40B4-BE49-F238E27FC236}">
                <a16:creationId xmlns:a16="http://schemas.microsoft.com/office/drawing/2014/main" id="{3057CD10-A15E-4E0D-8D21-284690BE124B}"/>
              </a:ext>
            </a:extLst>
          </p:cNvPr>
          <p:cNvSpPr/>
          <p:nvPr userDrawn="1"/>
        </p:nvSpPr>
        <p:spPr>
          <a:xfrm>
            <a:off x="0" y="1"/>
            <a:ext cx="1166813" cy="11094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6" name="Text Placeholder 5"/>
          <p:cNvSpPr>
            <a:spLocks noGrp="1"/>
          </p:cNvSpPr>
          <p:nvPr>
            <p:ph type="body" sz="quarter" idx="17" hasCustomPrompt="1"/>
          </p:nvPr>
        </p:nvSpPr>
        <p:spPr>
          <a:xfrm>
            <a:off x="972000" y="950913"/>
            <a:ext cx="7200000" cy="2304099"/>
          </a:xfrm>
          <a:prstGeom prst="rect">
            <a:avLst/>
          </a:prstGeom>
        </p:spPr>
        <p:txBody>
          <a:bodyPr anchor="ctr"/>
          <a:lstStyle>
            <a:lvl1pPr marL="0" indent="0" algn="ctr">
              <a:lnSpc>
                <a:spcPct val="100000"/>
              </a:lnSpc>
              <a:spcBef>
                <a:spcPts val="0"/>
              </a:spcBef>
              <a:buNone/>
              <a:defRPr sz="3200" b="1">
                <a:solidFill>
                  <a:schemeClr val="bg2"/>
                </a:solidFill>
                <a:latin typeface="+mj-lt"/>
              </a:defRPr>
            </a:lvl1pPr>
            <a:lvl2pPr marL="342900" indent="0" algn="ctr">
              <a:lnSpc>
                <a:spcPct val="100000"/>
              </a:lnSpc>
              <a:spcBef>
                <a:spcPts val="0"/>
              </a:spcBef>
              <a:buNone/>
              <a:defRPr/>
            </a:lvl2pPr>
            <a:lvl3pPr marL="685800" indent="0" algn="ctr">
              <a:lnSpc>
                <a:spcPct val="100000"/>
              </a:lnSpc>
              <a:spcBef>
                <a:spcPts val="0"/>
              </a:spcBef>
              <a:buNone/>
              <a:defRPr/>
            </a:lvl3pPr>
            <a:lvl4pPr marL="1028700" indent="0" algn="ctr">
              <a:lnSpc>
                <a:spcPct val="100000"/>
              </a:lnSpc>
              <a:spcBef>
                <a:spcPts val="0"/>
              </a:spcBef>
              <a:buNone/>
              <a:defRPr/>
            </a:lvl4pPr>
            <a:lvl5pPr marL="1371600" indent="0" algn="ctr">
              <a:lnSpc>
                <a:spcPct val="100000"/>
              </a:lnSpc>
              <a:spcBef>
                <a:spcPts val="0"/>
              </a:spcBef>
              <a:buNone/>
              <a:defRPr/>
            </a:lvl5pPr>
          </a:lstStyle>
          <a:p>
            <a:pPr lvl="0"/>
            <a:r>
              <a:rPr lang="en-US" dirty="0"/>
              <a:t>Click to add a quote </a:t>
            </a:r>
            <a:br>
              <a:rPr lang="en-US" dirty="0"/>
            </a:br>
            <a:r>
              <a:rPr lang="en-US" dirty="0"/>
              <a:t>or a key-phrase</a:t>
            </a:r>
          </a:p>
        </p:txBody>
      </p:sp>
      <p:sp>
        <p:nvSpPr>
          <p:cNvPr id="12" name="Text Placeholder 11"/>
          <p:cNvSpPr>
            <a:spLocks noGrp="1"/>
          </p:cNvSpPr>
          <p:nvPr>
            <p:ph type="body" sz="quarter" idx="18" hasCustomPrompt="1"/>
          </p:nvPr>
        </p:nvSpPr>
        <p:spPr>
          <a:xfrm>
            <a:off x="972000" y="3398400"/>
            <a:ext cx="7200000" cy="649288"/>
          </a:xfrm>
          <a:prstGeom prst="rect">
            <a:avLst/>
          </a:prstGeom>
        </p:spPr>
        <p:txBody>
          <a:bodyPr anchor="ctr"/>
          <a:lstStyle>
            <a:lvl1pPr marL="0" indent="0" algn="ctr">
              <a:buNone/>
              <a:defRPr sz="1600" baseline="0">
                <a:solidFill>
                  <a:schemeClr val="bg2"/>
                </a:solidFill>
              </a:defRPr>
            </a:lvl1pPr>
          </a:lstStyle>
          <a:p>
            <a:pPr lvl="0"/>
            <a:r>
              <a:rPr lang="en-US" dirty="0"/>
              <a:t>Click to add an author or remove this </a:t>
            </a:r>
            <a:br>
              <a:rPr lang="en-US" dirty="0"/>
            </a:br>
            <a:r>
              <a:rPr lang="en-US" dirty="0"/>
              <a:t>placeholder if you don't want it</a:t>
            </a:r>
          </a:p>
        </p:txBody>
      </p:sp>
      <p:grpSp>
        <p:nvGrpSpPr>
          <p:cNvPr id="9" name="Group 8">
            <a:extLst>
              <a:ext uri="{FF2B5EF4-FFF2-40B4-BE49-F238E27FC236}">
                <a16:creationId xmlns:a16="http://schemas.microsoft.com/office/drawing/2014/main" id="{69E86364-11CB-4558-9C37-F3213AEEDB31}"/>
              </a:ext>
            </a:extLst>
          </p:cNvPr>
          <p:cNvGrpSpPr/>
          <p:nvPr userDrawn="1"/>
        </p:nvGrpSpPr>
        <p:grpSpPr>
          <a:xfrm>
            <a:off x="250825" y="234950"/>
            <a:ext cx="736600" cy="715963"/>
            <a:chOff x="250825" y="234950"/>
            <a:chExt cx="736600" cy="715963"/>
          </a:xfrm>
          <a:gradFill>
            <a:gsLst>
              <a:gs pos="20000">
                <a:srgbClr val="006EDE"/>
              </a:gs>
              <a:gs pos="100000">
                <a:srgbClr val="6EE6FF"/>
              </a:gs>
            </a:gsLst>
            <a:lin ang="18900000" scaled="0"/>
          </a:gradFill>
        </p:grpSpPr>
        <p:sp>
          <p:nvSpPr>
            <p:cNvPr id="7" name="Freeform 5">
              <a:extLst>
                <a:ext uri="{FF2B5EF4-FFF2-40B4-BE49-F238E27FC236}">
                  <a16:creationId xmlns:a16="http://schemas.microsoft.com/office/drawing/2014/main" id="{16FCB6A4-FCBD-4ED1-BEA8-121352D578AB}"/>
                </a:ext>
              </a:extLst>
            </p:cNvPr>
            <p:cNvSpPr>
              <a:spLocks/>
            </p:cNvSpPr>
            <p:nvPr userDrawn="1"/>
          </p:nvSpPr>
          <p:spPr bwMode="auto">
            <a:xfrm rot="10800000">
              <a:off x="628650" y="234950"/>
              <a:ext cx="358775" cy="715963"/>
            </a:xfrm>
            <a:custGeom>
              <a:avLst/>
              <a:gdLst>
                <a:gd name="T0" fmla="*/ 431 w 466"/>
                <a:gd name="T1" fmla="*/ 932 h 932"/>
                <a:gd name="T2" fmla="*/ 0 w 466"/>
                <a:gd name="T3" fmla="*/ 932 h 932"/>
                <a:gd name="T4" fmla="*/ 0 w 466"/>
                <a:gd name="T5" fmla="*/ 624 h 932"/>
                <a:gd name="T6" fmla="*/ 33 w 466"/>
                <a:gd name="T7" fmla="*/ 329 h 932"/>
                <a:gd name="T8" fmla="*/ 155 w 466"/>
                <a:gd name="T9" fmla="*/ 135 h 932"/>
                <a:gd name="T10" fmla="*/ 382 w 466"/>
                <a:gd name="T11" fmla="*/ 0 h 932"/>
                <a:gd name="T12" fmla="*/ 466 w 466"/>
                <a:gd name="T13" fmla="*/ 178 h 932"/>
                <a:gd name="T14" fmla="*/ 281 w 466"/>
                <a:gd name="T15" fmla="*/ 297 h 932"/>
                <a:gd name="T16" fmla="*/ 222 w 466"/>
                <a:gd name="T17" fmla="*/ 501 h 932"/>
                <a:gd name="T18" fmla="*/ 431 w 466"/>
                <a:gd name="T19" fmla="*/ 501 h 932"/>
                <a:gd name="T20" fmla="*/ 431 w 466"/>
                <a:gd name="T21" fmla="*/ 932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6" h="932">
                  <a:moveTo>
                    <a:pt x="431" y="932"/>
                  </a:moveTo>
                  <a:cubicBezTo>
                    <a:pt x="0" y="932"/>
                    <a:pt x="0" y="932"/>
                    <a:pt x="0" y="932"/>
                  </a:cubicBezTo>
                  <a:cubicBezTo>
                    <a:pt x="0" y="624"/>
                    <a:pt x="0" y="624"/>
                    <a:pt x="0" y="624"/>
                  </a:cubicBezTo>
                  <a:cubicBezTo>
                    <a:pt x="0" y="499"/>
                    <a:pt x="11" y="401"/>
                    <a:pt x="33" y="329"/>
                  </a:cubicBezTo>
                  <a:cubicBezTo>
                    <a:pt x="55" y="257"/>
                    <a:pt x="96" y="192"/>
                    <a:pt x="155" y="135"/>
                  </a:cubicBezTo>
                  <a:cubicBezTo>
                    <a:pt x="214" y="78"/>
                    <a:pt x="290" y="33"/>
                    <a:pt x="382" y="0"/>
                  </a:cubicBezTo>
                  <a:cubicBezTo>
                    <a:pt x="466" y="178"/>
                    <a:pt x="466" y="178"/>
                    <a:pt x="466" y="178"/>
                  </a:cubicBezTo>
                  <a:cubicBezTo>
                    <a:pt x="380" y="207"/>
                    <a:pt x="319" y="246"/>
                    <a:pt x="281" y="297"/>
                  </a:cubicBezTo>
                  <a:cubicBezTo>
                    <a:pt x="244" y="349"/>
                    <a:pt x="224" y="416"/>
                    <a:pt x="222" y="501"/>
                  </a:cubicBezTo>
                  <a:cubicBezTo>
                    <a:pt x="431" y="501"/>
                    <a:pt x="431" y="501"/>
                    <a:pt x="431" y="501"/>
                  </a:cubicBezTo>
                  <a:lnTo>
                    <a:pt x="431" y="9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455314D2-C79A-49BB-80BF-A079BF956C21}"/>
                </a:ext>
              </a:extLst>
            </p:cNvPr>
            <p:cNvSpPr>
              <a:spLocks/>
            </p:cNvSpPr>
            <p:nvPr userDrawn="1"/>
          </p:nvSpPr>
          <p:spPr bwMode="auto">
            <a:xfrm rot="10800000">
              <a:off x="250825" y="234950"/>
              <a:ext cx="358775" cy="715963"/>
            </a:xfrm>
            <a:custGeom>
              <a:avLst/>
              <a:gdLst>
                <a:gd name="T0" fmla="*/ 431 w 466"/>
                <a:gd name="T1" fmla="*/ 932 h 932"/>
                <a:gd name="T2" fmla="*/ 0 w 466"/>
                <a:gd name="T3" fmla="*/ 932 h 932"/>
                <a:gd name="T4" fmla="*/ 0 w 466"/>
                <a:gd name="T5" fmla="*/ 624 h 932"/>
                <a:gd name="T6" fmla="*/ 33 w 466"/>
                <a:gd name="T7" fmla="*/ 329 h 932"/>
                <a:gd name="T8" fmla="*/ 155 w 466"/>
                <a:gd name="T9" fmla="*/ 135 h 932"/>
                <a:gd name="T10" fmla="*/ 382 w 466"/>
                <a:gd name="T11" fmla="*/ 0 h 932"/>
                <a:gd name="T12" fmla="*/ 466 w 466"/>
                <a:gd name="T13" fmla="*/ 178 h 932"/>
                <a:gd name="T14" fmla="*/ 281 w 466"/>
                <a:gd name="T15" fmla="*/ 297 h 932"/>
                <a:gd name="T16" fmla="*/ 222 w 466"/>
                <a:gd name="T17" fmla="*/ 501 h 932"/>
                <a:gd name="T18" fmla="*/ 431 w 466"/>
                <a:gd name="T19" fmla="*/ 501 h 932"/>
                <a:gd name="T20" fmla="*/ 431 w 466"/>
                <a:gd name="T21" fmla="*/ 932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6" h="932">
                  <a:moveTo>
                    <a:pt x="431" y="932"/>
                  </a:moveTo>
                  <a:cubicBezTo>
                    <a:pt x="0" y="932"/>
                    <a:pt x="0" y="932"/>
                    <a:pt x="0" y="932"/>
                  </a:cubicBezTo>
                  <a:cubicBezTo>
                    <a:pt x="0" y="624"/>
                    <a:pt x="0" y="624"/>
                    <a:pt x="0" y="624"/>
                  </a:cubicBezTo>
                  <a:cubicBezTo>
                    <a:pt x="0" y="499"/>
                    <a:pt x="11" y="401"/>
                    <a:pt x="33" y="329"/>
                  </a:cubicBezTo>
                  <a:cubicBezTo>
                    <a:pt x="55" y="257"/>
                    <a:pt x="96" y="192"/>
                    <a:pt x="155" y="135"/>
                  </a:cubicBezTo>
                  <a:cubicBezTo>
                    <a:pt x="214" y="78"/>
                    <a:pt x="290" y="33"/>
                    <a:pt x="382" y="0"/>
                  </a:cubicBezTo>
                  <a:cubicBezTo>
                    <a:pt x="466" y="178"/>
                    <a:pt x="466" y="178"/>
                    <a:pt x="466" y="178"/>
                  </a:cubicBezTo>
                  <a:cubicBezTo>
                    <a:pt x="380" y="207"/>
                    <a:pt x="319" y="246"/>
                    <a:pt x="281" y="297"/>
                  </a:cubicBezTo>
                  <a:cubicBezTo>
                    <a:pt x="244" y="349"/>
                    <a:pt x="224" y="416"/>
                    <a:pt x="222" y="501"/>
                  </a:cubicBezTo>
                  <a:cubicBezTo>
                    <a:pt x="431" y="501"/>
                    <a:pt x="431" y="501"/>
                    <a:pt x="431" y="501"/>
                  </a:cubicBezTo>
                  <a:lnTo>
                    <a:pt x="431" y="9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Text Placeholder 23">
            <a:extLst>
              <a:ext uri="{FF2B5EF4-FFF2-40B4-BE49-F238E27FC236}">
                <a16:creationId xmlns:a16="http://schemas.microsoft.com/office/drawing/2014/main" id="{977DCD59-240F-69B4-3316-F34A3BD17C6F}"/>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6" name="Text Placeholder 26">
            <a:extLst>
              <a:ext uri="{FF2B5EF4-FFF2-40B4-BE49-F238E27FC236}">
                <a16:creationId xmlns:a16="http://schemas.microsoft.com/office/drawing/2014/main" id="{531C7CAF-5B51-AAE9-53E3-1AE6332729B1}"/>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8" name="Text Placeholder 26">
            <a:extLst>
              <a:ext uri="{FF2B5EF4-FFF2-40B4-BE49-F238E27FC236}">
                <a16:creationId xmlns:a16="http://schemas.microsoft.com/office/drawing/2014/main" id="{4DACBA45-20EB-542D-DE53-0B07E67F169E}"/>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9" name="Text Placeholder 26">
            <a:extLst>
              <a:ext uri="{FF2B5EF4-FFF2-40B4-BE49-F238E27FC236}">
                <a16:creationId xmlns:a16="http://schemas.microsoft.com/office/drawing/2014/main" id="{80EE0888-71FB-703A-BD4C-868433EE8AF0}"/>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0" name="Text Placeholder 26">
            <a:extLst>
              <a:ext uri="{FF2B5EF4-FFF2-40B4-BE49-F238E27FC236}">
                <a16:creationId xmlns:a16="http://schemas.microsoft.com/office/drawing/2014/main" id="{46333148-F163-475C-75D3-62E753CEF073}"/>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1" name="Text Placeholder 23">
            <a:extLst>
              <a:ext uri="{FF2B5EF4-FFF2-40B4-BE49-F238E27FC236}">
                <a16:creationId xmlns:a16="http://schemas.microsoft.com/office/drawing/2014/main" id="{D3F1A83B-6AE6-EA9A-F7F9-EECCB3CADAE9}"/>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22" name="Text Placeholder 23">
            <a:extLst>
              <a:ext uri="{FF2B5EF4-FFF2-40B4-BE49-F238E27FC236}">
                <a16:creationId xmlns:a16="http://schemas.microsoft.com/office/drawing/2014/main" id="{ACE018A7-127E-AF5D-316D-4ABCD0E8E881}"/>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23" name="Text Placeholder 26">
            <a:extLst>
              <a:ext uri="{FF2B5EF4-FFF2-40B4-BE49-F238E27FC236}">
                <a16:creationId xmlns:a16="http://schemas.microsoft.com/office/drawing/2014/main" id="{35814391-2FF1-BB9F-A99F-E85BB98AD610}"/>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24" name="Text Placeholder 26">
            <a:extLst>
              <a:ext uri="{FF2B5EF4-FFF2-40B4-BE49-F238E27FC236}">
                <a16:creationId xmlns:a16="http://schemas.microsoft.com/office/drawing/2014/main" id="{763E03F3-4334-C3B3-2186-823004038FD0}"/>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33074447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Content with Picture">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4572000" y="237758"/>
            <a:ext cx="4321176" cy="4278680"/>
          </a:xfrm>
          <a:prstGeom prst="rect">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5" name="Title 1">
            <a:extLst>
              <a:ext uri="{FF2B5EF4-FFF2-40B4-BE49-F238E27FC236}">
                <a16:creationId xmlns:a16="http://schemas.microsoft.com/office/drawing/2014/main" id="{6AB8503B-202C-F74A-92E0-21BBEDB5F56E}"/>
              </a:ext>
            </a:extLst>
          </p:cNvPr>
          <p:cNvSpPr>
            <a:spLocks noGrp="1"/>
          </p:cNvSpPr>
          <p:nvPr>
            <p:ph type="title" hasCustomPrompt="1"/>
          </p:nvPr>
        </p:nvSpPr>
        <p:spPr>
          <a:xfrm>
            <a:off x="250825" y="237758"/>
            <a:ext cx="4104000" cy="713155"/>
          </a:xfrm>
        </p:spPr>
        <p:txBody>
          <a:bodyPr>
            <a:noAutofit/>
          </a:bodyPr>
          <a:lstStyle>
            <a:lvl1pPr>
              <a:defRPr>
                <a:latin typeface="+mj-lt"/>
              </a:defRPr>
            </a:lvl1pPr>
          </a:lstStyle>
          <a:p>
            <a:r>
              <a:rPr lang="en-US" dirty="0"/>
              <a:t>Click to add a title</a:t>
            </a:r>
          </a:p>
        </p:txBody>
      </p:sp>
      <p:sp>
        <p:nvSpPr>
          <p:cNvPr id="16" name="Content Placeholder 2">
            <a:extLst>
              <a:ext uri="{FF2B5EF4-FFF2-40B4-BE49-F238E27FC236}">
                <a16:creationId xmlns:a16="http://schemas.microsoft.com/office/drawing/2014/main" id="{66238FF5-3C44-4552-BE1E-D2117C6E7813}"/>
              </a:ext>
            </a:extLst>
          </p:cNvPr>
          <p:cNvSpPr>
            <a:spLocks noGrp="1"/>
          </p:cNvSpPr>
          <p:nvPr>
            <p:ph sz="quarter" idx="48" hasCustomPrompt="1"/>
          </p:nvPr>
        </p:nvSpPr>
        <p:spPr>
          <a:xfrm>
            <a:off x="252000" y="1166813"/>
            <a:ext cx="4104000" cy="3349625"/>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23">
            <a:extLst>
              <a:ext uri="{FF2B5EF4-FFF2-40B4-BE49-F238E27FC236}">
                <a16:creationId xmlns:a16="http://schemas.microsoft.com/office/drawing/2014/main" id="{D7C59F0E-3B2F-1CA3-1B7E-A87F73A8F1EB}"/>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7" name="Text Placeholder 26">
            <a:extLst>
              <a:ext uri="{FF2B5EF4-FFF2-40B4-BE49-F238E27FC236}">
                <a16:creationId xmlns:a16="http://schemas.microsoft.com/office/drawing/2014/main" id="{7EE78721-BAF4-DFFB-A81B-7EB4E7F3A9EF}"/>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8" name="Text Placeholder 26">
            <a:extLst>
              <a:ext uri="{FF2B5EF4-FFF2-40B4-BE49-F238E27FC236}">
                <a16:creationId xmlns:a16="http://schemas.microsoft.com/office/drawing/2014/main" id="{B1D83164-34E9-4133-402E-744332264633}"/>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9" name="Text Placeholder 26">
            <a:extLst>
              <a:ext uri="{FF2B5EF4-FFF2-40B4-BE49-F238E27FC236}">
                <a16:creationId xmlns:a16="http://schemas.microsoft.com/office/drawing/2014/main" id="{2B151E54-6E02-3B87-18AC-7FEFE21C40D7}"/>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0" name="Text Placeholder 26">
            <a:extLst>
              <a:ext uri="{FF2B5EF4-FFF2-40B4-BE49-F238E27FC236}">
                <a16:creationId xmlns:a16="http://schemas.microsoft.com/office/drawing/2014/main" id="{08FA7120-A048-108B-D8A0-58926D04ABFC}"/>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1" name="Text Placeholder 23">
            <a:extLst>
              <a:ext uri="{FF2B5EF4-FFF2-40B4-BE49-F238E27FC236}">
                <a16:creationId xmlns:a16="http://schemas.microsoft.com/office/drawing/2014/main" id="{DF1C6C11-48D8-29AD-6674-FF598066E8FC}"/>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2" name="Text Placeholder 23">
            <a:extLst>
              <a:ext uri="{FF2B5EF4-FFF2-40B4-BE49-F238E27FC236}">
                <a16:creationId xmlns:a16="http://schemas.microsoft.com/office/drawing/2014/main" id="{63CCEBB6-0796-C40C-4F25-F303A381064F}"/>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13" name="Text Placeholder 26">
            <a:extLst>
              <a:ext uri="{FF2B5EF4-FFF2-40B4-BE49-F238E27FC236}">
                <a16:creationId xmlns:a16="http://schemas.microsoft.com/office/drawing/2014/main" id="{0FD19C3C-4E53-B281-3D05-00C5E3FC87B9}"/>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14" name="Text Placeholder 26">
            <a:extLst>
              <a:ext uri="{FF2B5EF4-FFF2-40B4-BE49-F238E27FC236}">
                <a16:creationId xmlns:a16="http://schemas.microsoft.com/office/drawing/2014/main" id="{286DFE53-3A0D-DD0A-1E90-1000D0564B55}"/>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18521726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with 6 Picture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C12721F3-4E5C-2694-E2FA-75464CFBFF73}"/>
              </a:ext>
            </a:extLst>
          </p:cNvPr>
          <p:cNvSpPr>
            <a:spLocks noGrp="1"/>
          </p:cNvSpPr>
          <p:nvPr>
            <p:ph type="pic" idx="21" hasCustomPrompt="1"/>
          </p:nvPr>
        </p:nvSpPr>
        <p:spPr>
          <a:xfrm>
            <a:off x="4572000" y="0"/>
            <a:ext cx="2282400" cy="1548000"/>
          </a:xfrm>
          <a:prstGeom prst="rect">
            <a:avLst/>
          </a:prstGeom>
          <a:solidFill>
            <a:schemeClr val="bg1">
              <a:lumMod val="95000"/>
            </a:schemeClr>
          </a:solidFill>
          <a:ln w="6350">
            <a:noFill/>
          </a:ln>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4" name="Picture Placeholder 2">
            <a:extLst>
              <a:ext uri="{FF2B5EF4-FFF2-40B4-BE49-F238E27FC236}">
                <a16:creationId xmlns:a16="http://schemas.microsoft.com/office/drawing/2014/main" id="{A4749B09-CA08-5C96-5E2F-223A64659118}"/>
              </a:ext>
            </a:extLst>
          </p:cNvPr>
          <p:cNvSpPr>
            <a:spLocks noGrp="1"/>
          </p:cNvSpPr>
          <p:nvPr>
            <p:ph type="pic" idx="49" hasCustomPrompt="1"/>
          </p:nvPr>
        </p:nvSpPr>
        <p:spPr>
          <a:xfrm>
            <a:off x="6861600" y="0"/>
            <a:ext cx="2282400" cy="1548000"/>
          </a:xfrm>
          <a:prstGeom prst="rect">
            <a:avLst/>
          </a:prstGeom>
          <a:solidFill>
            <a:schemeClr val="bg1">
              <a:lumMod val="95000"/>
            </a:schemeClr>
          </a:solidFill>
          <a:ln w="6350">
            <a:noFill/>
          </a:ln>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31" name="Picture Placeholder 2">
            <a:extLst>
              <a:ext uri="{FF2B5EF4-FFF2-40B4-BE49-F238E27FC236}">
                <a16:creationId xmlns:a16="http://schemas.microsoft.com/office/drawing/2014/main" id="{38C4736A-9716-81C1-D19E-24A30ED6410F}"/>
              </a:ext>
            </a:extLst>
          </p:cNvPr>
          <p:cNvSpPr>
            <a:spLocks noGrp="1"/>
          </p:cNvSpPr>
          <p:nvPr>
            <p:ph type="pic" idx="50" hasCustomPrompt="1"/>
          </p:nvPr>
        </p:nvSpPr>
        <p:spPr>
          <a:xfrm>
            <a:off x="4572000" y="1554420"/>
            <a:ext cx="2282400" cy="1551599"/>
          </a:xfrm>
          <a:prstGeom prst="rect">
            <a:avLst/>
          </a:prstGeom>
          <a:solidFill>
            <a:schemeClr val="bg1">
              <a:lumMod val="95000"/>
            </a:schemeClr>
          </a:solidFill>
          <a:ln w="6350">
            <a:noFill/>
          </a:ln>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32" name="Picture Placeholder 2">
            <a:extLst>
              <a:ext uri="{FF2B5EF4-FFF2-40B4-BE49-F238E27FC236}">
                <a16:creationId xmlns:a16="http://schemas.microsoft.com/office/drawing/2014/main" id="{3C06BDA5-AF0E-679C-D0D7-5B21E63CAC07}"/>
              </a:ext>
            </a:extLst>
          </p:cNvPr>
          <p:cNvSpPr>
            <a:spLocks noGrp="1"/>
          </p:cNvSpPr>
          <p:nvPr>
            <p:ph type="pic" idx="51" hasCustomPrompt="1"/>
          </p:nvPr>
        </p:nvSpPr>
        <p:spPr>
          <a:xfrm>
            <a:off x="6861600" y="1554420"/>
            <a:ext cx="2282400" cy="1551599"/>
          </a:xfrm>
          <a:prstGeom prst="rect">
            <a:avLst/>
          </a:prstGeom>
          <a:solidFill>
            <a:schemeClr val="bg1">
              <a:lumMod val="95000"/>
            </a:schemeClr>
          </a:solidFill>
          <a:ln w="6350">
            <a:noFill/>
          </a:ln>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33" name="Picture Placeholder 2">
            <a:extLst>
              <a:ext uri="{FF2B5EF4-FFF2-40B4-BE49-F238E27FC236}">
                <a16:creationId xmlns:a16="http://schemas.microsoft.com/office/drawing/2014/main" id="{E24703B3-5F47-F242-9676-6E2B385EDC32}"/>
              </a:ext>
            </a:extLst>
          </p:cNvPr>
          <p:cNvSpPr>
            <a:spLocks noGrp="1"/>
          </p:cNvSpPr>
          <p:nvPr>
            <p:ph type="pic" idx="52" hasCustomPrompt="1"/>
          </p:nvPr>
        </p:nvSpPr>
        <p:spPr>
          <a:xfrm>
            <a:off x="4572000" y="3112439"/>
            <a:ext cx="2282400" cy="1551599"/>
          </a:xfrm>
          <a:prstGeom prst="rect">
            <a:avLst/>
          </a:prstGeom>
          <a:solidFill>
            <a:schemeClr val="bg1">
              <a:lumMod val="95000"/>
            </a:schemeClr>
          </a:solidFill>
          <a:ln w="6350">
            <a:noFill/>
          </a:ln>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34" name="Picture Placeholder 2">
            <a:extLst>
              <a:ext uri="{FF2B5EF4-FFF2-40B4-BE49-F238E27FC236}">
                <a16:creationId xmlns:a16="http://schemas.microsoft.com/office/drawing/2014/main" id="{FFF5CDCB-5FB5-48F8-E8AB-7AA245490B4A}"/>
              </a:ext>
            </a:extLst>
          </p:cNvPr>
          <p:cNvSpPr>
            <a:spLocks noGrp="1"/>
          </p:cNvSpPr>
          <p:nvPr>
            <p:ph type="pic" idx="53" hasCustomPrompt="1"/>
          </p:nvPr>
        </p:nvSpPr>
        <p:spPr>
          <a:xfrm>
            <a:off x="6861600" y="3112439"/>
            <a:ext cx="2282400" cy="1551599"/>
          </a:xfrm>
          <a:prstGeom prst="rect">
            <a:avLst/>
          </a:prstGeom>
          <a:solidFill>
            <a:schemeClr val="bg1">
              <a:lumMod val="95000"/>
            </a:schemeClr>
          </a:solidFill>
          <a:ln w="6350">
            <a:noFill/>
          </a:ln>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5" name="Title 1">
            <a:extLst>
              <a:ext uri="{FF2B5EF4-FFF2-40B4-BE49-F238E27FC236}">
                <a16:creationId xmlns:a16="http://schemas.microsoft.com/office/drawing/2014/main" id="{6AB8503B-202C-F74A-92E0-21BBEDB5F56E}"/>
              </a:ext>
            </a:extLst>
          </p:cNvPr>
          <p:cNvSpPr>
            <a:spLocks noGrp="1"/>
          </p:cNvSpPr>
          <p:nvPr>
            <p:ph type="title" hasCustomPrompt="1"/>
          </p:nvPr>
        </p:nvSpPr>
        <p:spPr>
          <a:xfrm>
            <a:off x="250825" y="237758"/>
            <a:ext cx="4104000" cy="713155"/>
          </a:xfrm>
        </p:spPr>
        <p:txBody>
          <a:bodyPr>
            <a:noAutofit/>
          </a:bodyPr>
          <a:lstStyle>
            <a:lvl1pPr>
              <a:defRPr>
                <a:latin typeface="+mj-lt"/>
              </a:defRPr>
            </a:lvl1pPr>
          </a:lstStyle>
          <a:p>
            <a:r>
              <a:rPr lang="en-US" dirty="0"/>
              <a:t>Click to add a title</a:t>
            </a:r>
          </a:p>
        </p:txBody>
      </p:sp>
      <p:sp>
        <p:nvSpPr>
          <p:cNvPr id="16" name="Content Placeholder 2">
            <a:extLst>
              <a:ext uri="{FF2B5EF4-FFF2-40B4-BE49-F238E27FC236}">
                <a16:creationId xmlns:a16="http://schemas.microsoft.com/office/drawing/2014/main" id="{66238FF5-3C44-4552-BE1E-D2117C6E7813}"/>
              </a:ext>
            </a:extLst>
          </p:cNvPr>
          <p:cNvSpPr>
            <a:spLocks noGrp="1"/>
          </p:cNvSpPr>
          <p:nvPr>
            <p:ph sz="quarter" idx="48" hasCustomPrompt="1"/>
          </p:nvPr>
        </p:nvSpPr>
        <p:spPr>
          <a:xfrm>
            <a:off x="251999" y="1166813"/>
            <a:ext cx="4104000" cy="3349625"/>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23">
            <a:extLst>
              <a:ext uri="{FF2B5EF4-FFF2-40B4-BE49-F238E27FC236}">
                <a16:creationId xmlns:a16="http://schemas.microsoft.com/office/drawing/2014/main" id="{1F253FDF-0D40-7100-9908-986AE7A8A5BA}"/>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8" name="Text Placeholder 26">
            <a:extLst>
              <a:ext uri="{FF2B5EF4-FFF2-40B4-BE49-F238E27FC236}">
                <a16:creationId xmlns:a16="http://schemas.microsoft.com/office/drawing/2014/main" id="{EF4158BB-B230-8B53-E23A-3A9114F2B378}"/>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9" name="Text Placeholder 26">
            <a:extLst>
              <a:ext uri="{FF2B5EF4-FFF2-40B4-BE49-F238E27FC236}">
                <a16:creationId xmlns:a16="http://schemas.microsoft.com/office/drawing/2014/main" id="{D6129E33-0BFA-B88D-90E7-3DA6434FB9B2}"/>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0" name="Text Placeholder 26">
            <a:extLst>
              <a:ext uri="{FF2B5EF4-FFF2-40B4-BE49-F238E27FC236}">
                <a16:creationId xmlns:a16="http://schemas.microsoft.com/office/drawing/2014/main" id="{1695EB37-CFF7-AF9D-87D2-A797B4C675BD}"/>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1" name="Text Placeholder 26">
            <a:extLst>
              <a:ext uri="{FF2B5EF4-FFF2-40B4-BE49-F238E27FC236}">
                <a16:creationId xmlns:a16="http://schemas.microsoft.com/office/drawing/2014/main" id="{348AF46A-88D6-0AC7-2289-7A161DEA7ECE}"/>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2" name="Text Placeholder 23">
            <a:extLst>
              <a:ext uri="{FF2B5EF4-FFF2-40B4-BE49-F238E27FC236}">
                <a16:creationId xmlns:a16="http://schemas.microsoft.com/office/drawing/2014/main" id="{A7541D89-FF57-5463-96B6-335368C02180}"/>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3" name="Text Placeholder 23">
            <a:extLst>
              <a:ext uri="{FF2B5EF4-FFF2-40B4-BE49-F238E27FC236}">
                <a16:creationId xmlns:a16="http://schemas.microsoft.com/office/drawing/2014/main" id="{68F7555A-C24F-5274-3734-126DFC6D86B1}"/>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14" name="Text Placeholder 26">
            <a:extLst>
              <a:ext uri="{FF2B5EF4-FFF2-40B4-BE49-F238E27FC236}">
                <a16:creationId xmlns:a16="http://schemas.microsoft.com/office/drawing/2014/main" id="{4AA8E94E-6982-DFA8-9EB9-D030FFA68CA6}"/>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15" name="Text Placeholder 26">
            <a:extLst>
              <a:ext uri="{FF2B5EF4-FFF2-40B4-BE49-F238E27FC236}">
                <a16:creationId xmlns:a16="http://schemas.microsoft.com/office/drawing/2014/main" id="{B14331B6-AAD2-510B-15CF-EC9E431D0AC0}"/>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3711698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383607" y="237317"/>
            <a:ext cx="8365106" cy="428434"/>
          </a:xfrm>
          <a:prstGeom prst="rect">
            <a:avLst/>
          </a:prstGeom>
        </p:spPr>
        <p:txBody>
          <a:bodyPr vert="horz" wrap="none" lIns="0" tIns="0" rIns="0" bIns="0" rtlCol="0" anchor="t" anchorCtr="0">
            <a:noAutofit/>
          </a:bodyPr>
          <a:lstStyle>
            <a:lvl1pPr>
              <a:defRPr>
                <a:latin typeface="+mj-lt"/>
              </a:defRPr>
            </a:lvl1pPr>
          </a:lstStyle>
          <a:p>
            <a:r>
              <a:rPr lang="en-US" dirty="0"/>
              <a:t>Click to add a title</a:t>
            </a:r>
          </a:p>
        </p:txBody>
      </p:sp>
      <p:sp>
        <p:nvSpPr>
          <p:cNvPr id="3"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374650" y="1957019"/>
            <a:ext cx="8374063" cy="2594344"/>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2"/>
          <p:cNvSpPr>
            <a:spLocks noGrp="1"/>
          </p:cNvSpPr>
          <p:nvPr>
            <p:ph type="body" sz="quarter" idx="19" hasCustomPrompt="1"/>
          </p:nvPr>
        </p:nvSpPr>
        <p:spPr>
          <a:xfrm>
            <a:off x="384175" y="1166813"/>
            <a:ext cx="8364538" cy="574305"/>
          </a:xfrm>
          <a:prstGeom prst="rect">
            <a:avLst/>
          </a:prstGeom>
        </p:spPr>
        <p:txBody>
          <a:bodyPr lIns="0" tIns="0" rIns="0" bIns="0">
            <a:noAutofit/>
          </a:bodyPr>
          <a:lstStyle>
            <a:lvl1pPr marL="0" indent="0">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lead or delete this placeholder if not needed</a:t>
            </a:r>
          </a:p>
        </p:txBody>
      </p:sp>
      <p:sp>
        <p:nvSpPr>
          <p:cNvPr id="5" name="Text Placeholder 4"/>
          <p:cNvSpPr>
            <a:spLocks noGrp="1"/>
          </p:cNvSpPr>
          <p:nvPr>
            <p:ph type="body" sz="quarter" idx="17" hasCustomPrompt="1"/>
          </p:nvPr>
        </p:nvSpPr>
        <p:spPr>
          <a:xfrm>
            <a:off x="383607" y="735013"/>
            <a:ext cx="8365106" cy="215900"/>
          </a:xfrm>
          <a:prstGeom prst="rect">
            <a:avLst/>
          </a:prstGeom>
        </p:spPr>
        <p:txBody>
          <a:bodyPr lIns="0" tIns="0" rIns="0" bIns="0">
            <a:noAutofit/>
          </a:bodyPr>
          <a:lstStyle>
            <a:lvl1pPr marL="0" indent="0">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delete this placeholder if not needed</a:t>
            </a:r>
          </a:p>
        </p:txBody>
      </p:sp>
      <p:sp>
        <p:nvSpPr>
          <p:cNvPr id="20" name="Text Placeholder 23">
            <a:extLst>
              <a:ext uri="{FF2B5EF4-FFF2-40B4-BE49-F238E27FC236}">
                <a16:creationId xmlns:a16="http://schemas.microsoft.com/office/drawing/2014/main" id="{118F3C9C-7238-9C45-A7A3-1264C3E6A498}"/>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21" name="Text Placeholder 26">
            <a:extLst>
              <a:ext uri="{FF2B5EF4-FFF2-40B4-BE49-F238E27FC236}">
                <a16:creationId xmlns:a16="http://schemas.microsoft.com/office/drawing/2014/main" id="{B2B045E3-C08F-2C4F-9618-21B8FE5F0A3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22" name="Text Placeholder 26">
            <a:extLst>
              <a:ext uri="{FF2B5EF4-FFF2-40B4-BE49-F238E27FC236}">
                <a16:creationId xmlns:a16="http://schemas.microsoft.com/office/drawing/2014/main" id="{19E8E3C5-C352-B94C-A0DF-8A53C56993BA}"/>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3" name="Text Placeholder 26">
            <a:extLst>
              <a:ext uri="{FF2B5EF4-FFF2-40B4-BE49-F238E27FC236}">
                <a16:creationId xmlns:a16="http://schemas.microsoft.com/office/drawing/2014/main" id="{46CCE76C-9F16-704E-9136-05740FA8805A}"/>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4" name="Text Placeholder 26">
            <a:extLst>
              <a:ext uri="{FF2B5EF4-FFF2-40B4-BE49-F238E27FC236}">
                <a16:creationId xmlns:a16="http://schemas.microsoft.com/office/drawing/2014/main" id="{E3D97692-34DA-6747-9877-67414709338B}"/>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5" name="Text Placeholder 26">
            <a:extLst>
              <a:ext uri="{FF2B5EF4-FFF2-40B4-BE49-F238E27FC236}">
                <a16:creationId xmlns:a16="http://schemas.microsoft.com/office/drawing/2014/main" id="{2E876454-2D7B-6F4A-9104-638697682996}"/>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6" name="Text Placeholder 26">
            <a:extLst>
              <a:ext uri="{FF2B5EF4-FFF2-40B4-BE49-F238E27FC236}">
                <a16:creationId xmlns:a16="http://schemas.microsoft.com/office/drawing/2014/main" id="{73A682C9-C565-B942-BE4A-688AD0E89BAC}"/>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118988715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 Pictures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4678825" y="1166813"/>
            <a:ext cx="4212000" cy="2880000"/>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4" name="Text Placeholder 3"/>
          <p:cNvSpPr>
            <a:spLocks noGrp="1"/>
          </p:cNvSpPr>
          <p:nvPr>
            <p:ph type="body" sz="half" idx="2" hasCustomPrompt="1"/>
          </p:nvPr>
        </p:nvSpPr>
        <p:spPr>
          <a:xfrm>
            <a:off x="250825" y="4176000"/>
            <a:ext cx="4214796" cy="342000"/>
          </a:xfrm>
          <a:prstGeom prst="rect">
            <a:avLst/>
          </a:prstGeom>
        </p:spPr>
        <p:txBody>
          <a:bodyPr lIns="0" tIns="0" rIns="0" bIns="0">
            <a:noAutofit/>
          </a:bodyPr>
          <a:lstStyle>
            <a:lvl1pPr marL="0" indent="0">
              <a:lnSpc>
                <a:spcPct val="100000"/>
              </a:lnSpc>
              <a:spcBef>
                <a:spcPts val="600"/>
              </a:spcBef>
              <a:buNone/>
              <a:defRPr sz="12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5" name="Title 1">
            <a:extLst>
              <a:ext uri="{FF2B5EF4-FFF2-40B4-BE49-F238E27FC236}">
                <a16:creationId xmlns:a16="http://schemas.microsoft.com/office/drawing/2014/main" id="{6AB8503B-202C-F74A-92E0-21BBEDB5F56E}"/>
              </a:ext>
            </a:extLst>
          </p:cNvPr>
          <p:cNvSpPr>
            <a:spLocks noGrp="1"/>
          </p:cNvSpPr>
          <p:nvPr>
            <p:ph type="title" hasCustomPrompt="1"/>
          </p:nvPr>
        </p:nvSpPr>
        <p:spPr>
          <a:xfrm>
            <a:off x="250825" y="237758"/>
            <a:ext cx="8640000" cy="713155"/>
          </a:xfrm>
        </p:spPr>
        <p:txBody>
          <a:bodyPr>
            <a:noAutofit/>
          </a:bodyPr>
          <a:lstStyle>
            <a:lvl1pPr>
              <a:defRPr>
                <a:latin typeface="+mj-lt"/>
              </a:defRPr>
            </a:lvl1pPr>
          </a:lstStyle>
          <a:p>
            <a:r>
              <a:rPr lang="en-US" dirty="0"/>
              <a:t>Click to add a title</a:t>
            </a:r>
          </a:p>
        </p:txBody>
      </p:sp>
      <p:sp>
        <p:nvSpPr>
          <p:cNvPr id="6" name="Picture Placeholder 2">
            <a:extLst>
              <a:ext uri="{FF2B5EF4-FFF2-40B4-BE49-F238E27FC236}">
                <a16:creationId xmlns:a16="http://schemas.microsoft.com/office/drawing/2014/main" id="{2F268005-949A-104A-88C9-50A2B2128201}"/>
              </a:ext>
            </a:extLst>
          </p:cNvPr>
          <p:cNvSpPr>
            <a:spLocks noGrp="1" noChangeAspect="1"/>
          </p:cNvSpPr>
          <p:nvPr>
            <p:ph type="pic" idx="10" hasCustomPrompt="1"/>
          </p:nvPr>
        </p:nvSpPr>
        <p:spPr>
          <a:xfrm>
            <a:off x="250825" y="1166813"/>
            <a:ext cx="4212000" cy="2880000"/>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7" name="Text Placeholder 3">
            <a:extLst>
              <a:ext uri="{FF2B5EF4-FFF2-40B4-BE49-F238E27FC236}">
                <a16:creationId xmlns:a16="http://schemas.microsoft.com/office/drawing/2014/main" id="{2C063763-F00D-D84B-A55B-3441C4F98F3B}"/>
              </a:ext>
            </a:extLst>
          </p:cNvPr>
          <p:cNvSpPr>
            <a:spLocks noGrp="1"/>
          </p:cNvSpPr>
          <p:nvPr>
            <p:ph type="body" sz="half" idx="11" hasCustomPrompt="1"/>
          </p:nvPr>
        </p:nvSpPr>
        <p:spPr>
          <a:xfrm>
            <a:off x="4678382" y="4176000"/>
            <a:ext cx="4212000" cy="342000"/>
          </a:xfrm>
          <a:prstGeom prst="rect">
            <a:avLst/>
          </a:prstGeom>
        </p:spPr>
        <p:txBody>
          <a:bodyPr lIns="0" tIns="0" rIns="0" bIns="0">
            <a:noAutofit/>
          </a:bodyPr>
          <a:lstStyle>
            <a:lvl1pPr marL="0" indent="0">
              <a:lnSpc>
                <a:spcPct val="100000"/>
              </a:lnSpc>
              <a:spcBef>
                <a:spcPts val="600"/>
              </a:spcBef>
              <a:buNone/>
              <a:defRPr sz="12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9" name="Text Placeholder 23">
            <a:extLst>
              <a:ext uri="{FF2B5EF4-FFF2-40B4-BE49-F238E27FC236}">
                <a16:creationId xmlns:a16="http://schemas.microsoft.com/office/drawing/2014/main" id="{B949C5C4-9175-F9E2-2362-0FBD16AB57DE}"/>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0" name="Text Placeholder 26">
            <a:extLst>
              <a:ext uri="{FF2B5EF4-FFF2-40B4-BE49-F238E27FC236}">
                <a16:creationId xmlns:a16="http://schemas.microsoft.com/office/drawing/2014/main" id="{10CD54AD-B30A-ED76-2BFA-972EBB096933}"/>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1" name="Text Placeholder 26">
            <a:extLst>
              <a:ext uri="{FF2B5EF4-FFF2-40B4-BE49-F238E27FC236}">
                <a16:creationId xmlns:a16="http://schemas.microsoft.com/office/drawing/2014/main" id="{389B1275-9435-3A9A-4F7B-CAB335F1478B}"/>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2" name="Text Placeholder 26">
            <a:extLst>
              <a:ext uri="{FF2B5EF4-FFF2-40B4-BE49-F238E27FC236}">
                <a16:creationId xmlns:a16="http://schemas.microsoft.com/office/drawing/2014/main" id="{022FB066-035A-C19E-8224-049975FAF161}"/>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3" name="Text Placeholder 26">
            <a:extLst>
              <a:ext uri="{FF2B5EF4-FFF2-40B4-BE49-F238E27FC236}">
                <a16:creationId xmlns:a16="http://schemas.microsoft.com/office/drawing/2014/main" id="{94E2EA25-C53F-A886-D866-6ADBDD4F67DD}"/>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4" name="Text Placeholder 23">
            <a:extLst>
              <a:ext uri="{FF2B5EF4-FFF2-40B4-BE49-F238E27FC236}">
                <a16:creationId xmlns:a16="http://schemas.microsoft.com/office/drawing/2014/main" id="{1C2580D8-23DB-25CF-917B-BC9570954F79}"/>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5" name="Text Placeholder 23">
            <a:extLst>
              <a:ext uri="{FF2B5EF4-FFF2-40B4-BE49-F238E27FC236}">
                <a16:creationId xmlns:a16="http://schemas.microsoft.com/office/drawing/2014/main" id="{258A4016-6540-BD57-A482-B28B1E94C43F}"/>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16" name="Text Placeholder 26">
            <a:extLst>
              <a:ext uri="{FF2B5EF4-FFF2-40B4-BE49-F238E27FC236}">
                <a16:creationId xmlns:a16="http://schemas.microsoft.com/office/drawing/2014/main" id="{3626490B-5351-C6A9-5C16-77B9626DB959}"/>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17" name="Text Placeholder 26">
            <a:extLst>
              <a:ext uri="{FF2B5EF4-FFF2-40B4-BE49-F238E27FC236}">
                <a16:creationId xmlns:a16="http://schemas.microsoft.com/office/drawing/2014/main" id="{22869D7D-DDD9-F370-F216-F4CA4188C514}"/>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7888614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 Pictures with Caption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B8503B-202C-F74A-92E0-21BBEDB5F56E}"/>
              </a:ext>
            </a:extLst>
          </p:cNvPr>
          <p:cNvSpPr>
            <a:spLocks noGrp="1"/>
          </p:cNvSpPr>
          <p:nvPr>
            <p:ph type="title" hasCustomPrompt="1"/>
          </p:nvPr>
        </p:nvSpPr>
        <p:spPr>
          <a:xfrm>
            <a:off x="250825" y="237758"/>
            <a:ext cx="8642350" cy="713155"/>
          </a:xfrm>
        </p:spPr>
        <p:txBody>
          <a:bodyPr>
            <a:noAutofit/>
          </a:bodyPr>
          <a:lstStyle>
            <a:lvl1pPr>
              <a:defRPr>
                <a:latin typeface="+mj-lt"/>
              </a:defRPr>
            </a:lvl1pPr>
          </a:lstStyle>
          <a:p>
            <a:r>
              <a:rPr lang="en-US" dirty="0"/>
              <a:t>Click to add a title</a:t>
            </a:r>
          </a:p>
        </p:txBody>
      </p:sp>
      <p:sp>
        <p:nvSpPr>
          <p:cNvPr id="6" name="Picture Placeholder 2">
            <a:extLst>
              <a:ext uri="{FF2B5EF4-FFF2-40B4-BE49-F238E27FC236}">
                <a16:creationId xmlns:a16="http://schemas.microsoft.com/office/drawing/2014/main" id="{2F268005-949A-104A-88C9-50A2B2128201}"/>
              </a:ext>
            </a:extLst>
          </p:cNvPr>
          <p:cNvSpPr>
            <a:spLocks noGrp="1" noChangeAspect="1"/>
          </p:cNvSpPr>
          <p:nvPr>
            <p:ph type="pic" idx="10" hasCustomPrompt="1"/>
          </p:nvPr>
        </p:nvSpPr>
        <p:spPr>
          <a:xfrm>
            <a:off x="250824" y="950913"/>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4" name="Text Placeholder 3"/>
          <p:cNvSpPr>
            <a:spLocks noGrp="1"/>
          </p:cNvSpPr>
          <p:nvPr>
            <p:ph type="body" sz="half" idx="2" hasCustomPrompt="1"/>
          </p:nvPr>
        </p:nvSpPr>
        <p:spPr>
          <a:xfrm>
            <a:off x="250824" y="2412000"/>
            <a:ext cx="2772005" cy="234000"/>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18" name="Picture Placeholder 2">
            <a:extLst>
              <a:ext uri="{FF2B5EF4-FFF2-40B4-BE49-F238E27FC236}">
                <a16:creationId xmlns:a16="http://schemas.microsoft.com/office/drawing/2014/main" id="{608F9211-9662-436B-9A17-F8D5B2FBE0A3}"/>
              </a:ext>
            </a:extLst>
          </p:cNvPr>
          <p:cNvSpPr>
            <a:spLocks noGrp="1" noChangeAspect="1"/>
          </p:cNvSpPr>
          <p:nvPr>
            <p:ph type="pic" idx="19" hasCustomPrompt="1"/>
          </p:nvPr>
        </p:nvSpPr>
        <p:spPr>
          <a:xfrm>
            <a:off x="3185998" y="950913"/>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19" name="Text Placeholder 3">
            <a:extLst>
              <a:ext uri="{FF2B5EF4-FFF2-40B4-BE49-F238E27FC236}">
                <a16:creationId xmlns:a16="http://schemas.microsoft.com/office/drawing/2014/main" id="{E12B2056-5375-4D6C-AE42-28FA280A89CD}"/>
              </a:ext>
            </a:extLst>
          </p:cNvPr>
          <p:cNvSpPr>
            <a:spLocks noGrp="1"/>
          </p:cNvSpPr>
          <p:nvPr>
            <p:ph type="body" sz="half" idx="20" hasCustomPrompt="1"/>
          </p:nvPr>
        </p:nvSpPr>
        <p:spPr>
          <a:xfrm>
            <a:off x="3185998" y="2412000"/>
            <a:ext cx="2772005" cy="234000"/>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20" name="Picture Placeholder 2">
            <a:extLst>
              <a:ext uri="{FF2B5EF4-FFF2-40B4-BE49-F238E27FC236}">
                <a16:creationId xmlns:a16="http://schemas.microsoft.com/office/drawing/2014/main" id="{104D9CD3-B837-45CC-9B34-BBDD0FFEB569}"/>
              </a:ext>
            </a:extLst>
          </p:cNvPr>
          <p:cNvSpPr>
            <a:spLocks noGrp="1" noChangeAspect="1"/>
          </p:cNvSpPr>
          <p:nvPr>
            <p:ph type="pic" idx="21" hasCustomPrompt="1"/>
          </p:nvPr>
        </p:nvSpPr>
        <p:spPr>
          <a:xfrm>
            <a:off x="6121173" y="950913"/>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21" name="Text Placeholder 3">
            <a:extLst>
              <a:ext uri="{FF2B5EF4-FFF2-40B4-BE49-F238E27FC236}">
                <a16:creationId xmlns:a16="http://schemas.microsoft.com/office/drawing/2014/main" id="{635D21DC-4D8D-4350-B77D-9FA69A9D124D}"/>
              </a:ext>
            </a:extLst>
          </p:cNvPr>
          <p:cNvSpPr>
            <a:spLocks noGrp="1"/>
          </p:cNvSpPr>
          <p:nvPr>
            <p:ph type="body" sz="half" idx="22" hasCustomPrompt="1"/>
          </p:nvPr>
        </p:nvSpPr>
        <p:spPr>
          <a:xfrm>
            <a:off x="6121173" y="2412000"/>
            <a:ext cx="2772005" cy="234000"/>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43" name="Picture Placeholder 2">
            <a:extLst>
              <a:ext uri="{FF2B5EF4-FFF2-40B4-BE49-F238E27FC236}">
                <a16:creationId xmlns:a16="http://schemas.microsoft.com/office/drawing/2014/main" id="{4DA12252-C8BC-4988-A117-E278FF9B7E21}"/>
              </a:ext>
            </a:extLst>
          </p:cNvPr>
          <p:cNvSpPr>
            <a:spLocks noGrp="1" noChangeAspect="1"/>
          </p:cNvSpPr>
          <p:nvPr>
            <p:ph type="pic" idx="23" hasCustomPrompt="1"/>
          </p:nvPr>
        </p:nvSpPr>
        <p:spPr>
          <a:xfrm>
            <a:off x="250824" y="2826817"/>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44" name="Text Placeholder 3">
            <a:extLst>
              <a:ext uri="{FF2B5EF4-FFF2-40B4-BE49-F238E27FC236}">
                <a16:creationId xmlns:a16="http://schemas.microsoft.com/office/drawing/2014/main" id="{BF9387CF-05C3-415E-A667-04A95A0AC555}"/>
              </a:ext>
            </a:extLst>
          </p:cNvPr>
          <p:cNvSpPr>
            <a:spLocks noGrp="1"/>
          </p:cNvSpPr>
          <p:nvPr>
            <p:ph type="body" sz="half" idx="24" hasCustomPrompt="1"/>
          </p:nvPr>
        </p:nvSpPr>
        <p:spPr>
          <a:xfrm>
            <a:off x="250824" y="4284000"/>
            <a:ext cx="2772005" cy="234000"/>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45" name="Picture Placeholder 2">
            <a:extLst>
              <a:ext uri="{FF2B5EF4-FFF2-40B4-BE49-F238E27FC236}">
                <a16:creationId xmlns:a16="http://schemas.microsoft.com/office/drawing/2014/main" id="{C16350F7-2842-4A54-B409-CC61E596A5B7}"/>
              </a:ext>
            </a:extLst>
          </p:cNvPr>
          <p:cNvSpPr>
            <a:spLocks noGrp="1" noChangeAspect="1"/>
          </p:cNvSpPr>
          <p:nvPr>
            <p:ph type="pic" idx="25" hasCustomPrompt="1"/>
          </p:nvPr>
        </p:nvSpPr>
        <p:spPr>
          <a:xfrm>
            <a:off x="3185998" y="2826817"/>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46" name="Text Placeholder 3">
            <a:extLst>
              <a:ext uri="{FF2B5EF4-FFF2-40B4-BE49-F238E27FC236}">
                <a16:creationId xmlns:a16="http://schemas.microsoft.com/office/drawing/2014/main" id="{9BE31346-C943-4C5E-B018-EC3AA8C44BF6}"/>
              </a:ext>
            </a:extLst>
          </p:cNvPr>
          <p:cNvSpPr>
            <a:spLocks noGrp="1"/>
          </p:cNvSpPr>
          <p:nvPr>
            <p:ph type="body" sz="half" idx="26" hasCustomPrompt="1"/>
          </p:nvPr>
        </p:nvSpPr>
        <p:spPr>
          <a:xfrm>
            <a:off x="3185998" y="4284000"/>
            <a:ext cx="2772005" cy="234000"/>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47" name="Picture Placeholder 2">
            <a:extLst>
              <a:ext uri="{FF2B5EF4-FFF2-40B4-BE49-F238E27FC236}">
                <a16:creationId xmlns:a16="http://schemas.microsoft.com/office/drawing/2014/main" id="{0F9CCA42-8EFC-4237-85CA-71780CD04D4E}"/>
              </a:ext>
            </a:extLst>
          </p:cNvPr>
          <p:cNvSpPr>
            <a:spLocks noGrp="1" noChangeAspect="1"/>
          </p:cNvSpPr>
          <p:nvPr>
            <p:ph type="pic" idx="27" hasCustomPrompt="1"/>
          </p:nvPr>
        </p:nvSpPr>
        <p:spPr>
          <a:xfrm>
            <a:off x="6121173" y="2826817"/>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48" name="Text Placeholder 3">
            <a:extLst>
              <a:ext uri="{FF2B5EF4-FFF2-40B4-BE49-F238E27FC236}">
                <a16:creationId xmlns:a16="http://schemas.microsoft.com/office/drawing/2014/main" id="{2CD7ADFA-F401-44EC-953A-5466934CAD4A}"/>
              </a:ext>
            </a:extLst>
          </p:cNvPr>
          <p:cNvSpPr>
            <a:spLocks noGrp="1"/>
          </p:cNvSpPr>
          <p:nvPr>
            <p:ph type="body" sz="half" idx="28" hasCustomPrompt="1"/>
          </p:nvPr>
        </p:nvSpPr>
        <p:spPr>
          <a:xfrm>
            <a:off x="6121173" y="4284000"/>
            <a:ext cx="2772005" cy="234000"/>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12" name="Text Placeholder 23">
            <a:extLst>
              <a:ext uri="{FF2B5EF4-FFF2-40B4-BE49-F238E27FC236}">
                <a16:creationId xmlns:a16="http://schemas.microsoft.com/office/drawing/2014/main" id="{D469E8A7-7A3F-9586-0E91-DBD10F17FDD0}"/>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3" name="Text Placeholder 26">
            <a:extLst>
              <a:ext uri="{FF2B5EF4-FFF2-40B4-BE49-F238E27FC236}">
                <a16:creationId xmlns:a16="http://schemas.microsoft.com/office/drawing/2014/main" id="{5D096C94-CD8E-F0D0-4EEF-23844E1165C7}"/>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4" name="Text Placeholder 26">
            <a:extLst>
              <a:ext uri="{FF2B5EF4-FFF2-40B4-BE49-F238E27FC236}">
                <a16:creationId xmlns:a16="http://schemas.microsoft.com/office/drawing/2014/main" id="{ED63384B-2923-BBCF-AE0C-847191347B5E}"/>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5" name="Text Placeholder 26">
            <a:extLst>
              <a:ext uri="{FF2B5EF4-FFF2-40B4-BE49-F238E27FC236}">
                <a16:creationId xmlns:a16="http://schemas.microsoft.com/office/drawing/2014/main" id="{6918EF40-554F-D3E0-FDF7-BF1EA69D5CEA}"/>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6" name="Text Placeholder 26">
            <a:extLst>
              <a:ext uri="{FF2B5EF4-FFF2-40B4-BE49-F238E27FC236}">
                <a16:creationId xmlns:a16="http://schemas.microsoft.com/office/drawing/2014/main" id="{B77F042C-C2E4-6208-F956-4BD50F0D0D3E}"/>
              </a:ext>
            </a:extLst>
          </p:cNvPr>
          <p:cNvSpPr>
            <a:spLocks noGrp="1"/>
          </p:cNvSpPr>
          <p:nvPr>
            <p:ph type="body" sz="quarter" idx="29"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7" name="Text Placeholder 23">
            <a:extLst>
              <a:ext uri="{FF2B5EF4-FFF2-40B4-BE49-F238E27FC236}">
                <a16:creationId xmlns:a16="http://schemas.microsoft.com/office/drawing/2014/main" id="{2E6C3832-95B2-EC52-1E31-4810389A71B2}"/>
              </a:ext>
            </a:extLst>
          </p:cNvPr>
          <p:cNvSpPr>
            <a:spLocks noGrp="1"/>
          </p:cNvSpPr>
          <p:nvPr>
            <p:ph type="body" sz="quarter" idx="30"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22" name="Text Placeholder 23">
            <a:extLst>
              <a:ext uri="{FF2B5EF4-FFF2-40B4-BE49-F238E27FC236}">
                <a16:creationId xmlns:a16="http://schemas.microsoft.com/office/drawing/2014/main" id="{83C9C188-2BB2-ED52-88DA-554E6B0733A0}"/>
              </a:ext>
            </a:extLst>
          </p:cNvPr>
          <p:cNvSpPr>
            <a:spLocks noGrp="1"/>
          </p:cNvSpPr>
          <p:nvPr>
            <p:ph type="body" sz="quarter" idx="31"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23" name="Text Placeholder 26">
            <a:extLst>
              <a:ext uri="{FF2B5EF4-FFF2-40B4-BE49-F238E27FC236}">
                <a16:creationId xmlns:a16="http://schemas.microsoft.com/office/drawing/2014/main" id="{EFF054B2-8624-5E06-BC9F-5FAD556B1705}"/>
              </a:ext>
            </a:extLst>
          </p:cNvPr>
          <p:cNvSpPr>
            <a:spLocks noGrp="1"/>
          </p:cNvSpPr>
          <p:nvPr>
            <p:ph type="body" sz="quarter" idx="32"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24" name="Text Placeholder 26">
            <a:extLst>
              <a:ext uri="{FF2B5EF4-FFF2-40B4-BE49-F238E27FC236}">
                <a16:creationId xmlns:a16="http://schemas.microsoft.com/office/drawing/2014/main" id="{7888CD36-6EEF-09B7-42E7-8DD8BB0DEB30}"/>
              </a:ext>
            </a:extLst>
          </p:cNvPr>
          <p:cNvSpPr>
            <a:spLocks noGrp="1"/>
          </p:cNvSpPr>
          <p:nvPr>
            <p:ph type="body" sz="quarter" idx="33"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20389549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Long Picture with Caption">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50825" y="4322064"/>
            <a:ext cx="4083858" cy="194374"/>
          </a:xfrm>
          <a:prstGeom prst="rect">
            <a:avLst/>
          </a:prstGeom>
        </p:spPr>
        <p:txBody>
          <a:bodyPr lIns="0" tIns="0" rIns="0" bIns="0">
            <a:noAutofit/>
          </a:bodyPr>
          <a:lstStyle>
            <a:lvl1pPr marL="0" indent="0">
              <a:lnSpc>
                <a:spcPct val="100000"/>
              </a:lnSpc>
              <a:spcBef>
                <a:spcPts val="600"/>
              </a:spcBef>
              <a:buNone/>
              <a:defRPr sz="12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5" name="Title 1">
            <a:extLst>
              <a:ext uri="{FF2B5EF4-FFF2-40B4-BE49-F238E27FC236}">
                <a16:creationId xmlns:a16="http://schemas.microsoft.com/office/drawing/2014/main" id="{6AB8503B-202C-F74A-92E0-21BBEDB5F56E}"/>
              </a:ext>
            </a:extLst>
          </p:cNvPr>
          <p:cNvSpPr>
            <a:spLocks noGrp="1"/>
          </p:cNvSpPr>
          <p:nvPr>
            <p:ph type="title" hasCustomPrompt="1"/>
          </p:nvPr>
        </p:nvSpPr>
        <p:spPr>
          <a:xfrm>
            <a:off x="250825" y="237758"/>
            <a:ext cx="8640000" cy="713155"/>
          </a:xfrm>
        </p:spPr>
        <p:txBody>
          <a:bodyPr>
            <a:noAutofit/>
          </a:bodyPr>
          <a:lstStyle>
            <a:lvl1pPr>
              <a:defRPr>
                <a:latin typeface="+mj-lt"/>
              </a:defRPr>
            </a:lvl1pPr>
          </a:lstStyle>
          <a:p>
            <a:r>
              <a:rPr lang="en-US" dirty="0"/>
              <a:t>Click to add a title</a:t>
            </a:r>
          </a:p>
        </p:txBody>
      </p:sp>
      <p:sp>
        <p:nvSpPr>
          <p:cNvPr id="6" name="Picture Placeholder 2">
            <a:extLst>
              <a:ext uri="{FF2B5EF4-FFF2-40B4-BE49-F238E27FC236}">
                <a16:creationId xmlns:a16="http://schemas.microsoft.com/office/drawing/2014/main" id="{2F268005-949A-104A-88C9-50A2B2128201}"/>
              </a:ext>
            </a:extLst>
          </p:cNvPr>
          <p:cNvSpPr>
            <a:spLocks noGrp="1" noChangeAspect="1"/>
          </p:cNvSpPr>
          <p:nvPr>
            <p:ph type="pic" idx="10" hasCustomPrompt="1"/>
          </p:nvPr>
        </p:nvSpPr>
        <p:spPr>
          <a:xfrm>
            <a:off x="250826" y="950401"/>
            <a:ext cx="8640000" cy="3239119"/>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12" name="Text Placeholder 23">
            <a:extLst>
              <a:ext uri="{FF2B5EF4-FFF2-40B4-BE49-F238E27FC236}">
                <a16:creationId xmlns:a16="http://schemas.microsoft.com/office/drawing/2014/main" id="{A5E7B8EF-6222-A711-2446-BBD32B69B625}"/>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3" name="Text Placeholder 26">
            <a:extLst>
              <a:ext uri="{FF2B5EF4-FFF2-40B4-BE49-F238E27FC236}">
                <a16:creationId xmlns:a16="http://schemas.microsoft.com/office/drawing/2014/main" id="{43E274BF-4045-C9FD-6B35-1BA41ED93D62}"/>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4" name="Text Placeholder 26">
            <a:extLst>
              <a:ext uri="{FF2B5EF4-FFF2-40B4-BE49-F238E27FC236}">
                <a16:creationId xmlns:a16="http://schemas.microsoft.com/office/drawing/2014/main" id="{FAD05CCF-D035-9BBA-E4B2-CBB23F9EF021}"/>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5" name="Text Placeholder 26">
            <a:extLst>
              <a:ext uri="{FF2B5EF4-FFF2-40B4-BE49-F238E27FC236}">
                <a16:creationId xmlns:a16="http://schemas.microsoft.com/office/drawing/2014/main" id="{745A1665-07DA-071D-463A-EB1F3CA4FC1F}"/>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6" name="Text Placeholder 26">
            <a:extLst>
              <a:ext uri="{FF2B5EF4-FFF2-40B4-BE49-F238E27FC236}">
                <a16:creationId xmlns:a16="http://schemas.microsoft.com/office/drawing/2014/main" id="{56D032C9-C3A1-F274-8D0C-502158C3BB4F}"/>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7" name="Text Placeholder 23">
            <a:extLst>
              <a:ext uri="{FF2B5EF4-FFF2-40B4-BE49-F238E27FC236}">
                <a16:creationId xmlns:a16="http://schemas.microsoft.com/office/drawing/2014/main" id="{C3AEB1D9-F4CF-0978-C09F-11E054EFC2B4}"/>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8" name="Text Placeholder 23">
            <a:extLst>
              <a:ext uri="{FF2B5EF4-FFF2-40B4-BE49-F238E27FC236}">
                <a16:creationId xmlns:a16="http://schemas.microsoft.com/office/drawing/2014/main" id="{E3570FBD-AE25-EEF2-3C92-EBA965551961}"/>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19" name="Text Placeholder 26">
            <a:extLst>
              <a:ext uri="{FF2B5EF4-FFF2-40B4-BE49-F238E27FC236}">
                <a16:creationId xmlns:a16="http://schemas.microsoft.com/office/drawing/2014/main" id="{FA527D36-0DA6-1913-6486-45F55EB5B293}"/>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20" name="Text Placeholder 26">
            <a:extLst>
              <a:ext uri="{FF2B5EF4-FFF2-40B4-BE49-F238E27FC236}">
                <a16:creationId xmlns:a16="http://schemas.microsoft.com/office/drawing/2014/main" id="{2ABBAE85-AF2F-8E7F-64B9-9BCFA62B83F7}"/>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9510578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0AABA5F-C0AB-4587-8306-CD4F27127A4E}"/>
              </a:ext>
            </a:extLst>
          </p:cNvPr>
          <p:cNvSpPr/>
          <p:nvPr userDrawn="1"/>
        </p:nvSpPr>
        <p:spPr>
          <a:xfrm>
            <a:off x="0" y="4668951"/>
            <a:ext cx="9144000" cy="474549"/>
          </a:xfrm>
          <a:prstGeom prst="rect">
            <a:avLst/>
          </a:prstGeom>
          <a:gradFill>
            <a:gsLst>
              <a:gs pos="70000">
                <a:srgbClr val="0C2090"/>
              </a:gs>
              <a:gs pos="0">
                <a:schemeClr val="bg2"/>
              </a:gs>
              <a:gs pos="100000">
                <a:srgbClr val="1920D6"/>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6" name="Picture Placeholder 2">
            <a:extLst>
              <a:ext uri="{FF2B5EF4-FFF2-40B4-BE49-F238E27FC236}">
                <a16:creationId xmlns:a16="http://schemas.microsoft.com/office/drawing/2014/main" id="{2F268005-949A-104A-88C9-50A2B2128201}"/>
              </a:ext>
            </a:extLst>
          </p:cNvPr>
          <p:cNvSpPr>
            <a:spLocks noGrp="1" noChangeAspect="1"/>
          </p:cNvSpPr>
          <p:nvPr>
            <p:ph type="pic" idx="10" hasCustomPrompt="1"/>
          </p:nvPr>
        </p:nvSpPr>
        <p:spPr>
          <a:xfrm>
            <a:off x="0" y="-1"/>
            <a:ext cx="9144488" cy="4669200"/>
          </a:xfrm>
          <a:prstGeom prst="rect">
            <a:avLst/>
          </a:prstGeom>
          <a:solidFill>
            <a:schemeClr val="bg1">
              <a:lumMod val="95000"/>
            </a:schemeClr>
          </a:solidFill>
        </p:spPr>
        <p:txBody>
          <a:bodyPr lIns="0" tIns="0" rIns="0" bIns="46800" anchor="ctr">
            <a:noAutofit/>
          </a:bodyPr>
          <a:lstStyle>
            <a:lvl1pPr marL="0" indent="0" algn="ctr">
              <a:buNone/>
              <a:defRPr lang="en-US" sz="900" dirty="0">
                <a:solidFill>
                  <a:schemeClr val="bg2"/>
                </a:solidFill>
              </a:defRPr>
            </a:lvl1pPr>
          </a:lstStyle>
          <a:p>
            <a:pPr marL="171450" lvl="0" indent="-171450" algn="ctr">
              <a:lnSpc>
                <a:spcPct val="100000"/>
              </a:lnSpc>
              <a:spcBef>
                <a:spcPts val="0"/>
              </a:spcBef>
            </a:pPr>
            <a:r>
              <a:rPr lang="en-US" dirty="0"/>
              <a:t>Click on the icon to add a full screen image</a:t>
            </a:r>
          </a:p>
        </p:txBody>
      </p:sp>
      <p:pic>
        <p:nvPicPr>
          <p:cNvPr id="19" name="Graphic 18">
            <a:extLst>
              <a:ext uri="{FF2B5EF4-FFF2-40B4-BE49-F238E27FC236}">
                <a16:creationId xmlns:a16="http://schemas.microsoft.com/office/drawing/2014/main" id="{A12AC96B-CD5A-4CB6-BCB3-D4A0A99127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530" y="4811044"/>
            <a:ext cx="796838" cy="162000"/>
          </a:xfrm>
          <a:prstGeom prst="rect">
            <a:avLst/>
          </a:prstGeom>
        </p:spPr>
      </p:pic>
      <p:pic>
        <p:nvPicPr>
          <p:cNvPr id="23" name="Graphic 22">
            <a:extLst>
              <a:ext uri="{FF2B5EF4-FFF2-40B4-BE49-F238E27FC236}">
                <a16:creationId xmlns:a16="http://schemas.microsoft.com/office/drawing/2014/main" id="{2AB8BF4D-74AA-4F9C-BCD0-427E13D559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84350" y="4808334"/>
            <a:ext cx="800609" cy="198000"/>
          </a:xfrm>
          <a:prstGeom prst="rect">
            <a:avLst/>
          </a:prstGeom>
        </p:spPr>
      </p:pic>
      <p:sp>
        <p:nvSpPr>
          <p:cNvPr id="28" name="TextBox 27">
            <a:extLst>
              <a:ext uri="{FF2B5EF4-FFF2-40B4-BE49-F238E27FC236}">
                <a16:creationId xmlns:a16="http://schemas.microsoft.com/office/drawing/2014/main" id="{01BC5A5A-3997-4829-8BAA-DB473033C362}"/>
              </a:ext>
            </a:extLst>
          </p:cNvPr>
          <p:cNvSpPr txBox="1"/>
          <p:nvPr userDrawn="1"/>
        </p:nvSpPr>
        <p:spPr>
          <a:xfrm>
            <a:off x="8370229" y="4668966"/>
            <a:ext cx="522946" cy="474528"/>
          </a:xfrm>
          <a:prstGeom prst="rect">
            <a:avLst/>
          </a:prstGeom>
          <a:noFill/>
        </p:spPr>
        <p:txBody>
          <a:bodyPr wrap="square" lIns="0" tIns="0" rIns="0" bIns="0" rtlCol="0" anchor="ctr" anchorCtr="0">
            <a:noAutofit/>
          </a:bodyPr>
          <a:lstStyle/>
          <a:p>
            <a:pPr algn="r"/>
            <a:fld id="{543EFB28-95C3-4AD7-B235-3AE45BD06154}" type="slidenum">
              <a:rPr lang="en-US" sz="800" b="0" spc="50" smtClean="0">
                <a:solidFill>
                  <a:schemeClr val="bg1"/>
                </a:solidFill>
                <a:latin typeface="+mj-lt"/>
              </a:rPr>
              <a:pPr algn="r"/>
              <a:t>‹#›</a:t>
            </a:fld>
            <a:endParaRPr lang="en-US" sz="800" b="0" spc="50" dirty="0">
              <a:solidFill>
                <a:schemeClr val="bg1"/>
              </a:solidFill>
              <a:latin typeface="+mj-lt"/>
            </a:endParaRPr>
          </a:p>
        </p:txBody>
      </p:sp>
      <p:sp>
        <p:nvSpPr>
          <p:cNvPr id="29" name="TextBox 28">
            <a:extLst>
              <a:ext uri="{FF2B5EF4-FFF2-40B4-BE49-F238E27FC236}">
                <a16:creationId xmlns:a16="http://schemas.microsoft.com/office/drawing/2014/main" id="{120318B9-99A5-4DAE-BFE1-CED2DC0CAED3}"/>
              </a:ext>
            </a:extLst>
          </p:cNvPr>
          <p:cNvSpPr txBox="1"/>
          <p:nvPr userDrawn="1"/>
        </p:nvSpPr>
        <p:spPr>
          <a:xfrm>
            <a:off x="5961848" y="4668966"/>
            <a:ext cx="1483142" cy="474534"/>
          </a:xfrm>
          <a:prstGeom prst="rect">
            <a:avLst/>
          </a:prstGeom>
          <a:noFill/>
        </p:spPr>
        <p:txBody>
          <a:bodyPr wrap="square" lIns="0" tIns="0" rIns="0" bIns="0" rtlCol="0" anchor="ctr" anchorCtr="0">
            <a:noAutofit/>
          </a:bodyPr>
          <a:lstStyle>
            <a:defPPr>
              <a:defRPr lang="en-US"/>
            </a:defPPr>
            <a:lvl1pPr algn="ctr">
              <a:defRPr sz="900" b="0" spc="50" baseline="0">
                <a:solidFill>
                  <a:schemeClr val="tx2"/>
                </a:solidFill>
              </a:defRPr>
            </a:lvl1pPr>
          </a:lstStyle>
          <a:p>
            <a:pPr lvl="0" algn="r"/>
            <a:r>
              <a:rPr lang="en-US" sz="800" b="0" kern="1200" spc="0" baseline="0" dirty="0">
                <a:solidFill>
                  <a:schemeClr val="bg1"/>
                </a:solidFill>
                <a:latin typeface="+mn-lt"/>
                <a:ea typeface="+mn-ea"/>
                <a:cs typeface="+mn-cs"/>
              </a:rPr>
              <a:t>© Acronis </a:t>
            </a:r>
            <a:r>
              <a:rPr lang="ru-RU" sz="800" b="0" kern="1200" spc="0" baseline="0" dirty="0">
                <a:solidFill>
                  <a:schemeClr val="bg1"/>
                </a:solidFill>
                <a:latin typeface="+mn-lt"/>
                <a:ea typeface="+mn-ea"/>
                <a:cs typeface="+mn-cs"/>
              </a:rPr>
              <a:t>202</a:t>
            </a:r>
            <a:r>
              <a:rPr lang="en-US" sz="800" b="0" kern="1200" spc="0" baseline="0" dirty="0">
                <a:solidFill>
                  <a:schemeClr val="bg1"/>
                </a:solidFill>
                <a:latin typeface="+mn-lt"/>
                <a:ea typeface="+mn-ea"/>
                <a:cs typeface="+mn-cs"/>
              </a:rPr>
              <a:t>3</a:t>
            </a:r>
          </a:p>
        </p:txBody>
      </p:sp>
      <p:sp>
        <p:nvSpPr>
          <p:cNvPr id="10" name="Text Placeholder 23">
            <a:extLst>
              <a:ext uri="{FF2B5EF4-FFF2-40B4-BE49-F238E27FC236}">
                <a16:creationId xmlns:a16="http://schemas.microsoft.com/office/drawing/2014/main" id="{5633F335-2BD4-14EF-B085-125E51289EDB}"/>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1" name="Text Placeholder 26">
            <a:extLst>
              <a:ext uri="{FF2B5EF4-FFF2-40B4-BE49-F238E27FC236}">
                <a16:creationId xmlns:a16="http://schemas.microsoft.com/office/drawing/2014/main" id="{B6233C32-160F-CF13-2306-20E3D3E0FE35}"/>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2" name="Text Placeholder 26">
            <a:extLst>
              <a:ext uri="{FF2B5EF4-FFF2-40B4-BE49-F238E27FC236}">
                <a16:creationId xmlns:a16="http://schemas.microsoft.com/office/drawing/2014/main" id="{8FDC9B55-9AD2-5B90-DE25-107F246903CD}"/>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3" name="Text Placeholder 26">
            <a:extLst>
              <a:ext uri="{FF2B5EF4-FFF2-40B4-BE49-F238E27FC236}">
                <a16:creationId xmlns:a16="http://schemas.microsoft.com/office/drawing/2014/main" id="{CED6D5FB-2A07-FBF4-F71B-7567FAB121E9}"/>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4" name="Text Placeholder 26">
            <a:extLst>
              <a:ext uri="{FF2B5EF4-FFF2-40B4-BE49-F238E27FC236}">
                <a16:creationId xmlns:a16="http://schemas.microsoft.com/office/drawing/2014/main" id="{59055C49-27EA-56B4-7C66-D8DF9E980066}"/>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5" name="Text Placeholder 23">
            <a:extLst>
              <a:ext uri="{FF2B5EF4-FFF2-40B4-BE49-F238E27FC236}">
                <a16:creationId xmlns:a16="http://schemas.microsoft.com/office/drawing/2014/main" id="{029A5141-0E17-312F-EEB4-46FC9386181C}"/>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6" name="Text Placeholder 23">
            <a:extLst>
              <a:ext uri="{FF2B5EF4-FFF2-40B4-BE49-F238E27FC236}">
                <a16:creationId xmlns:a16="http://schemas.microsoft.com/office/drawing/2014/main" id="{9EA5ED94-BB32-DA39-06AB-5D952BC2EDCF}"/>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17" name="Text Placeholder 26">
            <a:extLst>
              <a:ext uri="{FF2B5EF4-FFF2-40B4-BE49-F238E27FC236}">
                <a16:creationId xmlns:a16="http://schemas.microsoft.com/office/drawing/2014/main" id="{06A03A4B-0468-4556-8070-02E25FFF59A4}"/>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18" name="Text Placeholder 26">
            <a:extLst>
              <a:ext uri="{FF2B5EF4-FFF2-40B4-BE49-F238E27FC236}">
                <a16:creationId xmlns:a16="http://schemas.microsoft.com/office/drawing/2014/main" id="{78E504B8-1AE3-0C2C-53A9-460F64378C5E}"/>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16207484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Text Placeholder 23">
            <a:extLst>
              <a:ext uri="{FF2B5EF4-FFF2-40B4-BE49-F238E27FC236}">
                <a16:creationId xmlns:a16="http://schemas.microsoft.com/office/drawing/2014/main" id="{5520860B-00C2-2417-A45A-62FF7F465582}"/>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6" name="Text Placeholder 26">
            <a:extLst>
              <a:ext uri="{FF2B5EF4-FFF2-40B4-BE49-F238E27FC236}">
                <a16:creationId xmlns:a16="http://schemas.microsoft.com/office/drawing/2014/main" id="{6D3B9789-7D72-B451-4570-1FF0E3ABC232}"/>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7" name="Text Placeholder 26">
            <a:extLst>
              <a:ext uri="{FF2B5EF4-FFF2-40B4-BE49-F238E27FC236}">
                <a16:creationId xmlns:a16="http://schemas.microsoft.com/office/drawing/2014/main" id="{305ECB73-26DF-E3E0-18F9-FD4235045867}"/>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8" name="Text Placeholder 26">
            <a:extLst>
              <a:ext uri="{FF2B5EF4-FFF2-40B4-BE49-F238E27FC236}">
                <a16:creationId xmlns:a16="http://schemas.microsoft.com/office/drawing/2014/main" id="{ECB1BFC7-EFF5-98BC-2077-B3E618106236}"/>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0" name="Text Placeholder 26">
            <a:extLst>
              <a:ext uri="{FF2B5EF4-FFF2-40B4-BE49-F238E27FC236}">
                <a16:creationId xmlns:a16="http://schemas.microsoft.com/office/drawing/2014/main" id="{5109F7A9-9BC4-7AA6-9ACD-6901FCA07122}"/>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1" name="Text Placeholder 23">
            <a:extLst>
              <a:ext uri="{FF2B5EF4-FFF2-40B4-BE49-F238E27FC236}">
                <a16:creationId xmlns:a16="http://schemas.microsoft.com/office/drawing/2014/main" id="{0B34DBE1-34CB-D741-53C5-063611454490}"/>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2" name="Text Placeholder 23">
            <a:extLst>
              <a:ext uri="{FF2B5EF4-FFF2-40B4-BE49-F238E27FC236}">
                <a16:creationId xmlns:a16="http://schemas.microsoft.com/office/drawing/2014/main" id="{5336CBBF-A2BB-B90E-2218-92219A7F710A}"/>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13" name="Text Placeholder 26">
            <a:extLst>
              <a:ext uri="{FF2B5EF4-FFF2-40B4-BE49-F238E27FC236}">
                <a16:creationId xmlns:a16="http://schemas.microsoft.com/office/drawing/2014/main" id="{3A272754-B555-D821-6374-DA935A356F9B}"/>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14" name="Text Placeholder 26">
            <a:extLst>
              <a:ext uri="{FF2B5EF4-FFF2-40B4-BE49-F238E27FC236}">
                <a16:creationId xmlns:a16="http://schemas.microsoft.com/office/drawing/2014/main" id="{F5F147B7-9438-A23A-BC3C-F06927CB46F8}"/>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32382277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Q&amp;A Cov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FD2919-8E5C-8D4A-A9A5-AC022B36F876}"/>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pic>
        <p:nvPicPr>
          <p:cNvPr id="10" name="Graphic 9">
            <a:extLst>
              <a:ext uri="{FF2B5EF4-FFF2-40B4-BE49-F238E27FC236}">
                <a16:creationId xmlns:a16="http://schemas.microsoft.com/office/drawing/2014/main" id="{5303F363-B306-7744-B10F-C78A67A968E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98318" y="426397"/>
            <a:ext cx="1347364" cy="273924"/>
          </a:xfrm>
          <a:prstGeom prst="rect">
            <a:avLst/>
          </a:prstGeom>
        </p:spPr>
      </p:pic>
      <p:pic>
        <p:nvPicPr>
          <p:cNvPr id="11" name="Graphic 10">
            <a:extLst>
              <a:ext uri="{FF2B5EF4-FFF2-40B4-BE49-F238E27FC236}">
                <a16:creationId xmlns:a16="http://schemas.microsoft.com/office/drawing/2014/main" id="{B7826143-7E59-8889-79D2-DE75F4B969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18890" y="4580138"/>
            <a:ext cx="906220" cy="224119"/>
          </a:xfrm>
          <a:prstGeom prst="rect">
            <a:avLst/>
          </a:prstGeom>
        </p:spPr>
      </p:pic>
      <p:sp>
        <p:nvSpPr>
          <p:cNvPr id="14" name="Title 1">
            <a:extLst>
              <a:ext uri="{FF2B5EF4-FFF2-40B4-BE49-F238E27FC236}">
                <a16:creationId xmlns:a16="http://schemas.microsoft.com/office/drawing/2014/main" id="{B0FB88E6-A5C7-7616-72AF-AE4BC8CE1143}"/>
              </a:ext>
            </a:extLst>
          </p:cNvPr>
          <p:cNvSpPr txBox="1">
            <a:spLocks/>
          </p:cNvSpPr>
          <p:nvPr userDrawn="1"/>
        </p:nvSpPr>
        <p:spPr>
          <a:xfrm>
            <a:off x="1944000" y="2103750"/>
            <a:ext cx="5256000" cy="936000"/>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4400" b="1" kern="1200">
                <a:solidFill>
                  <a:schemeClr val="bg1"/>
                </a:solidFill>
                <a:latin typeface="+mj-lt"/>
                <a:ea typeface="+mj-ea"/>
                <a:cs typeface="+mj-cs"/>
              </a:defRPr>
            </a:lvl1pPr>
          </a:lstStyle>
          <a:p>
            <a:pPr algn="ctr"/>
            <a:r>
              <a:rPr lang="en-US" sz="6600" dirty="0"/>
              <a:t>Q&amp;A session </a:t>
            </a:r>
          </a:p>
        </p:txBody>
      </p:sp>
      <p:sp>
        <p:nvSpPr>
          <p:cNvPr id="12" name="Text Placeholder 23">
            <a:extLst>
              <a:ext uri="{FF2B5EF4-FFF2-40B4-BE49-F238E27FC236}">
                <a16:creationId xmlns:a16="http://schemas.microsoft.com/office/drawing/2014/main" id="{DC565BA9-33D6-DD5B-5D76-5134EDCA396D}"/>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3" name="Text Placeholder 26">
            <a:extLst>
              <a:ext uri="{FF2B5EF4-FFF2-40B4-BE49-F238E27FC236}">
                <a16:creationId xmlns:a16="http://schemas.microsoft.com/office/drawing/2014/main" id="{0E4E48D3-A373-69B0-0E2B-56481E119F38}"/>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57194574-74A3-AEBD-C3CD-E68EDF003446}"/>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6" name="Text Placeholder 26">
            <a:extLst>
              <a:ext uri="{FF2B5EF4-FFF2-40B4-BE49-F238E27FC236}">
                <a16:creationId xmlns:a16="http://schemas.microsoft.com/office/drawing/2014/main" id="{C786028D-4D1D-5C3C-DE2C-BBC07319CA44}"/>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7" name="Text Placeholder 26">
            <a:extLst>
              <a:ext uri="{FF2B5EF4-FFF2-40B4-BE49-F238E27FC236}">
                <a16:creationId xmlns:a16="http://schemas.microsoft.com/office/drawing/2014/main" id="{F4067798-1B26-4A6D-3FAB-FBA3CDEA4DCF}"/>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8" name="Text Placeholder 23">
            <a:extLst>
              <a:ext uri="{FF2B5EF4-FFF2-40B4-BE49-F238E27FC236}">
                <a16:creationId xmlns:a16="http://schemas.microsoft.com/office/drawing/2014/main" id="{8B5BC5EC-292A-E638-0BF5-2B59D2747C7D}"/>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9" name="Text Placeholder 23">
            <a:extLst>
              <a:ext uri="{FF2B5EF4-FFF2-40B4-BE49-F238E27FC236}">
                <a16:creationId xmlns:a16="http://schemas.microsoft.com/office/drawing/2014/main" id="{E38423F0-8748-8153-4325-95D887ABBCAB}"/>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20" name="Text Placeholder 26">
            <a:extLst>
              <a:ext uri="{FF2B5EF4-FFF2-40B4-BE49-F238E27FC236}">
                <a16:creationId xmlns:a16="http://schemas.microsoft.com/office/drawing/2014/main" id="{9BF78EB6-0890-9DAD-C520-3FE4EACF4FC6}"/>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21" name="Text Placeholder 26">
            <a:extLst>
              <a:ext uri="{FF2B5EF4-FFF2-40B4-BE49-F238E27FC236}">
                <a16:creationId xmlns:a16="http://schemas.microsoft.com/office/drawing/2014/main" id="{5C5C4F5B-E2C5-8DB1-7D23-978DDF1C2E5C}"/>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233972772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Q&amp;A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53154-2590-E5BF-4FAE-B0A94F669F94}"/>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pic>
        <p:nvPicPr>
          <p:cNvPr id="10" name="Graphic 9">
            <a:extLst>
              <a:ext uri="{FF2B5EF4-FFF2-40B4-BE49-F238E27FC236}">
                <a16:creationId xmlns:a16="http://schemas.microsoft.com/office/drawing/2014/main" id="{5303F363-B306-7744-B10F-C78A67A968E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98318" y="426397"/>
            <a:ext cx="1347364" cy="273924"/>
          </a:xfrm>
          <a:prstGeom prst="rect">
            <a:avLst/>
          </a:prstGeom>
        </p:spPr>
      </p:pic>
      <p:pic>
        <p:nvPicPr>
          <p:cNvPr id="11" name="Graphic 10">
            <a:extLst>
              <a:ext uri="{FF2B5EF4-FFF2-40B4-BE49-F238E27FC236}">
                <a16:creationId xmlns:a16="http://schemas.microsoft.com/office/drawing/2014/main" id="{B7826143-7E59-8889-79D2-DE75F4B969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18890" y="4580138"/>
            <a:ext cx="906220" cy="224119"/>
          </a:xfrm>
          <a:prstGeom prst="rect">
            <a:avLst/>
          </a:prstGeom>
        </p:spPr>
      </p:pic>
      <p:sp>
        <p:nvSpPr>
          <p:cNvPr id="12" name="Text Placeholder 10">
            <a:extLst>
              <a:ext uri="{FF2B5EF4-FFF2-40B4-BE49-F238E27FC236}">
                <a16:creationId xmlns:a16="http://schemas.microsoft.com/office/drawing/2014/main" id="{ED41DCDF-DF8C-83E2-C74F-BC19F0D75E73}"/>
              </a:ext>
            </a:extLst>
          </p:cNvPr>
          <p:cNvSpPr>
            <a:spLocks noGrp="1"/>
          </p:cNvSpPr>
          <p:nvPr>
            <p:ph type="body" sz="quarter" idx="22" hasCustomPrompt="1"/>
          </p:nvPr>
        </p:nvSpPr>
        <p:spPr>
          <a:xfrm>
            <a:off x="792000" y="950913"/>
            <a:ext cx="7560000" cy="3240000"/>
          </a:xfrm>
          <a:prstGeom prst="rect">
            <a:avLst/>
          </a:prstGeom>
        </p:spPr>
        <p:txBody>
          <a:bodyPr lIns="0" tIns="0" rIns="0" bIns="0" anchor="ctr"/>
          <a:lstStyle>
            <a:lvl1pPr marL="0" indent="0" algn="ctr">
              <a:buNone/>
              <a:defRPr sz="2800" b="1">
                <a:solidFill>
                  <a:schemeClr val="bg1"/>
                </a:solidFill>
              </a:defRPr>
            </a:lvl1pPr>
          </a:lstStyle>
          <a:p>
            <a:pPr lvl="0"/>
            <a:r>
              <a:rPr lang="en-GB" dirty="0"/>
              <a:t>Click to add </a:t>
            </a:r>
            <a:br>
              <a:rPr lang="en-GB" dirty="0"/>
            </a:br>
            <a:r>
              <a:rPr lang="en-GB" dirty="0"/>
              <a:t>a question or a title</a:t>
            </a:r>
            <a:endParaRPr lang="en-US" dirty="0"/>
          </a:p>
        </p:txBody>
      </p:sp>
      <p:sp>
        <p:nvSpPr>
          <p:cNvPr id="13" name="Text Placeholder 23">
            <a:extLst>
              <a:ext uri="{FF2B5EF4-FFF2-40B4-BE49-F238E27FC236}">
                <a16:creationId xmlns:a16="http://schemas.microsoft.com/office/drawing/2014/main" id="{DAC6B0B0-7FFB-FCD6-C15C-A3BDCAFE3674}"/>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4EDCF4CB-F861-52B4-66A7-D704ABBA5656}"/>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5049B1A6-D620-552B-B76B-285080EA3771}"/>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6" name="Text Placeholder 26">
            <a:extLst>
              <a:ext uri="{FF2B5EF4-FFF2-40B4-BE49-F238E27FC236}">
                <a16:creationId xmlns:a16="http://schemas.microsoft.com/office/drawing/2014/main" id="{484DFE18-90B4-1D65-2238-0B4DBDE02F95}"/>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7" name="Text Placeholder 26">
            <a:extLst>
              <a:ext uri="{FF2B5EF4-FFF2-40B4-BE49-F238E27FC236}">
                <a16:creationId xmlns:a16="http://schemas.microsoft.com/office/drawing/2014/main" id="{41A41F69-ADEC-6228-3827-682A96168A47}"/>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8" name="Text Placeholder 23">
            <a:extLst>
              <a:ext uri="{FF2B5EF4-FFF2-40B4-BE49-F238E27FC236}">
                <a16:creationId xmlns:a16="http://schemas.microsoft.com/office/drawing/2014/main" id="{CDE369E2-495F-A724-A1F5-7999231908C1}"/>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9" name="Text Placeholder 23">
            <a:extLst>
              <a:ext uri="{FF2B5EF4-FFF2-40B4-BE49-F238E27FC236}">
                <a16:creationId xmlns:a16="http://schemas.microsoft.com/office/drawing/2014/main" id="{983D871F-924A-01D7-F500-BBB84C5B70AB}"/>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20" name="Text Placeholder 26">
            <a:extLst>
              <a:ext uri="{FF2B5EF4-FFF2-40B4-BE49-F238E27FC236}">
                <a16:creationId xmlns:a16="http://schemas.microsoft.com/office/drawing/2014/main" id="{D3BA9398-7C35-F9E6-A634-91E27D18F24F}"/>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21" name="Text Placeholder 26">
            <a:extLst>
              <a:ext uri="{FF2B5EF4-FFF2-40B4-BE49-F238E27FC236}">
                <a16:creationId xmlns:a16="http://schemas.microsoft.com/office/drawing/2014/main" id="{5B8DF357-E12E-5349-CC37-04D8636D0D1F}"/>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35041312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Poll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2F2B6D-130E-5065-BFAF-0477C50A8162}"/>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20" name="Text Placeholder 19">
            <a:extLst>
              <a:ext uri="{FF2B5EF4-FFF2-40B4-BE49-F238E27FC236}">
                <a16:creationId xmlns:a16="http://schemas.microsoft.com/office/drawing/2014/main" id="{CFF8A04C-8B62-FB65-0632-F1C9CA39D4D1}"/>
              </a:ext>
            </a:extLst>
          </p:cNvPr>
          <p:cNvSpPr>
            <a:spLocks noGrp="1"/>
          </p:cNvSpPr>
          <p:nvPr>
            <p:ph type="body" sz="quarter" idx="30" hasCustomPrompt="1"/>
          </p:nvPr>
        </p:nvSpPr>
        <p:spPr>
          <a:xfrm>
            <a:off x="3672305" y="3023915"/>
            <a:ext cx="1799389" cy="503237"/>
          </a:xfrm>
          <a:prstGeom prst="roundRect">
            <a:avLst>
              <a:gd name="adj" fmla="val 7104"/>
            </a:avLst>
          </a:prstGeom>
          <a:noFill/>
          <a:ln w="9525">
            <a:solidFill>
              <a:schemeClr val="tx2">
                <a:lumMod val="40000"/>
                <a:lumOff val="6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lvl1pPr marL="0" indent="0" algn="ctr">
              <a:buNone/>
              <a:defRPr lang="en-GB" sz="1800" dirty="0" smtClean="0">
                <a:solidFill>
                  <a:schemeClr val="bg1"/>
                </a:solidFill>
                <a:cs typeface="Calibri" panose="020F0502020204030204" pitchFamily="34" charset="0"/>
              </a:defRPr>
            </a:lvl1pPr>
            <a:lvl2pPr>
              <a:defRPr lang="en-GB" dirty="0" smtClean="0"/>
            </a:lvl2pPr>
            <a:lvl3pPr>
              <a:defRPr lang="en-GB" sz="1800" dirty="0" smtClean="0"/>
            </a:lvl3pPr>
            <a:lvl4pPr>
              <a:defRPr lang="en-GB" sz="1800" dirty="0" smtClean="0"/>
            </a:lvl4pPr>
            <a:lvl5pPr>
              <a:defRPr lang="en-RS" sz="1800" dirty="0"/>
            </a:lvl5pPr>
          </a:lstStyle>
          <a:p>
            <a:pPr marL="0" lvl="0" algn="ctr" defTabSz="914400" eaLnBrk="0" fontAlgn="base" hangingPunct="0">
              <a:spcBef>
                <a:spcPts val="1800"/>
              </a:spcBef>
              <a:spcAft>
                <a:spcPct val="0"/>
              </a:spcAft>
            </a:pPr>
            <a:r>
              <a:rPr lang="en-GB" dirty="0"/>
              <a:t>B. Answer 2</a:t>
            </a:r>
            <a:endParaRPr lang="en-RS" dirty="0"/>
          </a:p>
        </p:txBody>
      </p:sp>
      <p:pic>
        <p:nvPicPr>
          <p:cNvPr id="10" name="Graphic 9">
            <a:extLst>
              <a:ext uri="{FF2B5EF4-FFF2-40B4-BE49-F238E27FC236}">
                <a16:creationId xmlns:a16="http://schemas.microsoft.com/office/drawing/2014/main" id="{5303F363-B306-7744-B10F-C78A67A968E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98318" y="426397"/>
            <a:ext cx="1347364" cy="273924"/>
          </a:xfrm>
          <a:prstGeom prst="rect">
            <a:avLst/>
          </a:prstGeom>
        </p:spPr>
      </p:pic>
      <p:pic>
        <p:nvPicPr>
          <p:cNvPr id="11" name="Graphic 10">
            <a:extLst>
              <a:ext uri="{FF2B5EF4-FFF2-40B4-BE49-F238E27FC236}">
                <a16:creationId xmlns:a16="http://schemas.microsoft.com/office/drawing/2014/main" id="{B7826143-7E59-8889-79D2-DE75F4B969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18890" y="4580138"/>
            <a:ext cx="906220" cy="224119"/>
          </a:xfrm>
          <a:prstGeom prst="rect">
            <a:avLst/>
          </a:prstGeom>
        </p:spPr>
      </p:pic>
      <p:sp>
        <p:nvSpPr>
          <p:cNvPr id="14" name="Text Placeholder 10">
            <a:extLst>
              <a:ext uri="{FF2B5EF4-FFF2-40B4-BE49-F238E27FC236}">
                <a16:creationId xmlns:a16="http://schemas.microsoft.com/office/drawing/2014/main" id="{D255A360-E61D-9887-6FE3-985F02B79563}"/>
              </a:ext>
            </a:extLst>
          </p:cNvPr>
          <p:cNvSpPr>
            <a:spLocks noGrp="1"/>
          </p:cNvSpPr>
          <p:nvPr>
            <p:ph type="body" sz="quarter" idx="22" hasCustomPrompt="1"/>
          </p:nvPr>
        </p:nvSpPr>
        <p:spPr>
          <a:xfrm>
            <a:off x="792000" y="1494532"/>
            <a:ext cx="7560000" cy="864000"/>
          </a:xfrm>
          <a:prstGeom prst="rect">
            <a:avLst/>
          </a:prstGeom>
        </p:spPr>
        <p:txBody>
          <a:bodyPr lIns="0" tIns="0" rIns="0" bIns="0" anchor="ctr"/>
          <a:lstStyle>
            <a:lvl1pPr marL="0" indent="0" algn="ctr">
              <a:buNone/>
              <a:defRPr sz="2800" b="1">
                <a:solidFill>
                  <a:schemeClr val="bg1"/>
                </a:solidFill>
              </a:defRPr>
            </a:lvl1pPr>
          </a:lstStyle>
          <a:p>
            <a:pPr lvl="0"/>
            <a:r>
              <a:rPr lang="en-GB" dirty="0"/>
              <a:t>Click to add </a:t>
            </a:r>
            <a:br>
              <a:rPr lang="en-GB" dirty="0"/>
            </a:br>
            <a:r>
              <a:rPr lang="en-GB" dirty="0"/>
              <a:t>a poll question</a:t>
            </a:r>
            <a:endParaRPr lang="en-US" dirty="0"/>
          </a:p>
        </p:txBody>
      </p:sp>
      <p:sp>
        <p:nvSpPr>
          <p:cNvPr id="22" name="Text Placeholder 19">
            <a:extLst>
              <a:ext uri="{FF2B5EF4-FFF2-40B4-BE49-F238E27FC236}">
                <a16:creationId xmlns:a16="http://schemas.microsoft.com/office/drawing/2014/main" id="{1F3DA16E-CF28-C859-2D1B-B66081287532}"/>
              </a:ext>
            </a:extLst>
          </p:cNvPr>
          <p:cNvSpPr>
            <a:spLocks noGrp="1"/>
          </p:cNvSpPr>
          <p:nvPr>
            <p:ph type="body" sz="quarter" idx="31" hasCustomPrompt="1"/>
          </p:nvPr>
        </p:nvSpPr>
        <p:spPr>
          <a:xfrm>
            <a:off x="1512000" y="3023915"/>
            <a:ext cx="1799389" cy="503237"/>
          </a:xfrm>
          <a:prstGeom prst="roundRect">
            <a:avLst>
              <a:gd name="adj" fmla="val 7104"/>
            </a:avLst>
          </a:prstGeom>
          <a:noFill/>
          <a:ln w="9525">
            <a:solidFill>
              <a:schemeClr val="tx2">
                <a:lumMod val="40000"/>
                <a:lumOff val="6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lvl1pPr marL="0" indent="0" algn="ctr">
              <a:buNone/>
              <a:defRPr lang="en-GB" sz="1800" dirty="0" smtClean="0">
                <a:solidFill>
                  <a:schemeClr val="bg1"/>
                </a:solidFill>
                <a:cs typeface="Calibri" panose="020F0502020204030204" pitchFamily="34" charset="0"/>
              </a:defRPr>
            </a:lvl1pPr>
            <a:lvl2pPr>
              <a:defRPr lang="en-GB" dirty="0" smtClean="0"/>
            </a:lvl2pPr>
            <a:lvl3pPr>
              <a:defRPr lang="en-GB" sz="1800" dirty="0" smtClean="0"/>
            </a:lvl3pPr>
            <a:lvl4pPr>
              <a:defRPr lang="en-GB" sz="1800" dirty="0" smtClean="0"/>
            </a:lvl4pPr>
            <a:lvl5pPr>
              <a:defRPr lang="en-RS" sz="1800" dirty="0"/>
            </a:lvl5pPr>
          </a:lstStyle>
          <a:p>
            <a:pPr marL="0" lvl="0" algn="ctr" defTabSz="914400" eaLnBrk="0" fontAlgn="base" hangingPunct="0">
              <a:spcBef>
                <a:spcPts val="1800"/>
              </a:spcBef>
              <a:spcAft>
                <a:spcPct val="0"/>
              </a:spcAft>
            </a:pPr>
            <a:r>
              <a:rPr lang="en-GB" dirty="0"/>
              <a:t>A. Answer 1</a:t>
            </a:r>
            <a:endParaRPr lang="en-RS" dirty="0"/>
          </a:p>
        </p:txBody>
      </p:sp>
      <p:sp>
        <p:nvSpPr>
          <p:cNvPr id="23" name="Text Placeholder 19">
            <a:extLst>
              <a:ext uri="{FF2B5EF4-FFF2-40B4-BE49-F238E27FC236}">
                <a16:creationId xmlns:a16="http://schemas.microsoft.com/office/drawing/2014/main" id="{E7450D11-1196-38F8-93EF-917C41FB3482}"/>
              </a:ext>
            </a:extLst>
          </p:cNvPr>
          <p:cNvSpPr>
            <a:spLocks noGrp="1"/>
          </p:cNvSpPr>
          <p:nvPr>
            <p:ph type="body" sz="quarter" idx="32" hasCustomPrompt="1"/>
          </p:nvPr>
        </p:nvSpPr>
        <p:spPr>
          <a:xfrm>
            <a:off x="5832000" y="3023915"/>
            <a:ext cx="1799389" cy="503237"/>
          </a:xfrm>
          <a:prstGeom prst="roundRect">
            <a:avLst>
              <a:gd name="adj" fmla="val 7104"/>
            </a:avLst>
          </a:prstGeom>
          <a:noFill/>
          <a:ln w="9525">
            <a:solidFill>
              <a:schemeClr val="tx2">
                <a:lumMod val="40000"/>
                <a:lumOff val="6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lvl1pPr marL="0" indent="0" algn="ctr">
              <a:buNone/>
              <a:defRPr lang="en-GB" sz="1800" dirty="0" smtClean="0">
                <a:solidFill>
                  <a:schemeClr val="bg1"/>
                </a:solidFill>
                <a:cs typeface="Calibri" panose="020F0502020204030204" pitchFamily="34" charset="0"/>
              </a:defRPr>
            </a:lvl1pPr>
            <a:lvl2pPr>
              <a:defRPr lang="en-GB" dirty="0" smtClean="0"/>
            </a:lvl2pPr>
            <a:lvl3pPr>
              <a:defRPr lang="en-GB" sz="1800" dirty="0" smtClean="0"/>
            </a:lvl3pPr>
            <a:lvl4pPr>
              <a:defRPr lang="en-GB" sz="1800" dirty="0" smtClean="0"/>
            </a:lvl4pPr>
            <a:lvl5pPr>
              <a:defRPr lang="en-RS" sz="1800" dirty="0"/>
            </a:lvl5pPr>
          </a:lstStyle>
          <a:p>
            <a:pPr marL="0" lvl="0" algn="ctr" defTabSz="914400" eaLnBrk="0" fontAlgn="base" hangingPunct="0">
              <a:spcBef>
                <a:spcPts val="1800"/>
              </a:spcBef>
              <a:spcAft>
                <a:spcPct val="0"/>
              </a:spcAft>
            </a:pPr>
            <a:r>
              <a:rPr lang="en-GB" dirty="0"/>
              <a:t>C. Answer 3</a:t>
            </a:r>
            <a:endParaRPr lang="en-RS" dirty="0"/>
          </a:p>
        </p:txBody>
      </p:sp>
      <p:sp>
        <p:nvSpPr>
          <p:cNvPr id="12" name="Text Placeholder 23">
            <a:extLst>
              <a:ext uri="{FF2B5EF4-FFF2-40B4-BE49-F238E27FC236}">
                <a16:creationId xmlns:a16="http://schemas.microsoft.com/office/drawing/2014/main" id="{1A09625E-1D3C-24C0-00DA-B5FCED066D19}"/>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3" name="Text Placeholder 26">
            <a:extLst>
              <a:ext uri="{FF2B5EF4-FFF2-40B4-BE49-F238E27FC236}">
                <a16:creationId xmlns:a16="http://schemas.microsoft.com/office/drawing/2014/main" id="{00A7755A-3364-05E0-8B15-18E7D2729487}"/>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E06918F1-F268-F34B-5E2E-01FE2F4E5FBA}"/>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6" name="Text Placeholder 26">
            <a:extLst>
              <a:ext uri="{FF2B5EF4-FFF2-40B4-BE49-F238E27FC236}">
                <a16:creationId xmlns:a16="http://schemas.microsoft.com/office/drawing/2014/main" id="{9F722E36-F457-4FBD-D26A-48ECD829F3DA}"/>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7" name="Text Placeholder 26">
            <a:extLst>
              <a:ext uri="{FF2B5EF4-FFF2-40B4-BE49-F238E27FC236}">
                <a16:creationId xmlns:a16="http://schemas.microsoft.com/office/drawing/2014/main" id="{9BF2DB9C-CFD1-EC71-C168-9254B2DFC8C0}"/>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8" name="Text Placeholder 23">
            <a:extLst>
              <a:ext uri="{FF2B5EF4-FFF2-40B4-BE49-F238E27FC236}">
                <a16:creationId xmlns:a16="http://schemas.microsoft.com/office/drawing/2014/main" id="{2832C479-751E-A4EC-18ED-C1BB3A1931FD}"/>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19" name="Text Placeholder 23">
            <a:extLst>
              <a:ext uri="{FF2B5EF4-FFF2-40B4-BE49-F238E27FC236}">
                <a16:creationId xmlns:a16="http://schemas.microsoft.com/office/drawing/2014/main" id="{A9E47A11-6003-CFED-0C86-68213B7850AB}"/>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21" name="Text Placeholder 26">
            <a:extLst>
              <a:ext uri="{FF2B5EF4-FFF2-40B4-BE49-F238E27FC236}">
                <a16:creationId xmlns:a16="http://schemas.microsoft.com/office/drawing/2014/main" id="{B1E4D831-4B48-75BA-F75D-C59A9C390AFD}"/>
              </a:ext>
            </a:extLst>
          </p:cNvPr>
          <p:cNvSpPr>
            <a:spLocks noGrp="1"/>
          </p:cNvSpPr>
          <p:nvPr>
            <p:ph type="body" sz="quarter" idx="33"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24" name="Text Placeholder 26">
            <a:extLst>
              <a:ext uri="{FF2B5EF4-FFF2-40B4-BE49-F238E27FC236}">
                <a16:creationId xmlns:a16="http://schemas.microsoft.com/office/drawing/2014/main" id="{D67013A8-9EEF-EAF4-B71A-C8F2F6B3EC0B}"/>
              </a:ext>
            </a:extLst>
          </p:cNvPr>
          <p:cNvSpPr>
            <a:spLocks noGrp="1"/>
          </p:cNvSpPr>
          <p:nvPr>
            <p:ph type="body" sz="quarter" idx="34"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spTree>
    <p:extLst>
      <p:ext uri="{BB962C8B-B14F-4D97-AF65-F5344CB8AC3E}">
        <p14:creationId xmlns:p14="http://schemas.microsoft.com/office/powerpoint/2010/main" val="299056589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16" name="Text Placeholder 23">
            <a:extLst>
              <a:ext uri="{FF2B5EF4-FFF2-40B4-BE49-F238E27FC236}">
                <a16:creationId xmlns:a16="http://schemas.microsoft.com/office/drawing/2014/main" id="{1EF1FD5C-42DC-9540-45B7-E19DF892F265}"/>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7" name="Text Placeholder 26">
            <a:extLst>
              <a:ext uri="{FF2B5EF4-FFF2-40B4-BE49-F238E27FC236}">
                <a16:creationId xmlns:a16="http://schemas.microsoft.com/office/drawing/2014/main" id="{1B9F03AA-4015-EB7F-1C1F-CAAFE9C95534}"/>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8" name="Text Placeholder 26">
            <a:extLst>
              <a:ext uri="{FF2B5EF4-FFF2-40B4-BE49-F238E27FC236}">
                <a16:creationId xmlns:a16="http://schemas.microsoft.com/office/drawing/2014/main" id="{A156CB7A-17A2-6C0B-B7A7-AF8AF6D91286}"/>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title1</a:t>
            </a:r>
          </a:p>
        </p:txBody>
      </p:sp>
      <p:sp>
        <p:nvSpPr>
          <p:cNvPr id="19" name="Text Placeholder 26">
            <a:extLst>
              <a:ext uri="{FF2B5EF4-FFF2-40B4-BE49-F238E27FC236}">
                <a16:creationId xmlns:a16="http://schemas.microsoft.com/office/drawing/2014/main" id="{7EF7887B-8E68-38E5-A77C-C55AB6721E84}"/>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0" name="Text Placeholder 26">
            <a:extLst>
              <a:ext uri="{FF2B5EF4-FFF2-40B4-BE49-F238E27FC236}">
                <a16:creationId xmlns:a16="http://schemas.microsoft.com/office/drawing/2014/main" id="{56D2F2CA-7399-D500-EAE0-72C99D13F823}"/>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1" name="Text Placeholder 23">
            <a:extLst>
              <a:ext uri="{FF2B5EF4-FFF2-40B4-BE49-F238E27FC236}">
                <a16:creationId xmlns:a16="http://schemas.microsoft.com/office/drawing/2014/main" id="{D696B08F-0F37-4149-1C35-9900A16BEA5B}"/>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Title2</a:t>
            </a:r>
          </a:p>
        </p:txBody>
      </p:sp>
      <p:sp>
        <p:nvSpPr>
          <p:cNvPr id="22" name="Text Placeholder 23">
            <a:extLst>
              <a:ext uri="{FF2B5EF4-FFF2-40B4-BE49-F238E27FC236}">
                <a16:creationId xmlns:a16="http://schemas.microsoft.com/office/drawing/2014/main" id="{BBB6C151-7A69-0012-15ED-80BDF969603B}"/>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Text title2</a:t>
            </a:r>
          </a:p>
        </p:txBody>
      </p:sp>
      <p:sp>
        <p:nvSpPr>
          <p:cNvPr id="24" name="Text Placeholder 26">
            <a:extLst>
              <a:ext uri="{FF2B5EF4-FFF2-40B4-BE49-F238E27FC236}">
                <a16:creationId xmlns:a16="http://schemas.microsoft.com/office/drawing/2014/main" id="{66151891-F79F-0158-E817-598318600CA6}"/>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4000" indent="-144000" algn="l">
              <a:lnSpc>
                <a:spcPct val="100000"/>
              </a:lnSpc>
              <a:spcBef>
                <a:spcPts val="600"/>
              </a:spcBef>
              <a:buFont typeface="Wingdings" pitchFamily="2" charset="2"/>
              <a:buChar char="§"/>
              <a:defRPr sz="1200" b="0">
                <a:solidFill>
                  <a:schemeClr val="bg2"/>
                </a:solidFill>
              </a:defRPr>
            </a:lvl1pPr>
            <a:lvl2pPr marL="288000" indent="-144000">
              <a:lnSpc>
                <a:spcPct val="100000"/>
              </a:lnSpc>
              <a:spcBef>
                <a:spcPts val="600"/>
              </a:spcBef>
              <a:buFont typeface="Arial" panose="020B0604020202020204" pitchFamily="34" charset="0"/>
              <a:buChar char="•"/>
              <a:defRPr sz="1050" b="0">
                <a:solidFill>
                  <a:schemeClr val="bg2"/>
                </a:solidFill>
              </a:defRPr>
            </a:lvl2pPr>
            <a:lvl3pPr marL="504000" indent="-216000" algn="l" defTabSz="685800"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8000" indent="-144000">
              <a:lnSpc>
                <a:spcPct val="100000"/>
              </a:lnSpc>
              <a:spcBef>
                <a:spcPts val="600"/>
              </a:spcBef>
              <a:buFont typeface="+mj-lt"/>
              <a:buAutoNum type="romanLcPeriod"/>
              <a:defRPr sz="900" b="0">
                <a:solidFill>
                  <a:schemeClr val="bg2"/>
                </a:solidFill>
              </a:defRPr>
            </a:lvl4pPr>
            <a:lvl5pPr marL="819450" indent="-171450">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25" name="Text Placeholder 26">
            <a:extLst>
              <a:ext uri="{FF2B5EF4-FFF2-40B4-BE49-F238E27FC236}">
                <a16:creationId xmlns:a16="http://schemas.microsoft.com/office/drawing/2014/main" id="{ACFEAD1B-3E54-74D6-85DC-243D5BEFFBA0}"/>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600" indent="-228600" algn="l">
              <a:lnSpc>
                <a:spcPct val="100000"/>
              </a:lnSpc>
              <a:spcBef>
                <a:spcPts val="600"/>
              </a:spcBef>
              <a:buFont typeface="+mj-lt"/>
              <a:buAutoNum type="arabicPeriod"/>
              <a:defRPr sz="1200" b="0">
                <a:solidFill>
                  <a:schemeClr val="bg2"/>
                </a:solidFill>
              </a:defRPr>
            </a:lvl1pPr>
            <a:lvl2pPr marL="460800" indent="-228600">
              <a:lnSpc>
                <a:spcPct val="100000"/>
              </a:lnSpc>
              <a:spcBef>
                <a:spcPts val="600"/>
              </a:spcBef>
              <a:buFont typeface="+mj-lt"/>
              <a:buAutoNum type="arabicParenR"/>
              <a:defRPr sz="1000" b="0">
                <a:solidFill>
                  <a:schemeClr val="bg2"/>
                </a:solidFill>
              </a:defRPr>
            </a:lvl2pPr>
            <a:lvl3pPr marL="691200" indent="-230400" algn="l" defTabSz="685800"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200" indent="-144000">
              <a:lnSpc>
                <a:spcPct val="100000"/>
              </a:lnSpc>
              <a:spcBef>
                <a:spcPts val="600"/>
              </a:spcBef>
              <a:buFont typeface="+mj-lt"/>
              <a:buAutoNum type="romanLcPeriod"/>
              <a:defRPr sz="800" b="0">
                <a:solidFill>
                  <a:schemeClr val="bg2"/>
                </a:solidFill>
              </a:defRPr>
            </a:lvl4pPr>
            <a:lvl5pPr marL="876600" indent="-228600">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pic>
        <p:nvPicPr>
          <p:cNvPr id="4" name="Picture 3">
            <a:extLst>
              <a:ext uri="{FF2B5EF4-FFF2-40B4-BE49-F238E27FC236}">
                <a16:creationId xmlns:a16="http://schemas.microsoft.com/office/drawing/2014/main" id="{2BF3B6D1-962C-B543-BD47-2486D2CD50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1"/>
            <a:ext cx="9143992" cy="5143496"/>
          </a:xfrm>
          <a:prstGeom prst="rect">
            <a:avLst/>
          </a:prstGeom>
        </p:spPr>
      </p:pic>
      <p:sp>
        <p:nvSpPr>
          <p:cNvPr id="5" name="Rectangle 4">
            <a:extLst>
              <a:ext uri="{FF2B5EF4-FFF2-40B4-BE49-F238E27FC236}">
                <a16:creationId xmlns:a16="http://schemas.microsoft.com/office/drawing/2014/main" id="{98843C70-7B9A-E87C-AD5A-CED616FBB95D}"/>
              </a:ext>
            </a:extLst>
          </p:cNvPr>
          <p:cNvSpPr/>
          <p:nvPr userDrawn="1"/>
        </p:nvSpPr>
        <p:spPr>
          <a:xfrm>
            <a:off x="-2" y="-1"/>
            <a:ext cx="4572002" cy="5143501"/>
          </a:xfrm>
          <a:prstGeom prst="rect">
            <a:avLst/>
          </a:prstGeom>
          <a:gradFill>
            <a:gsLst>
              <a:gs pos="0">
                <a:srgbClr val="022059">
                  <a:alpha val="85000"/>
                </a:srgbClr>
              </a:gs>
              <a:gs pos="85000">
                <a:srgbClr val="1920D6">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6" name="Rectangle 5">
            <a:extLst>
              <a:ext uri="{FF2B5EF4-FFF2-40B4-BE49-F238E27FC236}">
                <a16:creationId xmlns:a16="http://schemas.microsoft.com/office/drawing/2014/main" id="{283F4CAB-5EC1-E9C6-E5D2-8538EDFCD694}"/>
              </a:ext>
            </a:extLst>
          </p:cNvPr>
          <p:cNvSpPr/>
          <p:nvPr userDrawn="1"/>
        </p:nvSpPr>
        <p:spPr>
          <a:xfrm>
            <a:off x="0" y="0"/>
            <a:ext cx="9144000" cy="51435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7" name="Rectangle 6">
            <a:extLst>
              <a:ext uri="{FF2B5EF4-FFF2-40B4-BE49-F238E27FC236}">
                <a16:creationId xmlns:a16="http://schemas.microsoft.com/office/drawing/2014/main" id="{4B1F23E1-3F86-11F3-210E-14CFC559DC79}"/>
              </a:ext>
            </a:extLst>
          </p:cNvPr>
          <p:cNvSpPr/>
          <p:nvPr userDrawn="1"/>
        </p:nvSpPr>
        <p:spPr>
          <a:xfrm>
            <a:off x="359996" y="3817050"/>
            <a:ext cx="1007999" cy="100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8" name="TextBox 19">
            <a:hlinkClick r:id="rId3"/>
            <a:extLst>
              <a:ext uri="{FF2B5EF4-FFF2-40B4-BE49-F238E27FC236}">
                <a16:creationId xmlns:a16="http://schemas.microsoft.com/office/drawing/2014/main" id="{88F3CBED-AEC9-3E2F-EAE5-EBE6465DB486}"/>
              </a:ext>
            </a:extLst>
          </p:cNvPr>
          <p:cNvSpPr txBox="1">
            <a:spLocks noChangeArrowheads="1"/>
          </p:cNvSpPr>
          <p:nvPr userDrawn="1"/>
        </p:nvSpPr>
        <p:spPr bwMode="auto">
          <a:xfrm>
            <a:off x="1512000" y="4182550"/>
            <a:ext cx="23040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t" anchorCtr="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sz="2000" b="1" kern="1200" dirty="0">
                <a:solidFill>
                  <a:schemeClr val="bg1"/>
                </a:solidFill>
                <a:latin typeface="+mj-lt"/>
                <a:ea typeface="+mn-ea"/>
                <a:cs typeface="+mn-cs"/>
              </a:rPr>
              <a:t>Join us!</a:t>
            </a:r>
            <a:endParaRPr lang="en-US" sz="2000" b="1" kern="1200" dirty="0">
              <a:solidFill>
                <a:schemeClr val="bg1"/>
              </a:solidFill>
              <a:latin typeface="+mj-lt"/>
              <a:ea typeface="+mn-ea"/>
              <a:cs typeface="+mn-cs"/>
            </a:endParaRPr>
          </a:p>
        </p:txBody>
      </p:sp>
      <p:pic>
        <p:nvPicPr>
          <p:cNvPr id="11" name="Picture 10">
            <a:extLst>
              <a:ext uri="{FF2B5EF4-FFF2-40B4-BE49-F238E27FC236}">
                <a16:creationId xmlns:a16="http://schemas.microsoft.com/office/drawing/2014/main" id="{478DB75D-18FC-8E26-D131-9B6760950FA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95995" y="3853049"/>
            <a:ext cx="936000" cy="936000"/>
          </a:xfrm>
          <a:prstGeom prst="rect">
            <a:avLst/>
          </a:prstGeom>
        </p:spPr>
      </p:pic>
      <p:sp>
        <p:nvSpPr>
          <p:cNvPr id="12" name="Rectangle 11">
            <a:extLst>
              <a:ext uri="{FF2B5EF4-FFF2-40B4-BE49-F238E27FC236}">
                <a16:creationId xmlns:a16="http://schemas.microsoft.com/office/drawing/2014/main" id="{E2284800-3AE5-9092-D91C-5DF49D1DAB10}"/>
              </a:ext>
            </a:extLst>
          </p:cNvPr>
          <p:cNvSpPr/>
          <p:nvPr userDrawn="1"/>
        </p:nvSpPr>
        <p:spPr>
          <a:xfrm>
            <a:off x="359998" y="1800000"/>
            <a:ext cx="4212002" cy="1692000"/>
          </a:xfrm>
          <a:prstGeom prst="rect">
            <a:avLst/>
          </a:prstGeom>
        </p:spPr>
        <p:txBody>
          <a:bodyPr wrap="square" lIns="0" tIns="0" rIns="0" bIns="0">
            <a:spAutoFit/>
          </a:bodyPr>
          <a:lstStyle/>
          <a:p>
            <a:pPr marL="0" marR="0" lvl="0" indent="0" algn="l" defTabSz="457200" rtl="0" eaLnBrk="1" fontAlgn="auto" latinLnBrk="0" hangingPunct="1">
              <a:spcBef>
                <a:spcPts val="600"/>
              </a:spcBef>
              <a:spcAft>
                <a:spcPts val="0"/>
              </a:spcAft>
              <a:buClrTx/>
              <a:buSzTx/>
              <a:buFontTx/>
              <a:buNone/>
              <a:tabLst/>
              <a:defRPr/>
            </a:pPr>
            <a:r>
              <a:rPr lang="en-US" sz="2800" b="1" kern="1200" dirty="0">
                <a:gradFill>
                  <a:gsLst>
                    <a:gs pos="0">
                      <a:srgbClr val="006EDE"/>
                    </a:gs>
                    <a:gs pos="100000">
                      <a:srgbClr val="6EE6FF"/>
                    </a:gs>
                  </a:gsLst>
                  <a:lin ang="18900000" scaled="0"/>
                </a:gradFill>
                <a:latin typeface="+mj-lt"/>
                <a:ea typeface="ＭＳ Ｐゴシック" charset="0"/>
                <a:cs typeface="ＭＳ Ｐゴシック" charset="0"/>
              </a:rPr>
              <a:t>Transforming lives through education</a:t>
            </a:r>
          </a:p>
          <a:p>
            <a:pPr marL="0" marR="0" lvl="0" indent="0" algn="l" defTabSz="457200" rtl="0" eaLnBrk="1" fontAlgn="auto" latinLnBrk="0" hangingPunct="1">
              <a:spcBef>
                <a:spcPts val="600"/>
              </a:spcBef>
              <a:spcAft>
                <a:spcPts val="0"/>
              </a:spcAft>
              <a:buClrTx/>
              <a:buSzTx/>
              <a:buFontTx/>
              <a:buNone/>
              <a:tabLst/>
              <a:defRPr/>
            </a:pPr>
            <a:r>
              <a:rPr lang="en-US" sz="1600" kern="1200" dirty="0">
                <a:solidFill>
                  <a:schemeClr val="bg1"/>
                </a:solidFill>
                <a:latin typeface="+mj-lt"/>
                <a:ea typeface="ＭＳ Ｐゴシック" charset="0"/>
                <a:cs typeface="ＭＳ Ｐゴシック" charset="0"/>
              </a:rPr>
              <a:t>Let’s work together to create new knowledge, putting our diverse experiences and strengths towards a brighter future!</a:t>
            </a:r>
          </a:p>
        </p:txBody>
      </p:sp>
      <p:pic>
        <p:nvPicPr>
          <p:cNvPr id="26" name="Picture 25">
            <a:extLst>
              <a:ext uri="{FF2B5EF4-FFF2-40B4-BE49-F238E27FC236}">
                <a16:creationId xmlns:a16="http://schemas.microsoft.com/office/drawing/2014/main" id="{B931AD28-375C-6763-B81B-BE837EFF3B1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0003" y="360000"/>
            <a:ext cx="2808000" cy="1152757"/>
          </a:xfrm>
          <a:prstGeom prst="rect">
            <a:avLst/>
          </a:prstGeom>
        </p:spPr>
      </p:pic>
    </p:spTree>
    <p:extLst>
      <p:ext uri="{BB962C8B-B14F-4D97-AF65-F5344CB8AC3E}">
        <p14:creationId xmlns:p14="http://schemas.microsoft.com/office/powerpoint/2010/main" val="21726758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Cover">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7CB40B-8A79-D2D2-C89A-C531CE5B23CA}"/>
              </a:ext>
            </a:extLst>
          </p:cNvPr>
          <p:cNvGrpSpPr/>
          <p:nvPr userDrawn="1"/>
        </p:nvGrpSpPr>
        <p:grpSpPr>
          <a:xfrm>
            <a:off x="0" y="0"/>
            <a:ext cx="9144000" cy="5143502"/>
            <a:chOff x="0" y="0"/>
            <a:chExt cx="12192000" cy="6858002"/>
          </a:xfrm>
        </p:grpSpPr>
        <p:sp>
          <p:nvSpPr>
            <p:cNvPr id="3" name="Rectangle 2">
              <a:extLst>
                <a:ext uri="{FF2B5EF4-FFF2-40B4-BE49-F238E27FC236}">
                  <a16:creationId xmlns:a16="http://schemas.microsoft.com/office/drawing/2014/main" id="{1C98CB1D-B92E-54C0-5A51-D2CB63CE7969}"/>
                </a:ext>
              </a:extLst>
            </p:cNvPr>
            <p:cNvSpPr/>
            <p:nvPr userDrawn="1"/>
          </p:nvSpPr>
          <p:spPr>
            <a:xfrm>
              <a:off x="0" y="0"/>
              <a:ext cx="12192000" cy="6858000"/>
            </a:xfrm>
            <a:prstGeom prst="rect">
              <a:avLst/>
            </a:prstGeom>
            <a:gradFill>
              <a:gsLst>
                <a:gs pos="70000">
                  <a:srgbClr val="0C2090"/>
                </a:gs>
                <a:gs pos="0">
                  <a:schemeClr val="bg2"/>
                </a:gs>
                <a:gs pos="100000">
                  <a:srgbClr val="1920D6"/>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4267" dirty="0">
                <a:solidFill>
                  <a:schemeClr val="bg2"/>
                </a:solidFill>
              </a:endParaRPr>
            </a:p>
          </p:txBody>
        </p:sp>
        <p:pic>
          <p:nvPicPr>
            <p:cNvPr id="4" name="Picture 3">
              <a:extLst>
                <a:ext uri="{FF2B5EF4-FFF2-40B4-BE49-F238E27FC236}">
                  <a16:creationId xmlns:a16="http://schemas.microsoft.com/office/drawing/2014/main" id="{29206F5F-7CA4-C850-D075-4F84E8C2D6E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 y="3"/>
              <a:ext cx="12190516" cy="6857999"/>
            </a:xfrm>
            <a:prstGeom prst="rect">
              <a:avLst/>
            </a:prstGeom>
          </p:spPr>
        </p:pic>
        <p:sp>
          <p:nvSpPr>
            <p:cNvPr id="7" name="Rectangle 6">
              <a:extLst>
                <a:ext uri="{FF2B5EF4-FFF2-40B4-BE49-F238E27FC236}">
                  <a16:creationId xmlns:a16="http://schemas.microsoft.com/office/drawing/2014/main" id="{B9836D15-CA3B-C8CA-64D2-18E34FFE09B3}"/>
                </a:ext>
              </a:extLst>
            </p:cNvPr>
            <p:cNvSpPr/>
            <p:nvPr userDrawn="1"/>
          </p:nvSpPr>
          <p:spPr>
            <a:xfrm>
              <a:off x="2" y="2"/>
              <a:ext cx="12190516" cy="6857999"/>
            </a:xfrm>
            <a:prstGeom prst="rect">
              <a:avLst/>
            </a:prstGeom>
            <a:gradFill>
              <a:gsLst>
                <a:gs pos="50000">
                  <a:srgbClr val="0C2090">
                    <a:alpha val="80000"/>
                  </a:srgbClr>
                </a:gs>
                <a:gs pos="0">
                  <a:schemeClr val="bg2">
                    <a:alpha val="80000"/>
                  </a:schemeClr>
                </a:gs>
                <a:gs pos="100000">
                  <a:srgbClr val="1920D6">
                    <a:alpha val="0"/>
                  </a:srgb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grpSp>
      <p:sp>
        <p:nvSpPr>
          <p:cNvPr id="5" name="Title 4">
            <a:extLst>
              <a:ext uri="{FF2B5EF4-FFF2-40B4-BE49-F238E27FC236}">
                <a16:creationId xmlns:a16="http://schemas.microsoft.com/office/drawing/2014/main" id="{50ED2B15-3C94-0649-8170-9C8B1A3F2C89}"/>
              </a:ext>
            </a:extLst>
          </p:cNvPr>
          <p:cNvSpPr>
            <a:spLocks noGrp="1"/>
          </p:cNvSpPr>
          <p:nvPr userDrawn="1">
            <p:ph type="title" hasCustomPrompt="1"/>
          </p:nvPr>
        </p:nvSpPr>
        <p:spPr>
          <a:xfrm>
            <a:off x="374651" y="2405132"/>
            <a:ext cx="8390932" cy="1218795"/>
          </a:xfrm>
        </p:spPr>
        <p:txBody>
          <a:bodyPr anchor="b">
            <a:noAutofit/>
          </a:bodyPr>
          <a:lstStyle>
            <a:lvl1pPr>
              <a:defRPr sz="4400">
                <a:solidFill>
                  <a:schemeClr val="bg1"/>
                </a:solidFill>
              </a:defRPr>
            </a:lvl1pPr>
          </a:lstStyle>
          <a:p>
            <a:r>
              <a:rPr lang="en-US" dirty="0"/>
              <a:t>Click to add a title. </a:t>
            </a:r>
            <a:br>
              <a:rPr lang="en-US" dirty="0"/>
            </a:br>
            <a:r>
              <a:rPr lang="en-US" dirty="0"/>
              <a:t>Please be short and clear</a:t>
            </a:r>
            <a:endParaRPr lang="en-US" dirty="0">
              <a:solidFill>
                <a:schemeClr val="bg1"/>
              </a:solidFill>
              <a:latin typeface="Arial" panose="020B0604020202020204" pitchFamily="34" charset="0"/>
              <a:cs typeface="Arial" panose="020B0604020202020204" pitchFamily="34" charset="0"/>
            </a:endParaRPr>
          </a:p>
        </p:txBody>
      </p:sp>
      <p:sp>
        <p:nvSpPr>
          <p:cNvPr id="6" name="Text Placeholder 2"/>
          <p:cNvSpPr>
            <a:spLocks noGrp="1"/>
          </p:cNvSpPr>
          <p:nvPr>
            <p:ph type="body" sz="quarter" idx="11" hasCustomPrompt="1"/>
          </p:nvPr>
        </p:nvSpPr>
        <p:spPr>
          <a:xfrm>
            <a:off x="374650" y="3965055"/>
            <a:ext cx="8390933" cy="290849"/>
          </a:xfrm>
          <a:prstGeom prst="rect">
            <a:avLst/>
          </a:prstGeom>
        </p:spPr>
        <p:txBody>
          <a:bodyPr wrap="square" lIns="0" tIns="0" rIns="0" bIns="0">
            <a:noAutofit/>
          </a:bodyPr>
          <a:lstStyle>
            <a:lvl1pPr marL="0" indent="0">
              <a:buNone/>
              <a:defRPr lang="en-US" sz="2400" dirty="0">
                <a:solidFill>
                  <a:schemeClr val="tx2">
                    <a:lumMod val="40000"/>
                    <a:lumOff val="60000"/>
                  </a:schemeClr>
                </a:solidFill>
              </a:defRPr>
            </a:lvl1pPr>
          </a:lstStyle>
          <a:p>
            <a:pPr marL="171450" lvl="0" indent="-171450"/>
            <a:r>
              <a:rPr lang="en-US" dirty="0"/>
              <a:t>Click to add a subtitle</a:t>
            </a:r>
          </a:p>
        </p:txBody>
      </p:sp>
      <p:sp>
        <p:nvSpPr>
          <p:cNvPr id="17" name="Text Placeholder 23">
            <a:extLst>
              <a:ext uri="{FF2B5EF4-FFF2-40B4-BE49-F238E27FC236}">
                <a16:creationId xmlns:a16="http://schemas.microsoft.com/office/drawing/2014/main" id="{EB8178DD-F025-FC4E-B0C9-90F0F97785CD}"/>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20" name="Text Placeholder 26">
            <a:extLst>
              <a:ext uri="{FF2B5EF4-FFF2-40B4-BE49-F238E27FC236}">
                <a16:creationId xmlns:a16="http://schemas.microsoft.com/office/drawing/2014/main" id="{B8717D2E-EA09-934A-9BD5-F599D3C95E16}"/>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21" name="Text Placeholder 26">
            <a:extLst>
              <a:ext uri="{FF2B5EF4-FFF2-40B4-BE49-F238E27FC236}">
                <a16:creationId xmlns:a16="http://schemas.microsoft.com/office/drawing/2014/main" id="{7B6E1D5C-43E7-FB4C-A3E5-7ACAD8E40F89}"/>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2" name="Text Placeholder 26">
            <a:extLst>
              <a:ext uri="{FF2B5EF4-FFF2-40B4-BE49-F238E27FC236}">
                <a16:creationId xmlns:a16="http://schemas.microsoft.com/office/drawing/2014/main" id="{CBF8EA1D-E3FF-3548-9045-2B9C5DAA49FA}"/>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3" name="Text Placeholder 26">
            <a:extLst>
              <a:ext uri="{FF2B5EF4-FFF2-40B4-BE49-F238E27FC236}">
                <a16:creationId xmlns:a16="http://schemas.microsoft.com/office/drawing/2014/main" id="{A27C1B7C-5659-3647-8F96-9484CB77B888}"/>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4" name="Text Placeholder 26">
            <a:extLst>
              <a:ext uri="{FF2B5EF4-FFF2-40B4-BE49-F238E27FC236}">
                <a16:creationId xmlns:a16="http://schemas.microsoft.com/office/drawing/2014/main" id="{D1B9E56B-9689-B346-B09B-730CECF6768A}"/>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5" name="Text Placeholder 26">
            <a:extLst>
              <a:ext uri="{FF2B5EF4-FFF2-40B4-BE49-F238E27FC236}">
                <a16:creationId xmlns:a16="http://schemas.microsoft.com/office/drawing/2014/main" id="{728F1C35-96DA-1D4D-8855-0A3A7ADE0C5F}"/>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pic>
        <p:nvPicPr>
          <p:cNvPr id="18" name="Graphic 17">
            <a:extLst>
              <a:ext uri="{FF2B5EF4-FFF2-40B4-BE49-F238E27FC236}">
                <a16:creationId xmlns:a16="http://schemas.microsoft.com/office/drawing/2014/main" id="{AACA847D-52AB-46D0-ABD5-7A9FCDC027E3}"/>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4512" y="345873"/>
            <a:ext cx="1947826" cy="396000"/>
          </a:xfrm>
          <a:prstGeom prst="rect">
            <a:avLst/>
          </a:prstGeom>
        </p:spPr>
      </p:pic>
      <p:pic>
        <p:nvPicPr>
          <p:cNvPr id="26" name="Graphic 25">
            <a:extLst>
              <a:ext uri="{FF2B5EF4-FFF2-40B4-BE49-F238E27FC236}">
                <a16:creationId xmlns:a16="http://schemas.microsoft.com/office/drawing/2014/main" id="{8D731CB0-7046-4307-AA17-69FEC33276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455500" y="417872"/>
            <a:ext cx="1310083" cy="323999"/>
          </a:xfrm>
          <a:prstGeom prst="rect">
            <a:avLst/>
          </a:prstGeom>
        </p:spPr>
      </p:pic>
    </p:spTree>
    <p:extLst>
      <p:ext uri="{BB962C8B-B14F-4D97-AF65-F5344CB8AC3E}">
        <p14:creationId xmlns:p14="http://schemas.microsoft.com/office/powerpoint/2010/main" val="2158858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Block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383607" y="237317"/>
            <a:ext cx="8365106" cy="353698"/>
          </a:xfrm>
          <a:prstGeom prst="rect">
            <a:avLst/>
          </a:prstGeom>
        </p:spPr>
        <p:txBody>
          <a:bodyPr vert="horz" wrap="none" lIns="0" tIns="0" rIns="0" bIns="0" rtlCol="0" anchor="t" anchorCtr="0">
            <a:noAutofit/>
          </a:bodyPr>
          <a:lstStyle>
            <a:lvl1pPr>
              <a:defRPr>
                <a:latin typeface="+mj-lt"/>
              </a:defRPr>
            </a:lvl1pPr>
          </a:lstStyle>
          <a:p>
            <a:r>
              <a:rPr lang="en-US" dirty="0"/>
              <a:t>Click to add a title</a:t>
            </a:r>
          </a:p>
        </p:txBody>
      </p:sp>
      <p:sp>
        <p:nvSpPr>
          <p:cNvPr id="23"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374650" y="1957019"/>
            <a:ext cx="4065827" cy="2594343"/>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ext Placeholder 2"/>
          <p:cNvSpPr>
            <a:spLocks noGrp="1"/>
          </p:cNvSpPr>
          <p:nvPr>
            <p:ph type="body" sz="quarter" idx="19" hasCustomPrompt="1"/>
          </p:nvPr>
        </p:nvSpPr>
        <p:spPr>
          <a:xfrm>
            <a:off x="384175" y="1166813"/>
            <a:ext cx="8364538" cy="574305"/>
          </a:xfrm>
          <a:prstGeom prst="rect">
            <a:avLst/>
          </a:prstGeom>
        </p:spPr>
        <p:txBody>
          <a:bodyPr lIns="0" tIns="0" rIns="0" bIns="0">
            <a:noAutofit/>
          </a:bodyPr>
          <a:lstStyle>
            <a:lvl1pPr marL="0" indent="0">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lead or delete this placeholder if not needed</a:t>
            </a:r>
          </a:p>
        </p:txBody>
      </p:sp>
      <p:sp>
        <p:nvSpPr>
          <p:cNvPr id="15" name="Text Placeholder 4"/>
          <p:cNvSpPr>
            <a:spLocks noGrp="1"/>
          </p:cNvSpPr>
          <p:nvPr>
            <p:ph type="body" sz="quarter" idx="18" hasCustomPrompt="1"/>
          </p:nvPr>
        </p:nvSpPr>
        <p:spPr>
          <a:xfrm>
            <a:off x="383607" y="735013"/>
            <a:ext cx="8365106" cy="215900"/>
          </a:xfrm>
          <a:prstGeom prst="rect">
            <a:avLst/>
          </a:prstGeom>
        </p:spPr>
        <p:txBody>
          <a:bodyPr lIns="0" tIns="0" rIns="0" bIns="0">
            <a:noAutofit/>
          </a:bodyPr>
          <a:lstStyle>
            <a:lvl1pPr marL="0" indent="0">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delete this placeholder if not needed</a:t>
            </a:r>
          </a:p>
        </p:txBody>
      </p:sp>
      <p:sp>
        <p:nvSpPr>
          <p:cNvPr id="18" name="Content Placeholder 2">
            <a:extLst>
              <a:ext uri="{FF2B5EF4-FFF2-40B4-BE49-F238E27FC236}">
                <a16:creationId xmlns:a16="http://schemas.microsoft.com/office/drawing/2014/main" id="{1D312E8C-BE32-5F45-A5AB-57FDA3272178}"/>
              </a:ext>
            </a:extLst>
          </p:cNvPr>
          <p:cNvSpPr>
            <a:spLocks noGrp="1"/>
          </p:cNvSpPr>
          <p:nvPr>
            <p:ph sz="quarter" idx="20" hasCustomPrompt="1"/>
          </p:nvPr>
        </p:nvSpPr>
        <p:spPr>
          <a:xfrm>
            <a:off x="4682886" y="1966240"/>
            <a:ext cx="4065827" cy="2594343"/>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23">
            <a:extLst>
              <a:ext uri="{FF2B5EF4-FFF2-40B4-BE49-F238E27FC236}">
                <a16:creationId xmlns:a16="http://schemas.microsoft.com/office/drawing/2014/main" id="{5788FBEB-17D2-9B4E-871C-901557C8BDF3}"/>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6" name="Text Placeholder 26">
            <a:extLst>
              <a:ext uri="{FF2B5EF4-FFF2-40B4-BE49-F238E27FC236}">
                <a16:creationId xmlns:a16="http://schemas.microsoft.com/office/drawing/2014/main" id="{B0172F45-2D63-C947-95A2-B29FFC1BB963}"/>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7" name="Text Placeholder 26">
            <a:extLst>
              <a:ext uri="{FF2B5EF4-FFF2-40B4-BE49-F238E27FC236}">
                <a16:creationId xmlns:a16="http://schemas.microsoft.com/office/drawing/2014/main" id="{4C05A54F-7DE5-2948-A643-AE98F84829A4}"/>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7" name="Text Placeholder 26">
            <a:extLst>
              <a:ext uri="{FF2B5EF4-FFF2-40B4-BE49-F238E27FC236}">
                <a16:creationId xmlns:a16="http://schemas.microsoft.com/office/drawing/2014/main" id="{E83871FE-5CBA-3449-A72E-7B2430BC8746}"/>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8" name="Text Placeholder 26">
            <a:extLst>
              <a:ext uri="{FF2B5EF4-FFF2-40B4-BE49-F238E27FC236}">
                <a16:creationId xmlns:a16="http://schemas.microsoft.com/office/drawing/2014/main" id="{86174AB2-CB0C-7746-BCF0-107D72ECD19C}"/>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9" name="Text Placeholder 26">
            <a:extLst>
              <a:ext uri="{FF2B5EF4-FFF2-40B4-BE49-F238E27FC236}">
                <a16:creationId xmlns:a16="http://schemas.microsoft.com/office/drawing/2014/main" id="{C6D2136F-0B47-D348-A846-B3410D6FC052}"/>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30" name="Text Placeholder 26">
            <a:extLst>
              <a:ext uri="{FF2B5EF4-FFF2-40B4-BE49-F238E27FC236}">
                <a16:creationId xmlns:a16="http://schemas.microsoft.com/office/drawing/2014/main" id="{662DC909-E1F1-8343-99DE-802D9BE956C9}"/>
              </a:ext>
            </a:extLst>
          </p:cNvPr>
          <p:cNvSpPr>
            <a:spLocks noGrp="1"/>
          </p:cNvSpPr>
          <p:nvPr>
            <p:ph type="body" sz="quarter" idx="21"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16079587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Title and Content (common)">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250826" y="237317"/>
            <a:ext cx="8642349" cy="713596"/>
          </a:xfrm>
          <a:prstGeom prst="rect">
            <a:avLst/>
          </a:prstGeom>
        </p:spPr>
        <p:txBody>
          <a:bodyPr vert="horz" lIns="0" tIns="0" rIns="0" bIns="0" rtlCol="0" anchor="t" anchorCtr="0">
            <a:noAutofit/>
          </a:bodyPr>
          <a:lstStyle>
            <a:lvl1pPr>
              <a:defRPr>
                <a:latin typeface="+mj-lt"/>
              </a:defRPr>
            </a:lvl1pPr>
          </a:lstStyle>
          <a:p>
            <a:r>
              <a:rPr lang="en-US" dirty="0"/>
              <a:t>Click to add a title</a:t>
            </a:r>
          </a:p>
        </p:txBody>
      </p:sp>
      <p:sp>
        <p:nvSpPr>
          <p:cNvPr id="3"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250826" y="1166813"/>
            <a:ext cx="8642349" cy="3349625"/>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23">
            <a:extLst>
              <a:ext uri="{FF2B5EF4-FFF2-40B4-BE49-F238E27FC236}">
                <a16:creationId xmlns:a16="http://schemas.microsoft.com/office/drawing/2014/main" id="{DD936470-8172-2E4D-8C5D-C05B0425680A}"/>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8" name="Text Placeholder 26">
            <a:extLst>
              <a:ext uri="{FF2B5EF4-FFF2-40B4-BE49-F238E27FC236}">
                <a16:creationId xmlns:a16="http://schemas.microsoft.com/office/drawing/2014/main" id="{A7144B93-90F3-6048-AE9E-793C4B560958}"/>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9" name="Text Placeholder 26">
            <a:extLst>
              <a:ext uri="{FF2B5EF4-FFF2-40B4-BE49-F238E27FC236}">
                <a16:creationId xmlns:a16="http://schemas.microsoft.com/office/drawing/2014/main" id="{3DFCA53D-0A48-C14B-8CB9-BDD8E674C7AD}"/>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0" name="Text Placeholder 26">
            <a:extLst>
              <a:ext uri="{FF2B5EF4-FFF2-40B4-BE49-F238E27FC236}">
                <a16:creationId xmlns:a16="http://schemas.microsoft.com/office/drawing/2014/main" id="{9C4D60BC-FEBD-754D-B47C-D001619CDCD1}"/>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1" name="Text Placeholder 26">
            <a:extLst>
              <a:ext uri="{FF2B5EF4-FFF2-40B4-BE49-F238E27FC236}">
                <a16:creationId xmlns:a16="http://schemas.microsoft.com/office/drawing/2014/main" id="{09700E02-CBD3-B545-96F5-AF9C6E87F08D}"/>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2" name="Text Placeholder 26">
            <a:extLst>
              <a:ext uri="{FF2B5EF4-FFF2-40B4-BE49-F238E27FC236}">
                <a16:creationId xmlns:a16="http://schemas.microsoft.com/office/drawing/2014/main" id="{9F00C578-D923-1E44-AB29-47A7E1707A1B}"/>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3" name="Text Placeholder 26">
            <a:extLst>
              <a:ext uri="{FF2B5EF4-FFF2-40B4-BE49-F238E27FC236}">
                <a16:creationId xmlns:a16="http://schemas.microsoft.com/office/drawing/2014/main" id="{F59E9C07-745A-E94F-9C5B-D72A0D47203C}"/>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7084179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ver full inf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CB7073-479E-DF79-230D-3462157CBFA2}"/>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a:solidFill>
                <a:schemeClr val="bg2"/>
              </a:solidFill>
            </a:endParaRPr>
          </a:p>
        </p:txBody>
      </p:sp>
      <p:sp>
        <p:nvSpPr>
          <p:cNvPr id="5" name="Title 4">
            <a:extLst>
              <a:ext uri="{FF2B5EF4-FFF2-40B4-BE49-F238E27FC236}">
                <a16:creationId xmlns:a16="http://schemas.microsoft.com/office/drawing/2014/main" id="{50ED2B15-3C94-0649-8170-9C8B1A3F2C89}"/>
              </a:ext>
            </a:extLst>
          </p:cNvPr>
          <p:cNvSpPr>
            <a:spLocks noGrp="1"/>
          </p:cNvSpPr>
          <p:nvPr userDrawn="1">
            <p:ph type="title" hasCustomPrompt="1"/>
          </p:nvPr>
        </p:nvSpPr>
        <p:spPr>
          <a:xfrm>
            <a:off x="360000" y="1492395"/>
            <a:ext cx="8388000" cy="1142180"/>
          </a:xfrm>
        </p:spPr>
        <p:txBody>
          <a:bodyPr anchor="t">
            <a:noAutofit/>
          </a:bodyPr>
          <a:lstStyle>
            <a:lvl1pPr>
              <a:defRPr sz="4400">
                <a:solidFill>
                  <a:schemeClr val="bg1"/>
                </a:solidFill>
                <a:latin typeface="+mj-lt"/>
              </a:defRPr>
            </a:lvl1pPr>
          </a:lstStyle>
          <a:p>
            <a:r>
              <a:rPr lang="en-US"/>
              <a:t>Click to add a title. </a:t>
            </a:r>
            <a:br>
              <a:rPr lang="en-US"/>
            </a:br>
            <a:r>
              <a:rPr lang="en-US"/>
              <a:t>Please be short and clear</a:t>
            </a:r>
            <a:endParaRPr lang="en-US">
              <a:solidFill>
                <a:schemeClr val="bg1"/>
              </a:solidFill>
              <a:latin typeface="Arial" panose="020B0604020202020204" pitchFamily="34" charset="0"/>
              <a:cs typeface="Arial" panose="020B0604020202020204" pitchFamily="34" charset="0"/>
            </a:endParaRPr>
          </a:p>
        </p:txBody>
      </p:sp>
      <p:sp>
        <p:nvSpPr>
          <p:cNvPr id="6" name="Text Placeholder 2"/>
          <p:cNvSpPr>
            <a:spLocks noGrp="1"/>
          </p:cNvSpPr>
          <p:nvPr>
            <p:ph type="body" sz="quarter" idx="11" hasCustomPrompt="1"/>
          </p:nvPr>
        </p:nvSpPr>
        <p:spPr>
          <a:xfrm>
            <a:off x="360000" y="3038400"/>
            <a:ext cx="8388000" cy="846010"/>
          </a:xfrm>
          <a:prstGeom prst="rect">
            <a:avLst/>
          </a:prstGeom>
        </p:spPr>
        <p:txBody>
          <a:bodyPr wrap="square" lIns="0" tIns="0" rIns="0" bIns="0">
            <a:noAutofit/>
          </a:bodyPr>
          <a:lstStyle>
            <a:lvl1pPr marL="0" indent="0">
              <a:buFont typeface="Arial" panose="020B0604020202020204" pitchFamily="34" charset="0"/>
              <a:buNone/>
              <a:defRPr sz="2400">
                <a:solidFill>
                  <a:schemeClr val="bg1"/>
                </a:solidFill>
                <a:latin typeface="+mn-lt"/>
              </a:defRPr>
            </a:lvl1pPr>
            <a:lvl2pPr marL="342900" indent="0">
              <a:buNone/>
              <a:defRPr sz="2100">
                <a:solidFill>
                  <a:schemeClr val="accent2"/>
                </a:solidFill>
              </a:defRPr>
            </a:lvl2pPr>
            <a:lvl3pPr marL="685800" indent="0">
              <a:buNone/>
              <a:defRPr sz="2100">
                <a:solidFill>
                  <a:schemeClr val="accent2"/>
                </a:solidFill>
              </a:defRPr>
            </a:lvl3pPr>
            <a:lvl4pPr marL="1028700" indent="0">
              <a:buNone/>
              <a:defRPr sz="2100">
                <a:solidFill>
                  <a:schemeClr val="accent2"/>
                </a:solidFill>
              </a:defRPr>
            </a:lvl4pPr>
            <a:lvl5pPr marL="1371600" indent="0">
              <a:buNone/>
              <a:defRPr sz="2100">
                <a:solidFill>
                  <a:schemeClr val="accent2"/>
                </a:solidFill>
              </a:defRPr>
            </a:lvl5pPr>
          </a:lstStyle>
          <a:p>
            <a:pPr lvl="0"/>
            <a:r>
              <a:rPr lang="en-US"/>
              <a:t>Click to add a subtitle</a:t>
            </a:r>
          </a:p>
        </p:txBody>
      </p:sp>
      <p:sp>
        <p:nvSpPr>
          <p:cNvPr id="14" name="Text Placeholder 2"/>
          <p:cNvSpPr>
            <a:spLocks noGrp="1"/>
          </p:cNvSpPr>
          <p:nvPr>
            <p:ph type="body" sz="quarter" idx="18" hasCustomPrompt="1"/>
          </p:nvPr>
        </p:nvSpPr>
        <p:spPr>
          <a:xfrm>
            <a:off x="360000" y="4227677"/>
            <a:ext cx="8390932" cy="243248"/>
          </a:xfrm>
          <a:prstGeom prst="rect">
            <a:avLst/>
          </a:prstGeom>
        </p:spPr>
        <p:txBody>
          <a:bodyPr wrap="square" lIns="0" tIns="0" rIns="0" bIns="0">
            <a:noAutofit/>
          </a:bodyPr>
          <a:lstStyle>
            <a:lvl1pPr marL="0" indent="0">
              <a:buNone/>
              <a:defRPr sz="1800">
                <a:solidFill>
                  <a:schemeClr val="tx2">
                    <a:lumMod val="40000"/>
                    <a:lumOff val="60000"/>
                  </a:schemeClr>
                </a:solidFill>
                <a:latin typeface="+mn-lt"/>
              </a:defRPr>
            </a:lvl1pPr>
            <a:lvl2pPr marL="342900" indent="0">
              <a:buNone/>
              <a:defRPr sz="2100">
                <a:solidFill>
                  <a:schemeClr val="accent2"/>
                </a:solidFill>
              </a:defRPr>
            </a:lvl2pPr>
            <a:lvl3pPr marL="685800" indent="0">
              <a:buNone/>
              <a:defRPr sz="2100">
                <a:solidFill>
                  <a:schemeClr val="accent2"/>
                </a:solidFill>
              </a:defRPr>
            </a:lvl3pPr>
            <a:lvl4pPr marL="1028700" indent="0">
              <a:buNone/>
              <a:defRPr sz="2100">
                <a:solidFill>
                  <a:schemeClr val="accent2"/>
                </a:solidFill>
              </a:defRPr>
            </a:lvl4pPr>
            <a:lvl5pPr marL="1371600" indent="0">
              <a:buNone/>
              <a:defRPr sz="2100">
                <a:solidFill>
                  <a:schemeClr val="accent2"/>
                </a:solidFill>
              </a:defRPr>
            </a:lvl5pPr>
          </a:lstStyle>
          <a:p>
            <a:pPr lvl="0"/>
            <a:r>
              <a:rPr lang="en-US"/>
              <a:t>Name Surname, job title</a:t>
            </a:r>
          </a:p>
        </p:txBody>
      </p:sp>
      <p:sp>
        <p:nvSpPr>
          <p:cNvPr id="15" name="Text Placeholder 2"/>
          <p:cNvSpPr>
            <a:spLocks noGrp="1"/>
          </p:cNvSpPr>
          <p:nvPr>
            <p:ph type="body" sz="quarter" idx="19" hasCustomPrompt="1"/>
          </p:nvPr>
        </p:nvSpPr>
        <p:spPr>
          <a:xfrm>
            <a:off x="360000" y="4573536"/>
            <a:ext cx="4190999" cy="243248"/>
          </a:xfrm>
          <a:prstGeom prst="rect">
            <a:avLst/>
          </a:prstGeom>
        </p:spPr>
        <p:txBody>
          <a:bodyPr wrap="square" lIns="0" tIns="0" rIns="0" bIns="0">
            <a:noAutofit/>
          </a:bodyPr>
          <a:lstStyle>
            <a:lvl1pPr marL="0" indent="0">
              <a:buNone/>
              <a:defRPr sz="1800">
                <a:solidFill>
                  <a:schemeClr val="tx2">
                    <a:lumMod val="40000"/>
                    <a:lumOff val="60000"/>
                  </a:schemeClr>
                </a:solidFill>
                <a:latin typeface="+mn-lt"/>
              </a:defRPr>
            </a:lvl1pPr>
            <a:lvl2pPr marL="342900" indent="0">
              <a:buNone/>
              <a:defRPr sz="2100">
                <a:solidFill>
                  <a:schemeClr val="accent2"/>
                </a:solidFill>
              </a:defRPr>
            </a:lvl2pPr>
            <a:lvl3pPr marL="685800" indent="0">
              <a:buNone/>
              <a:defRPr sz="2100">
                <a:solidFill>
                  <a:schemeClr val="accent2"/>
                </a:solidFill>
              </a:defRPr>
            </a:lvl3pPr>
            <a:lvl4pPr marL="1028700" indent="0">
              <a:buNone/>
              <a:defRPr sz="2100">
                <a:solidFill>
                  <a:schemeClr val="accent2"/>
                </a:solidFill>
              </a:defRPr>
            </a:lvl4pPr>
            <a:lvl5pPr marL="1371600" indent="0">
              <a:buNone/>
              <a:defRPr sz="2100">
                <a:solidFill>
                  <a:schemeClr val="accent2"/>
                </a:solidFill>
              </a:defRPr>
            </a:lvl5pPr>
          </a:lstStyle>
          <a:p>
            <a:pPr lvl="0"/>
            <a:r>
              <a:rPr lang="en-US"/>
              <a:t>Date / Version</a:t>
            </a:r>
          </a:p>
        </p:txBody>
      </p:sp>
      <p:pic>
        <p:nvPicPr>
          <p:cNvPr id="23" name="Graphic 22">
            <a:extLst>
              <a:ext uri="{FF2B5EF4-FFF2-40B4-BE49-F238E27FC236}">
                <a16:creationId xmlns:a16="http://schemas.microsoft.com/office/drawing/2014/main" id="{972FD9EF-221E-4AA1-831F-16DDAAE7FE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000" y="345873"/>
            <a:ext cx="1947826" cy="396000"/>
          </a:xfrm>
          <a:prstGeom prst="rect">
            <a:avLst/>
          </a:prstGeom>
        </p:spPr>
      </p:pic>
      <p:pic>
        <p:nvPicPr>
          <p:cNvPr id="2" name="Graphic 1">
            <a:extLst>
              <a:ext uri="{FF2B5EF4-FFF2-40B4-BE49-F238E27FC236}">
                <a16:creationId xmlns:a16="http://schemas.microsoft.com/office/drawing/2014/main" id="{A98CD521-C155-4AD5-89C6-847A309B3EA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452000" y="417872"/>
            <a:ext cx="1310083" cy="323999"/>
          </a:xfrm>
          <a:prstGeom prst="rect">
            <a:avLst/>
          </a:prstGeom>
        </p:spPr>
      </p:pic>
      <p:sp>
        <p:nvSpPr>
          <p:cNvPr id="12" name="Text Placeholder 23">
            <a:extLst>
              <a:ext uri="{FF2B5EF4-FFF2-40B4-BE49-F238E27FC236}">
                <a16:creationId xmlns:a16="http://schemas.microsoft.com/office/drawing/2014/main" id="{A9A69A22-DB6B-F230-9D39-4A6E1CC61B64}"/>
              </a:ext>
            </a:extLst>
          </p:cNvPr>
          <p:cNvSpPr>
            <a:spLocks noGrp="1"/>
          </p:cNvSpPr>
          <p:nvPr userDrawn="1">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13" name="Text Placeholder 26">
            <a:extLst>
              <a:ext uri="{FF2B5EF4-FFF2-40B4-BE49-F238E27FC236}">
                <a16:creationId xmlns:a16="http://schemas.microsoft.com/office/drawing/2014/main" id="{0FFF3786-07B7-E0CD-BD42-C593EA52715E}"/>
              </a:ext>
            </a:extLst>
          </p:cNvPr>
          <p:cNvSpPr>
            <a:spLocks noGrp="1"/>
          </p:cNvSpPr>
          <p:nvPr userDrawn="1">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16" name="Text Placeholder 26">
            <a:extLst>
              <a:ext uri="{FF2B5EF4-FFF2-40B4-BE49-F238E27FC236}">
                <a16:creationId xmlns:a16="http://schemas.microsoft.com/office/drawing/2014/main" id="{4B879562-A63F-8ECA-0D3A-2C63FD77EE88}"/>
              </a:ext>
            </a:extLst>
          </p:cNvPr>
          <p:cNvSpPr>
            <a:spLocks noGrp="1"/>
          </p:cNvSpPr>
          <p:nvPr userDrawn="1">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17" name="Text Placeholder 26">
            <a:extLst>
              <a:ext uri="{FF2B5EF4-FFF2-40B4-BE49-F238E27FC236}">
                <a16:creationId xmlns:a16="http://schemas.microsoft.com/office/drawing/2014/main" id="{FA9566BC-A843-5383-F544-8D9120B3511E}"/>
              </a:ext>
            </a:extLst>
          </p:cNvPr>
          <p:cNvSpPr>
            <a:spLocks noGrp="1"/>
          </p:cNvSpPr>
          <p:nvPr userDrawn="1">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18" name="Text Placeholder 26">
            <a:extLst>
              <a:ext uri="{FF2B5EF4-FFF2-40B4-BE49-F238E27FC236}">
                <a16:creationId xmlns:a16="http://schemas.microsoft.com/office/drawing/2014/main" id="{9D6B046D-2840-153B-7FD8-17BA351887F3}"/>
              </a:ext>
            </a:extLst>
          </p:cNvPr>
          <p:cNvSpPr>
            <a:spLocks noGrp="1"/>
          </p:cNvSpPr>
          <p:nvPr userDrawn="1">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19" name="Text Placeholder 23">
            <a:extLst>
              <a:ext uri="{FF2B5EF4-FFF2-40B4-BE49-F238E27FC236}">
                <a16:creationId xmlns:a16="http://schemas.microsoft.com/office/drawing/2014/main" id="{B3A498CF-4D87-177E-FF7B-BDF91A10076B}"/>
              </a:ext>
            </a:extLst>
          </p:cNvPr>
          <p:cNvSpPr>
            <a:spLocks noGrp="1"/>
          </p:cNvSpPr>
          <p:nvPr userDrawn="1">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20" name="Text Placeholder 23">
            <a:extLst>
              <a:ext uri="{FF2B5EF4-FFF2-40B4-BE49-F238E27FC236}">
                <a16:creationId xmlns:a16="http://schemas.microsoft.com/office/drawing/2014/main" id="{B203328A-532A-C68A-64A6-FC9389667493}"/>
              </a:ext>
            </a:extLst>
          </p:cNvPr>
          <p:cNvSpPr>
            <a:spLocks noGrp="1"/>
          </p:cNvSpPr>
          <p:nvPr userDrawn="1">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349585033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07DA37-63D7-25A2-1417-2DD6B59803FF}"/>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a:solidFill>
                <a:schemeClr val="bg2"/>
              </a:solidFill>
            </a:endParaRPr>
          </a:p>
        </p:txBody>
      </p:sp>
      <p:sp>
        <p:nvSpPr>
          <p:cNvPr id="5" name="Title 4">
            <a:extLst>
              <a:ext uri="{FF2B5EF4-FFF2-40B4-BE49-F238E27FC236}">
                <a16:creationId xmlns:a16="http://schemas.microsoft.com/office/drawing/2014/main" id="{50ED2B15-3C94-0649-8170-9C8B1A3F2C89}"/>
              </a:ext>
            </a:extLst>
          </p:cNvPr>
          <p:cNvSpPr>
            <a:spLocks noGrp="1"/>
          </p:cNvSpPr>
          <p:nvPr userDrawn="1">
            <p:ph type="title" hasCustomPrompt="1"/>
          </p:nvPr>
        </p:nvSpPr>
        <p:spPr>
          <a:xfrm>
            <a:off x="360000" y="2390400"/>
            <a:ext cx="8390932" cy="1218795"/>
          </a:xfrm>
        </p:spPr>
        <p:txBody>
          <a:bodyPr anchor="b">
            <a:noAutofit/>
          </a:bodyPr>
          <a:lstStyle>
            <a:lvl1pPr>
              <a:defRPr sz="4400">
                <a:solidFill>
                  <a:schemeClr val="bg1"/>
                </a:solidFill>
              </a:defRPr>
            </a:lvl1pPr>
          </a:lstStyle>
          <a:p>
            <a:r>
              <a:rPr lang="en-US"/>
              <a:t>Click to add a title. </a:t>
            </a:r>
            <a:br>
              <a:rPr lang="en-US"/>
            </a:br>
            <a:r>
              <a:rPr lang="en-US"/>
              <a:t>Please be short and clear</a:t>
            </a:r>
            <a:endParaRPr lang="en-US">
              <a:solidFill>
                <a:schemeClr val="bg1"/>
              </a:solidFill>
              <a:latin typeface="Arial" panose="020B0604020202020204" pitchFamily="34" charset="0"/>
              <a:cs typeface="Arial" panose="020B0604020202020204" pitchFamily="34" charset="0"/>
            </a:endParaRPr>
          </a:p>
        </p:txBody>
      </p:sp>
      <p:sp>
        <p:nvSpPr>
          <p:cNvPr id="6" name="Text Placeholder 2"/>
          <p:cNvSpPr>
            <a:spLocks noGrp="1"/>
          </p:cNvSpPr>
          <p:nvPr>
            <p:ph type="body" sz="quarter" idx="11" hasCustomPrompt="1"/>
          </p:nvPr>
        </p:nvSpPr>
        <p:spPr>
          <a:xfrm>
            <a:off x="360000" y="3960000"/>
            <a:ext cx="8390933" cy="290849"/>
          </a:xfrm>
          <a:prstGeom prst="rect">
            <a:avLst/>
          </a:prstGeom>
        </p:spPr>
        <p:txBody>
          <a:bodyPr wrap="square" lIns="0" tIns="0" rIns="0" bIns="0">
            <a:noAutofit/>
          </a:bodyPr>
          <a:lstStyle>
            <a:lvl1pPr marL="0" indent="0">
              <a:buNone/>
              <a:defRPr lang="en-US" sz="2400" dirty="0">
                <a:solidFill>
                  <a:schemeClr val="bg1"/>
                </a:solidFill>
              </a:defRPr>
            </a:lvl1pPr>
          </a:lstStyle>
          <a:p>
            <a:pPr marL="171450" lvl="0" indent="-171450"/>
            <a:r>
              <a:rPr lang="en-US"/>
              <a:t>Click to add a subtitle</a:t>
            </a:r>
          </a:p>
        </p:txBody>
      </p:sp>
      <p:pic>
        <p:nvPicPr>
          <p:cNvPr id="18" name="Graphic 17">
            <a:extLst>
              <a:ext uri="{FF2B5EF4-FFF2-40B4-BE49-F238E27FC236}">
                <a16:creationId xmlns:a16="http://schemas.microsoft.com/office/drawing/2014/main" id="{AACA847D-52AB-46D0-ABD5-7A9FCDC027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000" y="345873"/>
            <a:ext cx="1947826" cy="396000"/>
          </a:xfrm>
          <a:prstGeom prst="rect">
            <a:avLst/>
          </a:prstGeom>
        </p:spPr>
      </p:pic>
      <p:pic>
        <p:nvPicPr>
          <p:cNvPr id="26" name="Graphic 25">
            <a:extLst>
              <a:ext uri="{FF2B5EF4-FFF2-40B4-BE49-F238E27FC236}">
                <a16:creationId xmlns:a16="http://schemas.microsoft.com/office/drawing/2014/main" id="{8D731CB0-7046-4307-AA17-69FEC33276A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452000" y="417872"/>
            <a:ext cx="1310083" cy="323999"/>
          </a:xfrm>
          <a:prstGeom prst="rect">
            <a:avLst/>
          </a:prstGeom>
        </p:spPr>
      </p:pic>
      <p:sp>
        <p:nvSpPr>
          <p:cNvPr id="11" name="Text Placeholder 23">
            <a:extLst>
              <a:ext uri="{FF2B5EF4-FFF2-40B4-BE49-F238E27FC236}">
                <a16:creationId xmlns:a16="http://schemas.microsoft.com/office/drawing/2014/main" id="{B27647CF-8B49-E651-014E-C47C4CEAA0DA}"/>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12" name="Text Placeholder 26">
            <a:extLst>
              <a:ext uri="{FF2B5EF4-FFF2-40B4-BE49-F238E27FC236}">
                <a16:creationId xmlns:a16="http://schemas.microsoft.com/office/drawing/2014/main" id="{B46F8035-D6FB-6793-B71D-4D28C5725E88}"/>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13" name="Text Placeholder 26">
            <a:extLst>
              <a:ext uri="{FF2B5EF4-FFF2-40B4-BE49-F238E27FC236}">
                <a16:creationId xmlns:a16="http://schemas.microsoft.com/office/drawing/2014/main" id="{8EB227C2-F3B0-A32C-F711-1E7A71D69F6A}"/>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15" name="Text Placeholder 26">
            <a:extLst>
              <a:ext uri="{FF2B5EF4-FFF2-40B4-BE49-F238E27FC236}">
                <a16:creationId xmlns:a16="http://schemas.microsoft.com/office/drawing/2014/main" id="{F7E9451E-C447-4144-4C5A-7796D2CFCBBD}"/>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16" name="Text Placeholder 26">
            <a:extLst>
              <a:ext uri="{FF2B5EF4-FFF2-40B4-BE49-F238E27FC236}">
                <a16:creationId xmlns:a16="http://schemas.microsoft.com/office/drawing/2014/main" id="{5326BF6F-3C5E-5F66-322F-FA3FCABFF71B}"/>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ECA72C8D-0CEC-7D91-BA06-3F973461F6C1}"/>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3" name="Text Placeholder 23">
            <a:extLst>
              <a:ext uri="{FF2B5EF4-FFF2-40B4-BE49-F238E27FC236}">
                <a16:creationId xmlns:a16="http://schemas.microsoft.com/office/drawing/2014/main" id="{A069E361-340C-401F-FDD7-4581ECD03BB2}"/>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18047538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peaker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165A630-2592-DE3D-5C35-F7D8883A0472}"/>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a:solidFill>
                <a:schemeClr val="bg2"/>
              </a:solidFill>
            </a:endParaRPr>
          </a:p>
        </p:txBody>
      </p:sp>
      <p:sp>
        <p:nvSpPr>
          <p:cNvPr id="7" name="Oval 6">
            <a:extLst>
              <a:ext uri="{FF2B5EF4-FFF2-40B4-BE49-F238E27FC236}">
                <a16:creationId xmlns:a16="http://schemas.microsoft.com/office/drawing/2014/main" id="{68F42019-E3CB-C14A-96AB-93BC4E08D76E}"/>
              </a:ext>
            </a:extLst>
          </p:cNvPr>
          <p:cNvSpPr/>
          <p:nvPr userDrawn="1"/>
        </p:nvSpPr>
        <p:spPr>
          <a:xfrm>
            <a:off x="4752000" y="230400"/>
            <a:ext cx="1655999" cy="4462272"/>
          </a:xfrm>
          <a:prstGeom prst="ellipse">
            <a:avLst/>
          </a:prstGeom>
          <a:solidFill>
            <a:schemeClr val="bg2"/>
          </a:solidFill>
          <a:ln>
            <a:noFill/>
          </a:ln>
          <a:effectLst>
            <a:outerShdw blurRad="635000" dist="139700" dir="10800000" algn="r" rotWithShape="0">
              <a:schemeClr val="tx1">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a:solidFill>
                <a:schemeClr val="bg2"/>
              </a:solidFill>
            </a:endParaRPr>
          </a:p>
        </p:txBody>
      </p:sp>
      <p:sp>
        <p:nvSpPr>
          <p:cNvPr id="21" name="Rectangle 20">
            <a:extLst>
              <a:ext uri="{FF2B5EF4-FFF2-40B4-BE49-F238E27FC236}">
                <a16:creationId xmlns:a16="http://schemas.microsoft.com/office/drawing/2014/main" id="{A8613138-BD69-BB43-B56D-BDA82025E244}"/>
              </a:ext>
            </a:extLst>
          </p:cNvPr>
          <p:cNvSpPr/>
          <p:nvPr userDrawn="1"/>
        </p:nvSpPr>
        <p:spPr>
          <a:xfrm>
            <a:off x="4572000" y="0"/>
            <a:ext cx="4572000" cy="5143499"/>
          </a:xfrm>
          <a:prstGeom prst="rect">
            <a:avLst/>
          </a:prstGeom>
          <a:gradFill>
            <a:gsLst>
              <a:gs pos="15000">
                <a:srgbClr val="082080"/>
              </a:gs>
              <a:gs pos="100000">
                <a:schemeClr val="bg2"/>
              </a:gs>
            </a:gsLst>
            <a:lin ang="7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lvl="0" algn="ctr"/>
            <a:endParaRPr lang="en-US" sz="3200">
              <a:solidFill>
                <a:schemeClr val="bg2"/>
              </a:solidFill>
            </a:endParaRPr>
          </a:p>
        </p:txBody>
      </p:sp>
      <p:sp>
        <p:nvSpPr>
          <p:cNvPr id="32" name="Text Placeholder 10">
            <a:extLst>
              <a:ext uri="{FF2B5EF4-FFF2-40B4-BE49-F238E27FC236}">
                <a16:creationId xmlns:a16="http://schemas.microsoft.com/office/drawing/2014/main" id="{3AB09F1C-5F0C-6347-BE99-42C7629BB403}"/>
              </a:ext>
            </a:extLst>
          </p:cNvPr>
          <p:cNvSpPr>
            <a:spLocks noGrp="1"/>
          </p:cNvSpPr>
          <p:nvPr>
            <p:ph type="body" sz="quarter" idx="23" hasCustomPrompt="1"/>
          </p:nvPr>
        </p:nvSpPr>
        <p:spPr>
          <a:xfrm>
            <a:off x="5169408" y="3055824"/>
            <a:ext cx="3377184" cy="334492"/>
          </a:xfrm>
          <a:prstGeom prst="rect">
            <a:avLst/>
          </a:prstGeom>
        </p:spPr>
        <p:txBody>
          <a:bodyPr lIns="0" tIns="0" rIns="0" bIns="0" anchor="t"/>
          <a:lstStyle>
            <a:lvl1pPr marL="0" indent="0" algn="ctr">
              <a:spcBef>
                <a:spcPts val="0"/>
              </a:spcBef>
              <a:buNone/>
              <a:defRPr sz="2400" b="1">
                <a:solidFill>
                  <a:schemeClr val="bg1"/>
                </a:solidFill>
              </a:defRPr>
            </a:lvl1pPr>
          </a:lstStyle>
          <a:p>
            <a:pPr lvl="0"/>
            <a:r>
              <a:rPr lang="en-GB"/>
              <a:t>Name Surname</a:t>
            </a:r>
            <a:endParaRPr lang="en-US"/>
          </a:p>
        </p:txBody>
      </p:sp>
      <p:sp>
        <p:nvSpPr>
          <p:cNvPr id="33" name="Text Placeholder 10">
            <a:extLst>
              <a:ext uri="{FF2B5EF4-FFF2-40B4-BE49-F238E27FC236}">
                <a16:creationId xmlns:a16="http://schemas.microsoft.com/office/drawing/2014/main" id="{0F005931-7E65-8640-89B3-AFE2F1D87A53}"/>
              </a:ext>
            </a:extLst>
          </p:cNvPr>
          <p:cNvSpPr>
            <a:spLocks noGrp="1"/>
          </p:cNvSpPr>
          <p:nvPr>
            <p:ph type="body" sz="quarter" idx="24" hasCustomPrompt="1"/>
          </p:nvPr>
        </p:nvSpPr>
        <p:spPr>
          <a:xfrm>
            <a:off x="5169408" y="3543359"/>
            <a:ext cx="3377184" cy="662881"/>
          </a:xfrm>
          <a:prstGeom prst="rect">
            <a:avLst/>
          </a:prstGeom>
        </p:spPr>
        <p:txBody>
          <a:bodyPr lIns="0" tIns="0" rIns="0" bIns="0" anchor="t"/>
          <a:lstStyle>
            <a:lvl1pPr marL="0" indent="0" algn="ctr">
              <a:lnSpc>
                <a:spcPct val="100000"/>
              </a:lnSpc>
              <a:spcBef>
                <a:spcPts val="0"/>
              </a:spcBef>
              <a:buNone/>
              <a:defRPr sz="1600" b="0">
                <a:solidFill>
                  <a:schemeClr val="tx2">
                    <a:lumMod val="40000"/>
                    <a:lumOff val="60000"/>
                  </a:schemeClr>
                </a:solidFill>
              </a:defRPr>
            </a:lvl1pPr>
          </a:lstStyle>
          <a:p>
            <a:pPr lvl="0"/>
            <a:r>
              <a:rPr lang="en-US"/>
              <a:t>Click to add a job title</a:t>
            </a:r>
          </a:p>
        </p:txBody>
      </p:sp>
      <p:pic>
        <p:nvPicPr>
          <p:cNvPr id="23" name="Graphic 22">
            <a:extLst>
              <a:ext uri="{FF2B5EF4-FFF2-40B4-BE49-F238E27FC236}">
                <a16:creationId xmlns:a16="http://schemas.microsoft.com/office/drawing/2014/main" id="{28B19393-F6AB-4B8C-9A2E-05A710AABA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000" y="341642"/>
            <a:ext cx="1239526" cy="252000"/>
          </a:xfrm>
          <a:prstGeom prst="rect">
            <a:avLst/>
          </a:prstGeom>
        </p:spPr>
      </p:pic>
      <p:pic>
        <p:nvPicPr>
          <p:cNvPr id="25" name="Graphic 24">
            <a:extLst>
              <a:ext uri="{FF2B5EF4-FFF2-40B4-BE49-F238E27FC236}">
                <a16:creationId xmlns:a16="http://schemas.microsoft.com/office/drawing/2014/main" id="{3FEEC213-61CD-4623-94A8-9A5C342B196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0934" y="4607011"/>
            <a:ext cx="1018957" cy="252000"/>
          </a:xfrm>
          <a:prstGeom prst="rect">
            <a:avLst/>
          </a:prstGeom>
        </p:spPr>
      </p:pic>
      <p:sp>
        <p:nvSpPr>
          <p:cNvPr id="2" name="Oval 1">
            <a:extLst>
              <a:ext uri="{FF2B5EF4-FFF2-40B4-BE49-F238E27FC236}">
                <a16:creationId xmlns:a16="http://schemas.microsoft.com/office/drawing/2014/main" id="{B4E72C0B-9C1E-1A90-4996-E3285010F65D}"/>
              </a:ext>
            </a:extLst>
          </p:cNvPr>
          <p:cNvSpPr/>
          <p:nvPr userDrawn="1"/>
        </p:nvSpPr>
        <p:spPr>
          <a:xfrm>
            <a:off x="5904000" y="964800"/>
            <a:ext cx="1908000" cy="19080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9" name="Picture Placeholder 8">
            <a:extLst>
              <a:ext uri="{FF2B5EF4-FFF2-40B4-BE49-F238E27FC236}">
                <a16:creationId xmlns:a16="http://schemas.microsoft.com/office/drawing/2014/main" id="{742126CB-B1A3-4747-809C-771E0A023082}"/>
              </a:ext>
            </a:extLst>
          </p:cNvPr>
          <p:cNvSpPr>
            <a:spLocks noGrp="1"/>
          </p:cNvSpPr>
          <p:nvPr>
            <p:ph type="pic" sz="quarter" idx="21" hasCustomPrompt="1"/>
          </p:nvPr>
        </p:nvSpPr>
        <p:spPr>
          <a:xfrm>
            <a:off x="5958000" y="1018800"/>
            <a:ext cx="1800000" cy="1800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5" name="Text Placeholder 23">
            <a:extLst>
              <a:ext uri="{FF2B5EF4-FFF2-40B4-BE49-F238E27FC236}">
                <a16:creationId xmlns:a16="http://schemas.microsoft.com/office/drawing/2014/main" id="{7BC3312D-3AC0-BEA3-02DB-2F90DE86F7E6}"/>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6" name="Text Placeholder 26">
            <a:extLst>
              <a:ext uri="{FF2B5EF4-FFF2-40B4-BE49-F238E27FC236}">
                <a16:creationId xmlns:a16="http://schemas.microsoft.com/office/drawing/2014/main" id="{20EC85EF-1702-4706-0BE6-AFE1FC03AC08}"/>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8" name="Text Placeholder 26">
            <a:extLst>
              <a:ext uri="{FF2B5EF4-FFF2-40B4-BE49-F238E27FC236}">
                <a16:creationId xmlns:a16="http://schemas.microsoft.com/office/drawing/2014/main" id="{1447FCD1-714C-1038-C6A7-647C4829E54B}"/>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10" name="Text Placeholder 26">
            <a:extLst>
              <a:ext uri="{FF2B5EF4-FFF2-40B4-BE49-F238E27FC236}">
                <a16:creationId xmlns:a16="http://schemas.microsoft.com/office/drawing/2014/main" id="{56B1B163-2581-E90A-3019-89F92E57DA9E}"/>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12" name="Text Placeholder 26">
            <a:extLst>
              <a:ext uri="{FF2B5EF4-FFF2-40B4-BE49-F238E27FC236}">
                <a16:creationId xmlns:a16="http://schemas.microsoft.com/office/drawing/2014/main" id="{3A5A5DFD-9EA8-3E22-F549-0C3847060FFA}"/>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14" name="Text Placeholder 23">
            <a:extLst>
              <a:ext uri="{FF2B5EF4-FFF2-40B4-BE49-F238E27FC236}">
                <a16:creationId xmlns:a16="http://schemas.microsoft.com/office/drawing/2014/main" id="{6FC8EA14-511C-6CF3-5776-F959CC11D3DA}"/>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15" name="Text Placeholder 23">
            <a:extLst>
              <a:ext uri="{FF2B5EF4-FFF2-40B4-BE49-F238E27FC236}">
                <a16:creationId xmlns:a16="http://schemas.microsoft.com/office/drawing/2014/main" id="{31B82A2D-B25A-A752-87BA-072B82CACBF0}"/>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
        <p:nvSpPr>
          <p:cNvPr id="16" name="Text Placeholder 10">
            <a:extLst>
              <a:ext uri="{FF2B5EF4-FFF2-40B4-BE49-F238E27FC236}">
                <a16:creationId xmlns:a16="http://schemas.microsoft.com/office/drawing/2014/main" id="{C3E87367-DB81-350D-8780-43A1CE06FE8D}"/>
              </a:ext>
            </a:extLst>
          </p:cNvPr>
          <p:cNvSpPr>
            <a:spLocks noGrp="1"/>
          </p:cNvSpPr>
          <p:nvPr>
            <p:ph type="body" sz="quarter" idx="22" hasCustomPrompt="1"/>
          </p:nvPr>
        </p:nvSpPr>
        <p:spPr>
          <a:xfrm>
            <a:off x="360000" y="1022398"/>
            <a:ext cx="3924000" cy="3183841"/>
          </a:xfrm>
          <a:prstGeom prst="rect">
            <a:avLst/>
          </a:prstGeom>
        </p:spPr>
        <p:txBody>
          <a:bodyPr lIns="0" tIns="0" rIns="0" bIns="0" anchor="ctr"/>
          <a:lstStyle>
            <a:lvl1pPr marL="0" indent="0">
              <a:buNone/>
              <a:defRPr sz="3600" b="1">
                <a:solidFill>
                  <a:schemeClr val="bg1"/>
                </a:solidFill>
              </a:defRPr>
            </a:lvl1pPr>
          </a:lstStyle>
          <a:p>
            <a:pPr lvl="0"/>
            <a:r>
              <a:rPr lang="en-GB"/>
              <a:t>Click to add </a:t>
            </a:r>
            <a:br>
              <a:rPr lang="en-GB"/>
            </a:br>
            <a:r>
              <a:rPr lang="en-GB"/>
              <a:t>a track title</a:t>
            </a:r>
            <a:endParaRPr lang="en-US"/>
          </a:p>
        </p:txBody>
      </p:sp>
    </p:spTree>
    <p:extLst>
      <p:ext uri="{BB962C8B-B14F-4D97-AF65-F5344CB8AC3E}">
        <p14:creationId xmlns:p14="http://schemas.microsoft.com/office/powerpoint/2010/main" val="36769420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peakers title slide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22CBD1D-E8A2-018D-3511-C8928F9EFCDC}"/>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a:solidFill>
                <a:schemeClr val="bg2"/>
              </a:solidFill>
            </a:endParaRPr>
          </a:p>
        </p:txBody>
      </p:sp>
      <p:sp>
        <p:nvSpPr>
          <p:cNvPr id="11" name="Oval 10">
            <a:extLst>
              <a:ext uri="{FF2B5EF4-FFF2-40B4-BE49-F238E27FC236}">
                <a16:creationId xmlns:a16="http://schemas.microsoft.com/office/drawing/2014/main" id="{EA7FD6F0-9D6F-61A5-BFCF-BB8B9EDC3013}"/>
              </a:ext>
            </a:extLst>
          </p:cNvPr>
          <p:cNvSpPr/>
          <p:nvPr userDrawn="1"/>
        </p:nvSpPr>
        <p:spPr>
          <a:xfrm>
            <a:off x="4752000" y="230400"/>
            <a:ext cx="1655999" cy="4462272"/>
          </a:xfrm>
          <a:prstGeom prst="ellipse">
            <a:avLst/>
          </a:prstGeom>
          <a:solidFill>
            <a:schemeClr val="bg2"/>
          </a:solidFill>
          <a:ln>
            <a:noFill/>
          </a:ln>
          <a:effectLst>
            <a:outerShdw blurRad="635000" dist="139700" dir="10800000" algn="r" rotWithShape="0">
              <a:schemeClr val="tx1">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a:solidFill>
                <a:schemeClr val="bg2"/>
              </a:solidFill>
            </a:endParaRPr>
          </a:p>
        </p:txBody>
      </p:sp>
      <p:sp>
        <p:nvSpPr>
          <p:cNvPr id="12" name="Rectangle 11">
            <a:extLst>
              <a:ext uri="{FF2B5EF4-FFF2-40B4-BE49-F238E27FC236}">
                <a16:creationId xmlns:a16="http://schemas.microsoft.com/office/drawing/2014/main" id="{1AB9461B-EDBA-C56C-78D4-7ED4593C6649}"/>
              </a:ext>
            </a:extLst>
          </p:cNvPr>
          <p:cNvSpPr/>
          <p:nvPr userDrawn="1"/>
        </p:nvSpPr>
        <p:spPr>
          <a:xfrm>
            <a:off x="4572000" y="0"/>
            <a:ext cx="4572000" cy="5143499"/>
          </a:xfrm>
          <a:prstGeom prst="rect">
            <a:avLst/>
          </a:prstGeom>
          <a:gradFill>
            <a:gsLst>
              <a:gs pos="15000">
                <a:srgbClr val="082080"/>
              </a:gs>
              <a:gs pos="100000">
                <a:schemeClr val="bg2"/>
              </a:gs>
            </a:gsLst>
            <a:lin ang="7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lvl="0" algn="ctr"/>
            <a:endParaRPr lang="en-US" sz="3200">
              <a:solidFill>
                <a:schemeClr val="bg2"/>
              </a:solidFill>
            </a:endParaRPr>
          </a:p>
        </p:txBody>
      </p:sp>
      <p:sp>
        <p:nvSpPr>
          <p:cNvPr id="13" name="Text Placeholder 23">
            <a:extLst>
              <a:ext uri="{FF2B5EF4-FFF2-40B4-BE49-F238E27FC236}">
                <a16:creationId xmlns:a16="http://schemas.microsoft.com/office/drawing/2014/main" id="{F9274E75-873F-004E-97FE-34B1FB7CEF02}"/>
              </a:ext>
            </a:extLst>
          </p:cNvPr>
          <p:cNvSpPr>
            <a:spLocks noGrp="1"/>
          </p:cNvSpPr>
          <p:nvPr userDrawn="1">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14" name="Text Placeholder 26">
            <a:extLst>
              <a:ext uri="{FF2B5EF4-FFF2-40B4-BE49-F238E27FC236}">
                <a16:creationId xmlns:a16="http://schemas.microsoft.com/office/drawing/2014/main" id="{6DB55DE8-C5B6-2C46-8283-1FD449275AF3}"/>
              </a:ext>
            </a:extLst>
          </p:cNvPr>
          <p:cNvSpPr>
            <a:spLocks noGrp="1"/>
          </p:cNvSpPr>
          <p:nvPr userDrawn="1">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16" name="Text Placeholder 26">
            <a:extLst>
              <a:ext uri="{FF2B5EF4-FFF2-40B4-BE49-F238E27FC236}">
                <a16:creationId xmlns:a16="http://schemas.microsoft.com/office/drawing/2014/main" id="{7DE1499E-8811-9D48-817E-D1F420F0AFC2}"/>
              </a:ext>
            </a:extLst>
          </p:cNvPr>
          <p:cNvSpPr>
            <a:spLocks noGrp="1"/>
          </p:cNvSpPr>
          <p:nvPr userDrawn="1">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17" name="Text Placeholder 26">
            <a:extLst>
              <a:ext uri="{FF2B5EF4-FFF2-40B4-BE49-F238E27FC236}">
                <a16:creationId xmlns:a16="http://schemas.microsoft.com/office/drawing/2014/main" id="{BFC4BCEE-1AB4-9343-A29F-6D375F35D5E9}"/>
              </a:ext>
            </a:extLst>
          </p:cNvPr>
          <p:cNvSpPr>
            <a:spLocks noGrp="1"/>
          </p:cNvSpPr>
          <p:nvPr userDrawn="1">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18" name="Text Placeholder 26">
            <a:extLst>
              <a:ext uri="{FF2B5EF4-FFF2-40B4-BE49-F238E27FC236}">
                <a16:creationId xmlns:a16="http://schemas.microsoft.com/office/drawing/2014/main" id="{142A3FFC-C2AC-9145-AB34-1B4B1CC622F6}"/>
              </a:ext>
            </a:extLst>
          </p:cNvPr>
          <p:cNvSpPr>
            <a:spLocks noGrp="1"/>
          </p:cNvSpPr>
          <p:nvPr userDrawn="1">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32" name="Text Placeholder 10">
            <a:extLst>
              <a:ext uri="{FF2B5EF4-FFF2-40B4-BE49-F238E27FC236}">
                <a16:creationId xmlns:a16="http://schemas.microsoft.com/office/drawing/2014/main" id="{3AB09F1C-5F0C-6347-BE99-42C7629BB403}"/>
              </a:ext>
            </a:extLst>
          </p:cNvPr>
          <p:cNvSpPr>
            <a:spLocks noGrp="1"/>
          </p:cNvSpPr>
          <p:nvPr>
            <p:ph type="body" sz="quarter" idx="23" hasCustomPrompt="1"/>
          </p:nvPr>
        </p:nvSpPr>
        <p:spPr>
          <a:xfrm>
            <a:off x="5008306" y="2829951"/>
            <a:ext cx="1633114" cy="396000"/>
          </a:xfrm>
          <a:prstGeom prst="rect">
            <a:avLst/>
          </a:prstGeom>
        </p:spPr>
        <p:txBody>
          <a:bodyPr lIns="0" tIns="0" rIns="0" bIns="0" anchor="t"/>
          <a:lstStyle>
            <a:lvl1pPr marL="0" indent="0" algn="ctr">
              <a:spcBef>
                <a:spcPts val="0"/>
              </a:spcBef>
              <a:buNone/>
              <a:defRPr sz="1600" b="1">
                <a:solidFill>
                  <a:schemeClr val="bg1"/>
                </a:solidFill>
              </a:defRPr>
            </a:lvl1pPr>
          </a:lstStyle>
          <a:p>
            <a:pPr lvl="0"/>
            <a:r>
              <a:rPr lang="en-GB"/>
              <a:t>Name </a:t>
            </a:r>
            <a:br>
              <a:rPr lang="en-GB"/>
            </a:br>
            <a:r>
              <a:rPr lang="en-GB"/>
              <a:t>Surname</a:t>
            </a:r>
            <a:endParaRPr lang="en-US"/>
          </a:p>
        </p:txBody>
      </p:sp>
      <p:sp>
        <p:nvSpPr>
          <p:cNvPr id="33" name="Text Placeholder 10">
            <a:extLst>
              <a:ext uri="{FF2B5EF4-FFF2-40B4-BE49-F238E27FC236}">
                <a16:creationId xmlns:a16="http://schemas.microsoft.com/office/drawing/2014/main" id="{0F005931-7E65-8640-89B3-AFE2F1D87A53}"/>
              </a:ext>
            </a:extLst>
          </p:cNvPr>
          <p:cNvSpPr>
            <a:spLocks noGrp="1"/>
          </p:cNvSpPr>
          <p:nvPr>
            <p:ph type="body" sz="quarter" idx="24" hasCustomPrompt="1"/>
          </p:nvPr>
        </p:nvSpPr>
        <p:spPr>
          <a:xfrm>
            <a:off x="5008306" y="3398261"/>
            <a:ext cx="1633114" cy="396000"/>
          </a:xfrm>
          <a:prstGeom prst="rect">
            <a:avLst/>
          </a:prstGeom>
        </p:spPr>
        <p:txBody>
          <a:bodyPr lIns="0" tIns="0" rIns="0" bIns="0" anchor="t"/>
          <a:lstStyle>
            <a:lvl1pPr marL="0" indent="0" algn="ctr">
              <a:lnSpc>
                <a:spcPct val="100000"/>
              </a:lnSpc>
              <a:spcBef>
                <a:spcPts val="0"/>
              </a:spcBef>
              <a:buNone/>
              <a:defRPr sz="1100" b="0">
                <a:solidFill>
                  <a:schemeClr val="tx2">
                    <a:lumMod val="40000"/>
                    <a:lumOff val="60000"/>
                  </a:schemeClr>
                </a:solidFill>
              </a:defRPr>
            </a:lvl1pPr>
          </a:lstStyle>
          <a:p>
            <a:pPr lvl="0"/>
            <a:r>
              <a:rPr lang="en-US"/>
              <a:t>Click to add </a:t>
            </a:r>
            <a:br>
              <a:rPr lang="en-US"/>
            </a:br>
            <a:r>
              <a:rPr lang="en-US"/>
              <a:t>a job title</a:t>
            </a:r>
          </a:p>
        </p:txBody>
      </p:sp>
      <p:sp>
        <p:nvSpPr>
          <p:cNvPr id="22" name="Text Placeholder 10">
            <a:extLst>
              <a:ext uri="{FF2B5EF4-FFF2-40B4-BE49-F238E27FC236}">
                <a16:creationId xmlns:a16="http://schemas.microsoft.com/office/drawing/2014/main" id="{E01C2201-820D-4794-A69B-AB7A88BEFDC3}"/>
              </a:ext>
            </a:extLst>
          </p:cNvPr>
          <p:cNvSpPr>
            <a:spLocks noGrp="1"/>
          </p:cNvSpPr>
          <p:nvPr>
            <p:ph type="body" sz="quarter" idx="26" hasCustomPrompt="1"/>
          </p:nvPr>
        </p:nvSpPr>
        <p:spPr>
          <a:xfrm>
            <a:off x="7076153" y="2829951"/>
            <a:ext cx="1633114" cy="396000"/>
          </a:xfrm>
          <a:prstGeom prst="rect">
            <a:avLst/>
          </a:prstGeom>
        </p:spPr>
        <p:txBody>
          <a:bodyPr lIns="0" tIns="0" rIns="0" bIns="0" anchor="t"/>
          <a:lstStyle>
            <a:lvl1pPr marL="0" indent="0" algn="ctr">
              <a:spcBef>
                <a:spcPts val="0"/>
              </a:spcBef>
              <a:buNone/>
              <a:defRPr sz="1600" b="1">
                <a:solidFill>
                  <a:schemeClr val="bg1"/>
                </a:solidFill>
              </a:defRPr>
            </a:lvl1pPr>
          </a:lstStyle>
          <a:p>
            <a:pPr lvl="0"/>
            <a:r>
              <a:rPr lang="en-GB"/>
              <a:t>Name </a:t>
            </a:r>
            <a:br>
              <a:rPr lang="en-GB"/>
            </a:br>
            <a:r>
              <a:rPr lang="en-GB"/>
              <a:t>Surname</a:t>
            </a:r>
            <a:endParaRPr lang="en-US"/>
          </a:p>
        </p:txBody>
      </p:sp>
      <p:sp>
        <p:nvSpPr>
          <p:cNvPr id="23" name="Text Placeholder 10">
            <a:extLst>
              <a:ext uri="{FF2B5EF4-FFF2-40B4-BE49-F238E27FC236}">
                <a16:creationId xmlns:a16="http://schemas.microsoft.com/office/drawing/2014/main" id="{0B83783E-68B8-4EC0-9178-E9820E03D1A7}"/>
              </a:ext>
            </a:extLst>
          </p:cNvPr>
          <p:cNvSpPr>
            <a:spLocks noGrp="1"/>
          </p:cNvSpPr>
          <p:nvPr>
            <p:ph type="body" sz="quarter" idx="27" hasCustomPrompt="1"/>
          </p:nvPr>
        </p:nvSpPr>
        <p:spPr>
          <a:xfrm>
            <a:off x="7076153" y="3398261"/>
            <a:ext cx="1633114" cy="396000"/>
          </a:xfrm>
          <a:prstGeom prst="rect">
            <a:avLst/>
          </a:prstGeom>
        </p:spPr>
        <p:txBody>
          <a:bodyPr lIns="0" tIns="0" rIns="0" bIns="0" anchor="t"/>
          <a:lstStyle>
            <a:lvl1pPr marL="0" indent="0" algn="ctr">
              <a:lnSpc>
                <a:spcPct val="100000"/>
              </a:lnSpc>
              <a:spcBef>
                <a:spcPts val="0"/>
              </a:spcBef>
              <a:buNone/>
              <a:defRPr sz="1100" b="0">
                <a:solidFill>
                  <a:schemeClr val="tx2">
                    <a:lumMod val="40000"/>
                    <a:lumOff val="60000"/>
                  </a:schemeClr>
                </a:solidFill>
              </a:defRPr>
            </a:lvl1pPr>
          </a:lstStyle>
          <a:p>
            <a:pPr lvl="0"/>
            <a:r>
              <a:rPr lang="en-US"/>
              <a:t>Click to add </a:t>
            </a:r>
            <a:br>
              <a:rPr lang="en-US"/>
            </a:br>
            <a:r>
              <a:rPr lang="en-US"/>
              <a:t>a job title</a:t>
            </a:r>
          </a:p>
        </p:txBody>
      </p:sp>
      <p:sp>
        <p:nvSpPr>
          <p:cNvPr id="2" name="Oval 1">
            <a:extLst>
              <a:ext uri="{FF2B5EF4-FFF2-40B4-BE49-F238E27FC236}">
                <a16:creationId xmlns:a16="http://schemas.microsoft.com/office/drawing/2014/main" id="{07F6A4D3-05A1-1ED2-7204-A759AECD61CE}"/>
              </a:ext>
            </a:extLst>
          </p:cNvPr>
          <p:cNvSpPr/>
          <p:nvPr userDrawn="1"/>
        </p:nvSpPr>
        <p:spPr>
          <a:xfrm>
            <a:off x="5158800" y="1368000"/>
            <a:ext cx="1332000" cy="13320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9" name="Picture Placeholder 8">
            <a:extLst>
              <a:ext uri="{FF2B5EF4-FFF2-40B4-BE49-F238E27FC236}">
                <a16:creationId xmlns:a16="http://schemas.microsoft.com/office/drawing/2014/main" id="{742126CB-B1A3-4747-809C-771E0A023082}"/>
              </a:ext>
            </a:extLst>
          </p:cNvPr>
          <p:cNvSpPr>
            <a:spLocks noGrp="1"/>
          </p:cNvSpPr>
          <p:nvPr>
            <p:ph type="pic" sz="quarter" idx="21" hasCustomPrompt="1"/>
          </p:nvPr>
        </p:nvSpPr>
        <p:spPr>
          <a:xfrm>
            <a:off x="5194800" y="1404000"/>
            <a:ext cx="1260000" cy="1260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to add a picture</a:t>
            </a:r>
          </a:p>
        </p:txBody>
      </p:sp>
      <p:sp>
        <p:nvSpPr>
          <p:cNvPr id="3" name="Oval 2">
            <a:extLst>
              <a:ext uri="{FF2B5EF4-FFF2-40B4-BE49-F238E27FC236}">
                <a16:creationId xmlns:a16="http://schemas.microsoft.com/office/drawing/2014/main" id="{991DB91B-A6D8-5779-2DFE-60721B36790D}"/>
              </a:ext>
            </a:extLst>
          </p:cNvPr>
          <p:cNvSpPr/>
          <p:nvPr userDrawn="1"/>
        </p:nvSpPr>
        <p:spPr>
          <a:xfrm>
            <a:off x="7226710" y="1368000"/>
            <a:ext cx="1332000" cy="13320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20" name="Picture Placeholder 8">
            <a:extLst>
              <a:ext uri="{FF2B5EF4-FFF2-40B4-BE49-F238E27FC236}">
                <a16:creationId xmlns:a16="http://schemas.microsoft.com/office/drawing/2014/main" id="{90AD057A-911D-4578-8171-39450739805D}"/>
              </a:ext>
            </a:extLst>
          </p:cNvPr>
          <p:cNvSpPr>
            <a:spLocks noGrp="1"/>
          </p:cNvSpPr>
          <p:nvPr>
            <p:ph type="pic" sz="quarter" idx="25" hasCustomPrompt="1"/>
          </p:nvPr>
        </p:nvSpPr>
        <p:spPr>
          <a:xfrm>
            <a:off x="7262710" y="1404000"/>
            <a:ext cx="1260000" cy="1260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to add a picture</a:t>
            </a:r>
          </a:p>
        </p:txBody>
      </p:sp>
      <p:sp>
        <p:nvSpPr>
          <p:cNvPr id="4" name="Text Placeholder 23">
            <a:extLst>
              <a:ext uri="{FF2B5EF4-FFF2-40B4-BE49-F238E27FC236}">
                <a16:creationId xmlns:a16="http://schemas.microsoft.com/office/drawing/2014/main" id="{A8B78433-D7C3-C9B3-DD6C-6FF42C690D50}"/>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5" name="Text Placeholder 23">
            <a:extLst>
              <a:ext uri="{FF2B5EF4-FFF2-40B4-BE49-F238E27FC236}">
                <a16:creationId xmlns:a16="http://schemas.microsoft.com/office/drawing/2014/main" id="{C0EA5F07-A1BC-5B17-B12D-02EC73702818}"/>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pic>
        <p:nvPicPr>
          <p:cNvPr id="30" name="Graphic 29">
            <a:extLst>
              <a:ext uri="{FF2B5EF4-FFF2-40B4-BE49-F238E27FC236}">
                <a16:creationId xmlns:a16="http://schemas.microsoft.com/office/drawing/2014/main" id="{03448585-F2FD-AAED-BE90-0BC62C487E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000" y="341642"/>
            <a:ext cx="1239526" cy="252000"/>
          </a:xfrm>
          <a:prstGeom prst="rect">
            <a:avLst/>
          </a:prstGeom>
        </p:spPr>
      </p:pic>
      <p:pic>
        <p:nvPicPr>
          <p:cNvPr id="31" name="Graphic 30">
            <a:extLst>
              <a:ext uri="{FF2B5EF4-FFF2-40B4-BE49-F238E27FC236}">
                <a16:creationId xmlns:a16="http://schemas.microsoft.com/office/drawing/2014/main" id="{250BE86F-4F97-2EEB-AD51-E54901F6E6A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0934" y="4607011"/>
            <a:ext cx="1018957" cy="252000"/>
          </a:xfrm>
          <a:prstGeom prst="rect">
            <a:avLst/>
          </a:prstGeom>
        </p:spPr>
      </p:pic>
      <p:sp>
        <p:nvSpPr>
          <p:cNvPr id="34" name="Text Placeholder 10">
            <a:extLst>
              <a:ext uri="{FF2B5EF4-FFF2-40B4-BE49-F238E27FC236}">
                <a16:creationId xmlns:a16="http://schemas.microsoft.com/office/drawing/2014/main" id="{061E188B-9354-EE03-573A-1D5915E4101E}"/>
              </a:ext>
            </a:extLst>
          </p:cNvPr>
          <p:cNvSpPr>
            <a:spLocks noGrp="1"/>
          </p:cNvSpPr>
          <p:nvPr>
            <p:ph type="body" sz="quarter" idx="22" hasCustomPrompt="1"/>
          </p:nvPr>
        </p:nvSpPr>
        <p:spPr>
          <a:xfrm>
            <a:off x="360000" y="1022398"/>
            <a:ext cx="3924000" cy="3183841"/>
          </a:xfrm>
          <a:prstGeom prst="rect">
            <a:avLst/>
          </a:prstGeom>
        </p:spPr>
        <p:txBody>
          <a:bodyPr lIns="0" tIns="0" rIns="0" bIns="0" anchor="ctr"/>
          <a:lstStyle>
            <a:lvl1pPr marL="0" indent="0">
              <a:buNone/>
              <a:defRPr sz="3600" b="1">
                <a:solidFill>
                  <a:schemeClr val="bg1"/>
                </a:solidFill>
              </a:defRPr>
            </a:lvl1pPr>
          </a:lstStyle>
          <a:p>
            <a:pPr lvl="0"/>
            <a:r>
              <a:rPr lang="en-GB"/>
              <a:t>Click to add </a:t>
            </a:r>
            <a:br>
              <a:rPr lang="en-GB"/>
            </a:br>
            <a:r>
              <a:rPr lang="en-GB"/>
              <a:t>a track title</a:t>
            </a:r>
            <a:endParaRPr lang="en-US"/>
          </a:p>
        </p:txBody>
      </p:sp>
    </p:spTree>
    <p:extLst>
      <p:ext uri="{BB962C8B-B14F-4D97-AF65-F5344CB8AC3E}">
        <p14:creationId xmlns:p14="http://schemas.microsoft.com/office/powerpoint/2010/main" val="25346687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peakers title slide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26809FD-547D-9C84-791E-7017CD4EA0B2}"/>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a:solidFill>
                <a:schemeClr val="bg2"/>
              </a:solidFill>
            </a:endParaRPr>
          </a:p>
        </p:txBody>
      </p:sp>
      <p:sp>
        <p:nvSpPr>
          <p:cNvPr id="27" name="Oval 26">
            <a:extLst>
              <a:ext uri="{FF2B5EF4-FFF2-40B4-BE49-F238E27FC236}">
                <a16:creationId xmlns:a16="http://schemas.microsoft.com/office/drawing/2014/main" id="{D8FAE631-39E2-64D2-2D65-CDBEBBB484DB}"/>
              </a:ext>
            </a:extLst>
          </p:cNvPr>
          <p:cNvSpPr/>
          <p:nvPr userDrawn="1"/>
        </p:nvSpPr>
        <p:spPr>
          <a:xfrm>
            <a:off x="4752000" y="230400"/>
            <a:ext cx="1655999" cy="4462272"/>
          </a:xfrm>
          <a:prstGeom prst="ellipse">
            <a:avLst/>
          </a:prstGeom>
          <a:solidFill>
            <a:schemeClr val="bg2"/>
          </a:solidFill>
          <a:ln>
            <a:noFill/>
          </a:ln>
          <a:effectLst>
            <a:outerShdw blurRad="635000" dist="139700" dir="10800000" algn="r" rotWithShape="0">
              <a:schemeClr val="tx1">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a:solidFill>
                <a:schemeClr val="bg2"/>
              </a:solidFill>
            </a:endParaRPr>
          </a:p>
        </p:txBody>
      </p:sp>
      <p:sp>
        <p:nvSpPr>
          <p:cNvPr id="28" name="Rectangle 27">
            <a:extLst>
              <a:ext uri="{FF2B5EF4-FFF2-40B4-BE49-F238E27FC236}">
                <a16:creationId xmlns:a16="http://schemas.microsoft.com/office/drawing/2014/main" id="{5A6E49FF-E9C6-C38D-B76A-C0F5BADC071D}"/>
              </a:ext>
            </a:extLst>
          </p:cNvPr>
          <p:cNvSpPr/>
          <p:nvPr userDrawn="1"/>
        </p:nvSpPr>
        <p:spPr>
          <a:xfrm>
            <a:off x="4572000" y="0"/>
            <a:ext cx="4572000" cy="5143499"/>
          </a:xfrm>
          <a:prstGeom prst="rect">
            <a:avLst/>
          </a:prstGeom>
          <a:gradFill>
            <a:gsLst>
              <a:gs pos="15000">
                <a:srgbClr val="082080"/>
              </a:gs>
              <a:gs pos="100000">
                <a:schemeClr val="bg2"/>
              </a:gs>
            </a:gsLst>
            <a:lin ang="7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lvl="0" algn="ctr"/>
            <a:endParaRPr lang="en-US" sz="3200">
              <a:solidFill>
                <a:schemeClr val="bg2"/>
              </a:solidFill>
            </a:endParaRPr>
          </a:p>
        </p:txBody>
      </p:sp>
      <p:sp>
        <p:nvSpPr>
          <p:cNvPr id="32" name="Text Placeholder 10">
            <a:extLst>
              <a:ext uri="{FF2B5EF4-FFF2-40B4-BE49-F238E27FC236}">
                <a16:creationId xmlns:a16="http://schemas.microsoft.com/office/drawing/2014/main" id="{3AB09F1C-5F0C-6347-BE99-42C7629BB403}"/>
              </a:ext>
            </a:extLst>
          </p:cNvPr>
          <p:cNvSpPr>
            <a:spLocks noGrp="1"/>
          </p:cNvSpPr>
          <p:nvPr>
            <p:ph type="body" sz="quarter" idx="23" hasCustomPrompt="1"/>
          </p:nvPr>
        </p:nvSpPr>
        <p:spPr>
          <a:xfrm>
            <a:off x="4951060" y="1735750"/>
            <a:ext cx="1747608" cy="180000"/>
          </a:xfrm>
          <a:prstGeom prst="rect">
            <a:avLst/>
          </a:prstGeom>
        </p:spPr>
        <p:txBody>
          <a:bodyPr lIns="0" tIns="0" rIns="0" bIns="0" anchor="t"/>
          <a:lstStyle>
            <a:lvl1pPr marL="0" indent="0" algn="ctr">
              <a:spcBef>
                <a:spcPts val="0"/>
              </a:spcBef>
              <a:buNone/>
              <a:defRPr sz="1400" b="1">
                <a:solidFill>
                  <a:schemeClr val="bg1"/>
                </a:solidFill>
              </a:defRPr>
            </a:lvl1pPr>
          </a:lstStyle>
          <a:p>
            <a:pPr lvl="0"/>
            <a:r>
              <a:rPr lang="en-GB"/>
              <a:t>Name Surname</a:t>
            </a:r>
            <a:endParaRPr lang="en-US"/>
          </a:p>
        </p:txBody>
      </p:sp>
      <p:sp>
        <p:nvSpPr>
          <p:cNvPr id="33" name="Text Placeholder 10">
            <a:extLst>
              <a:ext uri="{FF2B5EF4-FFF2-40B4-BE49-F238E27FC236}">
                <a16:creationId xmlns:a16="http://schemas.microsoft.com/office/drawing/2014/main" id="{0F005931-7E65-8640-89B3-AFE2F1D87A53}"/>
              </a:ext>
            </a:extLst>
          </p:cNvPr>
          <p:cNvSpPr>
            <a:spLocks noGrp="1"/>
          </p:cNvSpPr>
          <p:nvPr>
            <p:ph type="body" sz="quarter" idx="24" hasCustomPrompt="1"/>
          </p:nvPr>
        </p:nvSpPr>
        <p:spPr>
          <a:xfrm>
            <a:off x="4951060" y="2036512"/>
            <a:ext cx="1747608" cy="396000"/>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a:t>Click to add </a:t>
            </a:r>
            <a:br>
              <a:rPr lang="en-US"/>
            </a:br>
            <a:r>
              <a:rPr lang="en-US"/>
              <a:t>a job title</a:t>
            </a:r>
          </a:p>
        </p:txBody>
      </p:sp>
      <p:sp>
        <p:nvSpPr>
          <p:cNvPr id="22" name="Text Placeholder 10">
            <a:extLst>
              <a:ext uri="{FF2B5EF4-FFF2-40B4-BE49-F238E27FC236}">
                <a16:creationId xmlns:a16="http://schemas.microsoft.com/office/drawing/2014/main" id="{E01C2201-820D-4794-A69B-AB7A88BEFDC3}"/>
              </a:ext>
            </a:extLst>
          </p:cNvPr>
          <p:cNvSpPr>
            <a:spLocks noGrp="1"/>
          </p:cNvSpPr>
          <p:nvPr>
            <p:ph type="body" sz="quarter" idx="26" hasCustomPrompt="1"/>
          </p:nvPr>
        </p:nvSpPr>
        <p:spPr>
          <a:xfrm>
            <a:off x="7018907" y="1735750"/>
            <a:ext cx="1747608" cy="180000"/>
          </a:xfrm>
          <a:prstGeom prst="rect">
            <a:avLst/>
          </a:prstGeom>
        </p:spPr>
        <p:txBody>
          <a:bodyPr lIns="0" tIns="0" rIns="0" bIns="0" anchor="t"/>
          <a:lstStyle>
            <a:lvl1pPr marL="0" indent="0" algn="ctr">
              <a:spcBef>
                <a:spcPts val="0"/>
              </a:spcBef>
              <a:buNone/>
              <a:defRPr sz="1400" b="1">
                <a:solidFill>
                  <a:schemeClr val="bg1"/>
                </a:solidFill>
              </a:defRPr>
            </a:lvl1pPr>
          </a:lstStyle>
          <a:p>
            <a:pPr lvl="0"/>
            <a:r>
              <a:rPr lang="en-GB"/>
              <a:t>Name Surname</a:t>
            </a:r>
            <a:endParaRPr lang="en-US"/>
          </a:p>
        </p:txBody>
      </p:sp>
      <p:sp>
        <p:nvSpPr>
          <p:cNvPr id="23" name="Text Placeholder 10">
            <a:extLst>
              <a:ext uri="{FF2B5EF4-FFF2-40B4-BE49-F238E27FC236}">
                <a16:creationId xmlns:a16="http://schemas.microsoft.com/office/drawing/2014/main" id="{0B83783E-68B8-4EC0-9178-E9820E03D1A7}"/>
              </a:ext>
            </a:extLst>
          </p:cNvPr>
          <p:cNvSpPr>
            <a:spLocks noGrp="1"/>
          </p:cNvSpPr>
          <p:nvPr>
            <p:ph type="body" sz="quarter" idx="27" hasCustomPrompt="1"/>
          </p:nvPr>
        </p:nvSpPr>
        <p:spPr>
          <a:xfrm>
            <a:off x="7018907" y="2036512"/>
            <a:ext cx="1747608" cy="396000"/>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a:t>Click to add </a:t>
            </a:r>
            <a:br>
              <a:rPr lang="en-US"/>
            </a:br>
            <a:r>
              <a:rPr lang="en-US"/>
              <a:t>a job title</a:t>
            </a:r>
          </a:p>
        </p:txBody>
      </p:sp>
      <p:sp>
        <p:nvSpPr>
          <p:cNvPr id="34" name="Text Placeholder 10">
            <a:extLst>
              <a:ext uri="{FF2B5EF4-FFF2-40B4-BE49-F238E27FC236}">
                <a16:creationId xmlns:a16="http://schemas.microsoft.com/office/drawing/2014/main" id="{CDFDB8AB-3A87-4216-882C-1FDD4ABF3513}"/>
              </a:ext>
            </a:extLst>
          </p:cNvPr>
          <p:cNvSpPr>
            <a:spLocks noGrp="1"/>
          </p:cNvSpPr>
          <p:nvPr>
            <p:ph type="body" sz="quarter" idx="29" hasCustomPrompt="1"/>
          </p:nvPr>
        </p:nvSpPr>
        <p:spPr>
          <a:xfrm>
            <a:off x="4951060" y="3894291"/>
            <a:ext cx="1747608" cy="180000"/>
          </a:xfrm>
          <a:prstGeom prst="rect">
            <a:avLst/>
          </a:prstGeom>
        </p:spPr>
        <p:txBody>
          <a:bodyPr lIns="0" tIns="0" rIns="0" bIns="0" anchor="t"/>
          <a:lstStyle>
            <a:lvl1pPr marL="0" indent="0" algn="ctr">
              <a:spcBef>
                <a:spcPts val="0"/>
              </a:spcBef>
              <a:buNone/>
              <a:defRPr sz="1400" b="1">
                <a:solidFill>
                  <a:schemeClr val="bg1"/>
                </a:solidFill>
              </a:defRPr>
            </a:lvl1pPr>
          </a:lstStyle>
          <a:p>
            <a:pPr lvl="0"/>
            <a:r>
              <a:rPr lang="en-GB"/>
              <a:t>Name Surname</a:t>
            </a:r>
            <a:endParaRPr lang="en-US"/>
          </a:p>
        </p:txBody>
      </p:sp>
      <p:sp>
        <p:nvSpPr>
          <p:cNvPr id="35" name="Text Placeholder 10">
            <a:extLst>
              <a:ext uri="{FF2B5EF4-FFF2-40B4-BE49-F238E27FC236}">
                <a16:creationId xmlns:a16="http://schemas.microsoft.com/office/drawing/2014/main" id="{CF452EA0-9F01-4190-BEF2-BA517EAACA75}"/>
              </a:ext>
            </a:extLst>
          </p:cNvPr>
          <p:cNvSpPr>
            <a:spLocks noGrp="1"/>
          </p:cNvSpPr>
          <p:nvPr>
            <p:ph type="body" sz="quarter" idx="30" hasCustomPrompt="1"/>
          </p:nvPr>
        </p:nvSpPr>
        <p:spPr>
          <a:xfrm>
            <a:off x="4951060" y="4195053"/>
            <a:ext cx="1747608" cy="396000"/>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a:t>Click to add </a:t>
            </a:r>
            <a:br>
              <a:rPr lang="en-US"/>
            </a:br>
            <a:r>
              <a:rPr lang="en-US"/>
              <a:t>a job title</a:t>
            </a:r>
          </a:p>
        </p:txBody>
      </p:sp>
      <p:sp>
        <p:nvSpPr>
          <p:cNvPr id="37" name="Text Placeholder 10">
            <a:extLst>
              <a:ext uri="{FF2B5EF4-FFF2-40B4-BE49-F238E27FC236}">
                <a16:creationId xmlns:a16="http://schemas.microsoft.com/office/drawing/2014/main" id="{10D016C2-BF6B-4339-83B9-2ACA50606C50}"/>
              </a:ext>
            </a:extLst>
          </p:cNvPr>
          <p:cNvSpPr>
            <a:spLocks noGrp="1"/>
          </p:cNvSpPr>
          <p:nvPr>
            <p:ph type="body" sz="quarter" idx="32" hasCustomPrompt="1"/>
          </p:nvPr>
        </p:nvSpPr>
        <p:spPr>
          <a:xfrm>
            <a:off x="7018907" y="3894291"/>
            <a:ext cx="1747608" cy="180000"/>
          </a:xfrm>
          <a:prstGeom prst="rect">
            <a:avLst/>
          </a:prstGeom>
        </p:spPr>
        <p:txBody>
          <a:bodyPr lIns="0" tIns="0" rIns="0" bIns="0" anchor="t"/>
          <a:lstStyle>
            <a:lvl1pPr marL="0" indent="0" algn="ctr">
              <a:spcBef>
                <a:spcPts val="0"/>
              </a:spcBef>
              <a:buNone/>
              <a:defRPr sz="1400" b="1">
                <a:solidFill>
                  <a:schemeClr val="bg1"/>
                </a:solidFill>
              </a:defRPr>
            </a:lvl1pPr>
          </a:lstStyle>
          <a:p>
            <a:pPr lvl="0"/>
            <a:r>
              <a:rPr lang="en-GB"/>
              <a:t>Name Surname</a:t>
            </a:r>
            <a:endParaRPr lang="en-US"/>
          </a:p>
        </p:txBody>
      </p:sp>
      <p:sp>
        <p:nvSpPr>
          <p:cNvPr id="38" name="Text Placeholder 10">
            <a:extLst>
              <a:ext uri="{FF2B5EF4-FFF2-40B4-BE49-F238E27FC236}">
                <a16:creationId xmlns:a16="http://schemas.microsoft.com/office/drawing/2014/main" id="{33F168B4-C4B6-4BAC-9454-FF4D7C4133D6}"/>
              </a:ext>
            </a:extLst>
          </p:cNvPr>
          <p:cNvSpPr>
            <a:spLocks noGrp="1"/>
          </p:cNvSpPr>
          <p:nvPr>
            <p:ph type="body" sz="quarter" idx="33" hasCustomPrompt="1"/>
          </p:nvPr>
        </p:nvSpPr>
        <p:spPr>
          <a:xfrm>
            <a:off x="7018907" y="4195053"/>
            <a:ext cx="1747608" cy="396000"/>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a:t>Click to add </a:t>
            </a:r>
            <a:br>
              <a:rPr lang="en-US"/>
            </a:br>
            <a:r>
              <a:rPr lang="en-US"/>
              <a:t>a job title</a:t>
            </a:r>
          </a:p>
        </p:txBody>
      </p:sp>
      <p:sp>
        <p:nvSpPr>
          <p:cNvPr id="3" name="Oval 2">
            <a:extLst>
              <a:ext uri="{FF2B5EF4-FFF2-40B4-BE49-F238E27FC236}">
                <a16:creationId xmlns:a16="http://schemas.microsoft.com/office/drawing/2014/main" id="{3336DD05-6AF4-5949-6BB5-18E6E6620FE7}"/>
              </a:ext>
            </a:extLst>
          </p:cNvPr>
          <p:cNvSpPr/>
          <p:nvPr userDrawn="1"/>
        </p:nvSpPr>
        <p:spPr>
          <a:xfrm>
            <a:off x="7377911" y="547200"/>
            <a:ext cx="1029600" cy="10296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20" name="Picture Placeholder 8">
            <a:extLst>
              <a:ext uri="{FF2B5EF4-FFF2-40B4-BE49-F238E27FC236}">
                <a16:creationId xmlns:a16="http://schemas.microsoft.com/office/drawing/2014/main" id="{90AD057A-911D-4578-8171-39450739805D}"/>
              </a:ext>
            </a:extLst>
          </p:cNvPr>
          <p:cNvSpPr>
            <a:spLocks noGrp="1"/>
          </p:cNvSpPr>
          <p:nvPr>
            <p:ph type="pic" sz="quarter" idx="25" hasCustomPrompt="1"/>
          </p:nvPr>
        </p:nvSpPr>
        <p:spPr>
          <a:xfrm>
            <a:off x="7406711" y="576000"/>
            <a:ext cx="972000" cy="972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to add a picture</a:t>
            </a:r>
          </a:p>
        </p:txBody>
      </p:sp>
      <p:sp>
        <p:nvSpPr>
          <p:cNvPr id="4" name="Oval 3">
            <a:extLst>
              <a:ext uri="{FF2B5EF4-FFF2-40B4-BE49-F238E27FC236}">
                <a16:creationId xmlns:a16="http://schemas.microsoft.com/office/drawing/2014/main" id="{2DD4B853-0DBD-A57D-3D82-ED40CA14E64F}"/>
              </a:ext>
            </a:extLst>
          </p:cNvPr>
          <p:cNvSpPr/>
          <p:nvPr userDrawn="1"/>
        </p:nvSpPr>
        <p:spPr>
          <a:xfrm>
            <a:off x="5310064" y="547200"/>
            <a:ext cx="1029600" cy="10296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9" name="Picture Placeholder 8">
            <a:extLst>
              <a:ext uri="{FF2B5EF4-FFF2-40B4-BE49-F238E27FC236}">
                <a16:creationId xmlns:a16="http://schemas.microsoft.com/office/drawing/2014/main" id="{742126CB-B1A3-4747-809C-771E0A023082}"/>
              </a:ext>
            </a:extLst>
          </p:cNvPr>
          <p:cNvSpPr>
            <a:spLocks noGrp="1"/>
          </p:cNvSpPr>
          <p:nvPr>
            <p:ph type="pic" sz="quarter" idx="21" hasCustomPrompt="1"/>
          </p:nvPr>
        </p:nvSpPr>
        <p:spPr>
          <a:xfrm>
            <a:off x="5338864" y="576000"/>
            <a:ext cx="972000" cy="972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to add a picture</a:t>
            </a:r>
          </a:p>
        </p:txBody>
      </p:sp>
      <p:sp>
        <p:nvSpPr>
          <p:cNvPr id="5" name="Oval 4">
            <a:extLst>
              <a:ext uri="{FF2B5EF4-FFF2-40B4-BE49-F238E27FC236}">
                <a16:creationId xmlns:a16="http://schemas.microsoft.com/office/drawing/2014/main" id="{728467C6-9669-4508-5F33-AC733CFCCDFC}"/>
              </a:ext>
            </a:extLst>
          </p:cNvPr>
          <p:cNvSpPr/>
          <p:nvPr userDrawn="1"/>
        </p:nvSpPr>
        <p:spPr>
          <a:xfrm>
            <a:off x="7377911" y="2707719"/>
            <a:ext cx="1029600" cy="10296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6" name="Oval 5">
            <a:extLst>
              <a:ext uri="{FF2B5EF4-FFF2-40B4-BE49-F238E27FC236}">
                <a16:creationId xmlns:a16="http://schemas.microsoft.com/office/drawing/2014/main" id="{2B604510-D410-4441-BA4A-D6FEAE38A3D7}"/>
              </a:ext>
            </a:extLst>
          </p:cNvPr>
          <p:cNvSpPr/>
          <p:nvPr userDrawn="1"/>
        </p:nvSpPr>
        <p:spPr>
          <a:xfrm>
            <a:off x="5310064" y="2707719"/>
            <a:ext cx="1029600" cy="10296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31" name="Picture Placeholder 8">
            <a:extLst>
              <a:ext uri="{FF2B5EF4-FFF2-40B4-BE49-F238E27FC236}">
                <a16:creationId xmlns:a16="http://schemas.microsoft.com/office/drawing/2014/main" id="{9CE7A41A-2A7B-4884-BB81-845A69BFD50B}"/>
              </a:ext>
            </a:extLst>
          </p:cNvPr>
          <p:cNvSpPr>
            <a:spLocks noGrp="1"/>
          </p:cNvSpPr>
          <p:nvPr>
            <p:ph type="pic" sz="quarter" idx="28" hasCustomPrompt="1"/>
          </p:nvPr>
        </p:nvSpPr>
        <p:spPr>
          <a:xfrm>
            <a:off x="5338864" y="2736519"/>
            <a:ext cx="972000" cy="972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to add a picture</a:t>
            </a:r>
          </a:p>
        </p:txBody>
      </p:sp>
      <p:sp>
        <p:nvSpPr>
          <p:cNvPr id="36" name="Picture Placeholder 8">
            <a:extLst>
              <a:ext uri="{FF2B5EF4-FFF2-40B4-BE49-F238E27FC236}">
                <a16:creationId xmlns:a16="http://schemas.microsoft.com/office/drawing/2014/main" id="{E47D4E7E-7B6B-45C0-8382-695942C15D93}"/>
              </a:ext>
            </a:extLst>
          </p:cNvPr>
          <p:cNvSpPr>
            <a:spLocks noGrp="1"/>
          </p:cNvSpPr>
          <p:nvPr>
            <p:ph type="pic" sz="quarter" idx="31" hasCustomPrompt="1"/>
          </p:nvPr>
        </p:nvSpPr>
        <p:spPr>
          <a:xfrm>
            <a:off x="7406711" y="2736519"/>
            <a:ext cx="972000" cy="972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to add a picture</a:t>
            </a:r>
          </a:p>
        </p:txBody>
      </p:sp>
      <p:sp>
        <p:nvSpPr>
          <p:cNvPr id="8" name="Text Placeholder 23">
            <a:extLst>
              <a:ext uri="{FF2B5EF4-FFF2-40B4-BE49-F238E27FC236}">
                <a16:creationId xmlns:a16="http://schemas.microsoft.com/office/drawing/2014/main" id="{9D793ACA-4FA3-47A2-6AD6-A0799FDF4A44}"/>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10" name="Text Placeholder 26">
            <a:extLst>
              <a:ext uri="{FF2B5EF4-FFF2-40B4-BE49-F238E27FC236}">
                <a16:creationId xmlns:a16="http://schemas.microsoft.com/office/drawing/2014/main" id="{285C7AF1-0AA1-9B0D-0405-650511C30665}"/>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11" name="Text Placeholder 26">
            <a:extLst>
              <a:ext uri="{FF2B5EF4-FFF2-40B4-BE49-F238E27FC236}">
                <a16:creationId xmlns:a16="http://schemas.microsoft.com/office/drawing/2014/main" id="{2C7F7379-3ECC-7296-44A2-5E24876AA141}"/>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12" name="Text Placeholder 26">
            <a:extLst>
              <a:ext uri="{FF2B5EF4-FFF2-40B4-BE49-F238E27FC236}">
                <a16:creationId xmlns:a16="http://schemas.microsoft.com/office/drawing/2014/main" id="{6312E7A5-81EE-3010-BFF3-0D7F399578FC}"/>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21" name="Text Placeholder 26">
            <a:extLst>
              <a:ext uri="{FF2B5EF4-FFF2-40B4-BE49-F238E27FC236}">
                <a16:creationId xmlns:a16="http://schemas.microsoft.com/office/drawing/2014/main" id="{1FB0FC59-96B9-6641-6BF2-2C2666A092F4}"/>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0B03C23A-AFB3-3938-D16D-B3D7801B8EAF}"/>
              </a:ext>
            </a:extLst>
          </p:cNvPr>
          <p:cNvSpPr>
            <a:spLocks noGrp="1"/>
          </p:cNvSpPr>
          <p:nvPr>
            <p:ph type="body" sz="quarter" idx="34"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7" name="Text Placeholder 23">
            <a:extLst>
              <a:ext uri="{FF2B5EF4-FFF2-40B4-BE49-F238E27FC236}">
                <a16:creationId xmlns:a16="http://schemas.microsoft.com/office/drawing/2014/main" id="{D6308198-8731-1C65-C61B-E04CA063B79F}"/>
              </a:ext>
            </a:extLst>
          </p:cNvPr>
          <p:cNvSpPr>
            <a:spLocks noGrp="1"/>
          </p:cNvSpPr>
          <p:nvPr>
            <p:ph type="body" sz="quarter" idx="35"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pic>
        <p:nvPicPr>
          <p:cNvPr id="17" name="Graphic 16">
            <a:extLst>
              <a:ext uri="{FF2B5EF4-FFF2-40B4-BE49-F238E27FC236}">
                <a16:creationId xmlns:a16="http://schemas.microsoft.com/office/drawing/2014/main" id="{48AD9FC1-CF8C-73F1-1AFE-DE86DA81A3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000" y="341642"/>
            <a:ext cx="1239526" cy="252000"/>
          </a:xfrm>
          <a:prstGeom prst="rect">
            <a:avLst/>
          </a:prstGeom>
        </p:spPr>
      </p:pic>
      <p:pic>
        <p:nvPicPr>
          <p:cNvPr id="18" name="Graphic 17">
            <a:extLst>
              <a:ext uri="{FF2B5EF4-FFF2-40B4-BE49-F238E27FC236}">
                <a16:creationId xmlns:a16="http://schemas.microsoft.com/office/drawing/2014/main" id="{D8A1130C-3DCB-CF26-AFF1-0C28ED0D225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0934" y="4607011"/>
            <a:ext cx="1018957" cy="252000"/>
          </a:xfrm>
          <a:prstGeom prst="rect">
            <a:avLst/>
          </a:prstGeom>
        </p:spPr>
      </p:pic>
      <p:sp>
        <p:nvSpPr>
          <p:cNvPr id="19" name="Text Placeholder 10">
            <a:extLst>
              <a:ext uri="{FF2B5EF4-FFF2-40B4-BE49-F238E27FC236}">
                <a16:creationId xmlns:a16="http://schemas.microsoft.com/office/drawing/2014/main" id="{F52DB5D7-5AD8-3BDD-8742-012600C4C7E5}"/>
              </a:ext>
            </a:extLst>
          </p:cNvPr>
          <p:cNvSpPr>
            <a:spLocks noGrp="1"/>
          </p:cNvSpPr>
          <p:nvPr>
            <p:ph type="body" sz="quarter" idx="22" hasCustomPrompt="1"/>
          </p:nvPr>
        </p:nvSpPr>
        <p:spPr>
          <a:xfrm>
            <a:off x="360000" y="1022398"/>
            <a:ext cx="3924000" cy="3183841"/>
          </a:xfrm>
          <a:prstGeom prst="rect">
            <a:avLst/>
          </a:prstGeom>
        </p:spPr>
        <p:txBody>
          <a:bodyPr lIns="0" tIns="0" rIns="0" bIns="0" anchor="ctr"/>
          <a:lstStyle>
            <a:lvl1pPr marL="0" indent="0">
              <a:buNone/>
              <a:defRPr sz="3600" b="1">
                <a:solidFill>
                  <a:schemeClr val="bg1"/>
                </a:solidFill>
              </a:defRPr>
            </a:lvl1pPr>
          </a:lstStyle>
          <a:p>
            <a:pPr lvl="0"/>
            <a:r>
              <a:rPr lang="en-GB"/>
              <a:t>Click to add </a:t>
            </a:r>
            <a:br>
              <a:rPr lang="en-GB"/>
            </a:br>
            <a:r>
              <a:rPr lang="en-GB"/>
              <a:t>a track title</a:t>
            </a:r>
            <a:endParaRPr lang="en-US"/>
          </a:p>
        </p:txBody>
      </p:sp>
    </p:spTree>
    <p:extLst>
      <p:ext uri="{BB962C8B-B14F-4D97-AF65-F5344CB8AC3E}">
        <p14:creationId xmlns:p14="http://schemas.microsoft.com/office/powerpoint/2010/main" val="3496914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peakers 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79EBD18-583C-415C-78DF-D37508175A03}"/>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a:solidFill>
                <a:schemeClr val="bg2"/>
              </a:solidFill>
            </a:endParaRPr>
          </a:p>
        </p:txBody>
      </p:sp>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250825" y="237317"/>
            <a:ext cx="8640000" cy="713596"/>
          </a:xfrm>
          <a:prstGeom prst="rect">
            <a:avLst/>
          </a:prstGeom>
        </p:spPr>
        <p:txBody>
          <a:bodyPr vert="horz" wrap="none" lIns="0" tIns="0" rIns="0" bIns="0" rtlCol="0" anchor="t" anchorCtr="0">
            <a:noAutofit/>
          </a:bodyPr>
          <a:lstStyle>
            <a:lvl1pPr algn="ctr">
              <a:defRPr>
                <a:solidFill>
                  <a:schemeClr val="bg1"/>
                </a:solidFill>
                <a:latin typeface="+mj-lt"/>
              </a:defRPr>
            </a:lvl1pPr>
          </a:lstStyle>
          <a:p>
            <a:r>
              <a:rPr lang="en-US"/>
              <a:t>Click to add a track title</a:t>
            </a:r>
          </a:p>
        </p:txBody>
      </p:sp>
      <p:sp>
        <p:nvSpPr>
          <p:cNvPr id="32" name="Text Placeholder 10">
            <a:extLst>
              <a:ext uri="{FF2B5EF4-FFF2-40B4-BE49-F238E27FC236}">
                <a16:creationId xmlns:a16="http://schemas.microsoft.com/office/drawing/2014/main" id="{8D42F2BE-EF34-1248-A9BA-D5A6E4C567A8}"/>
              </a:ext>
            </a:extLst>
          </p:cNvPr>
          <p:cNvSpPr>
            <a:spLocks noGrp="1"/>
          </p:cNvSpPr>
          <p:nvPr>
            <p:ph type="body" sz="quarter" idx="23" hasCustomPrompt="1"/>
          </p:nvPr>
        </p:nvSpPr>
        <p:spPr>
          <a:xfrm>
            <a:off x="2062800" y="2989401"/>
            <a:ext cx="2278922" cy="514680"/>
          </a:xfrm>
          <a:prstGeom prst="rect">
            <a:avLst/>
          </a:prstGeom>
        </p:spPr>
        <p:txBody>
          <a:bodyPr lIns="0" tIns="0" rIns="0" bIns="0" anchor="t"/>
          <a:lstStyle>
            <a:lvl1pPr marL="0" indent="0" algn="ctr">
              <a:spcBef>
                <a:spcPts val="0"/>
              </a:spcBef>
              <a:buNone/>
              <a:defRPr sz="1800" b="1">
                <a:solidFill>
                  <a:schemeClr val="bg1"/>
                </a:solidFill>
              </a:defRPr>
            </a:lvl1pPr>
          </a:lstStyle>
          <a:p>
            <a:pPr lvl="0"/>
            <a:r>
              <a:rPr lang="en-GB"/>
              <a:t>Name </a:t>
            </a:r>
            <a:br>
              <a:rPr lang="en-GB"/>
            </a:br>
            <a:r>
              <a:rPr lang="en-GB"/>
              <a:t>Surname</a:t>
            </a:r>
            <a:endParaRPr lang="en-US"/>
          </a:p>
        </p:txBody>
      </p:sp>
      <p:sp>
        <p:nvSpPr>
          <p:cNvPr id="33" name="Text Placeholder 10">
            <a:extLst>
              <a:ext uri="{FF2B5EF4-FFF2-40B4-BE49-F238E27FC236}">
                <a16:creationId xmlns:a16="http://schemas.microsoft.com/office/drawing/2014/main" id="{D7915CE9-6DD3-7A4D-987A-FA7B2F3D6939}"/>
              </a:ext>
            </a:extLst>
          </p:cNvPr>
          <p:cNvSpPr>
            <a:spLocks noGrp="1"/>
          </p:cNvSpPr>
          <p:nvPr>
            <p:ph type="body" sz="quarter" idx="24" hasCustomPrompt="1"/>
          </p:nvPr>
        </p:nvSpPr>
        <p:spPr>
          <a:xfrm>
            <a:off x="2062800" y="3618000"/>
            <a:ext cx="2278922" cy="623902"/>
          </a:xfrm>
          <a:prstGeom prst="rect">
            <a:avLst/>
          </a:prstGeom>
        </p:spPr>
        <p:txBody>
          <a:bodyPr lIns="0" tIns="0" rIns="0" bIns="0" anchor="t"/>
          <a:lstStyle>
            <a:lvl1pPr marL="0" indent="0" algn="ctr">
              <a:lnSpc>
                <a:spcPct val="100000"/>
              </a:lnSpc>
              <a:spcBef>
                <a:spcPts val="0"/>
              </a:spcBef>
              <a:buNone/>
              <a:defRPr sz="1400" b="0">
                <a:solidFill>
                  <a:schemeClr val="tx2">
                    <a:lumMod val="40000"/>
                    <a:lumOff val="60000"/>
                  </a:schemeClr>
                </a:solidFill>
              </a:defRPr>
            </a:lvl1pPr>
          </a:lstStyle>
          <a:p>
            <a:pPr lvl="0"/>
            <a:r>
              <a:rPr lang="en-US"/>
              <a:t>Click to add </a:t>
            </a:r>
            <a:br>
              <a:rPr lang="en-US"/>
            </a:br>
            <a:r>
              <a:rPr lang="en-US"/>
              <a:t>a job title</a:t>
            </a:r>
          </a:p>
        </p:txBody>
      </p:sp>
      <p:sp>
        <p:nvSpPr>
          <p:cNvPr id="34" name="Text Placeholder 10">
            <a:extLst>
              <a:ext uri="{FF2B5EF4-FFF2-40B4-BE49-F238E27FC236}">
                <a16:creationId xmlns:a16="http://schemas.microsoft.com/office/drawing/2014/main" id="{BEB0EF2B-605A-F74D-91D6-A9307641CD59}"/>
              </a:ext>
            </a:extLst>
          </p:cNvPr>
          <p:cNvSpPr>
            <a:spLocks noGrp="1"/>
          </p:cNvSpPr>
          <p:nvPr>
            <p:ph type="body" sz="quarter" idx="26" hasCustomPrompt="1"/>
          </p:nvPr>
        </p:nvSpPr>
        <p:spPr>
          <a:xfrm>
            <a:off x="4797000" y="2989401"/>
            <a:ext cx="2278922" cy="514680"/>
          </a:xfrm>
          <a:prstGeom prst="rect">
            <a:avLst/>
          </a:prstGeom>
        </p:spPr>
        <p:txBody>
          <a:bodyPr lIns="0" tIns="0" rIns="0" bIns="0" anchor="t"/>
          <a:lstStyle>
            <a:lvl1pPr marL="0" indent="0" algn="ctr">
              <a:spcBef>
                <a:spcPts val="0"/>
              </a:spcBef>
              <a:buNone/>
              <a:defRPr sz="1800" b="1">
                <a:solidFill>
                  <a:schemeClr val="bg1"/>
                </a:solidFill>
              </a:defRPr>
            </a:lvl1pPr>
          </a:lstStyle>
          <a:p>
            <a:pPr lvl="0"/>
            <a:r>
              <a:rPr lang="en-GB"/>
              <a:t>Name </a:t>
            </a:r>
            <a:br>
              <a:rPr lang="en-GB"/>
            </a:br>
            <a:r>
              <a:rPr lang="en-GB"/>
              <a:t>Surname</a:t>
            </a:r>
            <a:endParaRPr lang="en-US"/>
          </a:p>
        </p:txBody>
      </p:sp>
      <p:sp>
        <p:nvSpPr>
          <p:cNvPr id="35" name="Text Placeholder 10">
            <a:extLst>
              <a:ext uri="{FF2B5EF4-FFF2-40B4-BE49-F238E27FC236}">
                <a16:creationId xmlns:a16="http://schemas.microsoft.com/office/drawing/2014/main" id="{A373A8DC-9E03-8C48-B0AF-010F5E3BC69E}"/>
              </a:ext>
            </a:extLst>
          </p:cNvPr>
          <p:cNvSpPr>
            <a:spLocks noGrp="1"/>
          </p:cNvSpPr>
          <p:nvPr>
            <p:ph type="body" sz="quarter" idx="27" hasCustomPrompt="1"/>
          </p:nvPr>
        </p:nvSpPr>
        <p:spPr>
          <a:xfrm>
            <a:off x="4797000" y="3618000"/>
            <a:ext cx="2278922" cy="623902"/>
          </a:xfrm>
          <a:prstGeom prst="rect">
            <a:avLst/>
          </a:prstGeom>
        </p:spPr>
        <p:txBody>
          <a:bodyPr lIns="0" tIns="0" rIns="0" bIns="0" anchor="t"/>
          <a:lstStyle>
            <a:lvl1pPr marL="0" indent="0" algn="ctr">
              <a:lnSpc>
                <a:spcPct val="100000"/>
              </a:lnSpc>
              <a:spcBef>
                <a:spcPts val="0"/>
              </a:spcBef>
              <a:buNone/>
              <a:defRPr sz="1400" b="0">
                <a:solidFill>
                  <a:schemeClr val="tx2">
                    <a:lumMod val="40000"/>
                    <a:lumOff val="60000"/>
                  </a:schemeClr>
                </a:solidFill>
              </a:defRPr>
            </a:lvl1pPr>
          </a:lstStyle>
          <a:p>
            <a:pPr lvl="0"/>
            <a:r>
              <a:rPr lang="en-US"/>
              <a:t>Click to add </a:t>
            </a:r>
            <a:br>
              <a:rPr lang="en-US"/>
            </a:br>
            <a:r>
              <a:rPr lang="en-US"/>
              <a:t>a job title</a:t>
            </a:r>
          </a:p>
        </p:txBody>
      </p:sp>
      <p:sp>
        <p:nvSpPr>
          <p:cNvPr id="6" name="Oval 5">
            <a:extLst>
              <a:ext uri="{FF2B5EF4-FFF2-40B4-BE49-F238E27FC236}">
                <a16:creationId xmlns:a16="http://schemas.microsoft.com/office/drawing/2014/main" id="{B0BFA5B8-53CD-F658-5DC9-FA83081C500B}"/>
              </a:ext>
            </a:extLst>
          </p:cNvPr>
          <p:cNvSpPr/>
          <p:nvPr userDrawn="1"/>
        </p:nvSpPr>
        <p:spPr>
          <a:xfrm>
            <a:off x="2345461" y="1188000"/>
            <a:ext cx="1713600" cy="17136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20" name="Picture Placeholder 8">
            <a:extLst>
              <a:ext uri="{FF2B5EF4-FFF2-40B4-BE49-F238E27FC236}">
                <a16:creationId xmlns:a16="http://schemas.microsoft.com/office/drawing/2014/main" id="{0CA2FFB2-E35D-CA49-96E8-DF36C70B79B4}"/>
              </a:ext>
            </a:extLst>
          </p:cNvPr>
          <p:cNvSpPr>
            <a:spLocks noGrp="1"/>
          </p:cNvSpPr>
          <p:nvPr>
            <p:ph type="pic" sz="quarter" idx="21" hasCustomPrompt="1"/>
          </p:nvPr>
        </p:nvSpPr>
        <p:spPr>
          <a:xfrm>
            <a:off x="2392261" y="1234800"/>
            <a:ext cx="1620000" cy="1620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7" name="Oval 6">
            <a:extLst>
              <a:ext uri="{FF2B5EF4-FFF2-40B4-BE49-F238E27FC236}">
                <a16:creationId xmlns:a16="http://schemas.microsoft.com/office/drawing/2014/main" id="{04C42863-3D58-0D66-457D-E76E8338B87D}"/>
              </a:ext>
            </a:extLst>
          </p:cNvPr>
          <p:cNvSpPr/>
          <p:nvPr userDrawn="1"/>
        </p:nvSpPr>
        <p:spPr>
          <a:xfrm>
            <a:off x="5079661" y="1188000"/>
            <a:ext cx="1713600" cy="17136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23" name="Picture Placeholder 8">
            <a:extLst>
              <a:ext uri="{FF2B5EF4-FFF2-40B4-BE49-F238E27FC236}">
                <a16:creationId xmlns:a16="http://schemas.microsoft.com/office/drawing/2014/main" id="{1F7F23E0-AB2E-2F4D-A3D1-1740D5E17626}"/>
              </a:ext>
            </a:extLst>
          </p:cNvPr>
          <p:cNvSpPr>
            <a:spLocks noGrp="1"/>
          </p:cNvSpPr>
          <p:nvPr>
            <p:ph type="pic" sz="quarter" idx="25" hasCustomPrompt="1"/>
          </p:nvPr>
        </p:nvSpPr>
        <p:spPr>
          <a:xfrm>
            <a:off x="5126461" y="1234800"/>
            <a:ext cx="1620000" cy="1620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8" name="Text Placeholder 23">
            <a:extLst>
              <a:ext uri="{FF2B5EF4-FFF2-40B4-BE49-F238E27FC236}">
                <a16:creationId xmlns:a16="http://schemas.microsoft.com/office/drawing/2014/main" id="{1D499A23-325B-98F1-5DA2-88409739FD92}"/>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9" name="Text Placeholder 26">
            <a:extLst>
              <a:ext uri="{FF2B5EF4-FFF2-40B4-BE49-F238E27FC236}">
                <a16:creationId xmlns:a16="http://schemas.microsoft.com/office/drawing/2014/main" id="{93BEE408-6CA6-F1D5-35ED-6D9EF68F60FA}"/>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10" name="Text Placeholder 26">
            <a:extLst>
              <a:ext uri="{FF2B5EF4-FFF2-40B4-BE49-F238E27FC236}">
                <a16:creationId xmlns:a16="http://schemas.microsoft.com/office/drawing/2014/main" id="{097F7311-C411-D556-BE92-4AD089806E18}"/>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11" name="Text Placeholder 26">
            <a:extLst>
              <a:ext uri="{FF2B5EF4-FFF2-40B4-BE49-F238E27FC236}">
                <a16:creationId xmlns:a16="http://schemas.microsoft.com/office/drawing/2014/main" id="{AE41BE4E-BEF7-1D88-05E3-349A1A42FE98}"/>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12" name="Text Placeholder 26">
            <a:extLst>
              <a:ext uri="{FF2B5EF4-FFF2-40B4-BE49-F238E27FC236}">
                <a16:creationId xmlns:a16="http://schemas.microsoft.com/office/drawing/2014/main" id="{8D9016E0-CDD2-034E-519A-DB8B277ADA42}"/>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3" name="Text Placeholder 23">
            <a:extLst>
              <a:ext uri="{FF2B5EF4-FFF2-40B4-BE49-F238E27FC236}">
                <a16:creationId xmlns:a16="http://schemas.microsoft.com/office/drawing/2014/main" id="{187E1F74-2768-3DFD-5D9C-DC82A46155B6}"/>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5" name="Text Placeholder 23">
            <a:extLst>
              <a:ext uri="{FF2B5EF4-FFF2-40B4-BE49-F238E27FC236}">
                <a16:creationId xmlns:a16="http://schemas.microsoft.com/office/drawing/2014/main" id="{16A00ADA-F8DC-7FF8-8D33-03A8B95CB540}"/>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pic>
        <p:nvPicPr>
          <p:cNvPr id="13" name="Graphic 12">
            <a:extLst>
              <a:ext uri="{FF2B5EF4-FFF2-40B4-BE49-F238E27FC236}">
                <a16:creationId xmlns:a16="http://schemas.microsoft.com/office/drawing/2014/main" id="{72C91987-F56F-1208-A2C4-E1E7A502C2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530" y="4811044"/>
            <a:ext cx="796838" cy="162000"/>
          </a:xfrm>
          <a:prstGeom prst="rect">
            <a:avLst/>
          </a:prstGeom>
        </p:spPr>
      </p:pic>
      <p:pic>
        <p:nvPicPr>
          <p:cNvPr id="17" name="Graphic 16">
            <a:extLst>
              <a:ext uri="{FF2B5EF4-FFF2-40B4-BE49-F238E27FC236}">
                <a16:creationId xmlns:a16="http://schemas.microsoft.com/office/drawing/2014/main" id="{CD2DB183-8E8E-515E-49C1-63B62307768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92566" y="4808334"/>
            <a:ext cx="800609" cy="198000"/>
          </a:xfrm>
          <a:prstGeom prst="rect">
            <a:avLst/>
          </a:prstGeom>
        </p:spPr>
      </p:pic>
      <p:cxnSp>
        <p:nvCxnSpPr>
          <p:cNvPr id="15" name="Straight Connector 14">
            <a:extLst>
              <a:ext uri="{FF2B5EF4-FFF2-40B4-BE49-F238E27FC236}">
                <a16:creationId xmlns:a16="http://schemas.microsoft.com/office/drawing/2014/main" id="{23EACE9E-33E0-BAF8-E63D-6F4F4A989734}"/>
              </a:ext>
            </a:extLst>
          </p:cNvPr>
          <p:cNvCxnSpPr/>
          <p:nvPr userDrawn="1"/>
        </p:nvCxnSpPr>
        <p:spPr>
          <a:xfrm>
            <a:off x="0" y="4668966"/>
            <a:ext cx="9144000" cy="0"/>
          </a:xfrm>
          <a:prstGeom prst="line">
            <a:avLst/>
          </a:prstGeom>
          <a:ln w="6350">
            <a:gradFill>
              <a:gsLst>
                <a:gs pos="100000">
                  <a:srgbClr val="37AAF0"/>
                </a:gs>
                <a:gs pos="0">
                  <a:srgbClr val="006EDE"/>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2587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peakers 3">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8660D99-30D7-5A8B-4421-755B290E0026}"/>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a:solidFill>
                <a:schemeClr val="bg2"/>
              </a:solidFill>
            </a:endParaRPr>
          </a:p>
        </p:txBody>
      </p:sp>
      <p:sp>
        <p:nvSpPr>
          <p:cNvPr id="32" name="Text Placeholder 10">
            <a:extLst>
              <a:ext uri="{FF2B5EF4-FFF2-40B4-BE49-F238E27FC236}">
                <a16:creationId xmlns:a16="http://schemas.microsoft.com/office/drawing/2014/main" id="{8D42F2BE-EF34-1248-A9BA-D5A6E4C567A8}"/>
              </a:ext>
            </a:extLst>
          </p:cNvPr>
          <p:cNvSpPr>
            <a:spLocks noGrp="1"/>
          </p:cNvSpPr>
          <p:nvPr>
            <p:ph type="body" sz="quarter" idx="23" hasCustomPrompt="1"/>
          </p:nvPr>
        </p:nvSpPr>
        <p:spPr>
          <a:xfrm>
            <a:off x="1105200" y="2989401"/>
            <a:ext cx="2129126" cy="514680"/>
          </a:xfrm>
          <a:prstGeom prst="rect">
            <a:avLst/>
          </a:prstGeom>
        </p:spPr>
        <p:txBody>
          <a:bodyPr lIns="0" tIns="0" rIns="0" bIns="0" anchor="t"/>
          <a:lstStyle>
            <a:lvl1pPr marL="0" indent="0" algn="ctr">
              <a:spcBef>
                <a:spcPts val="0"/>
              </a:spcBef>
              <a:buNone/>
              <a:defRPr sz="1800" b="1">
                <a:solidFill>
                  <a:schemeClr val="bg1"/>
                </a:solidFill>
              </a:defRPr>
            </a:lvl1pPr>
          </a:lstStyle>
          <a:p>
            <a:pPr lvl="0"/>
            <a:r>
              <a:rPr lang="en-GB"/>
              <a:t>Name </a:t>
            </a:r>
            <a:br>
              <a:rPr lang="en-GB"/>
            </a:br>
            <a:r>
              <a:rPr lang="en-GB"/>
              <a:t>Surname</a:t>
            </a:r>
            <a:endParaRPr lang="en-US"/>
          </a:p>
        </p:txBody>
      </p:sp>
      <p:sp>
        <p:nvSpPr>
          <p:cNvPr id="33" name="Text Placeholder 10">
            <a:extLst>
              <a:ext uri="{FF2B5EF4-FFF2-40B4-BE49-F238E27FC236}">
                <a16:creationId xmlns:a16="http://schemas.microsoft.com/office/drawing/2014/main" id="{D7915CE9-6DD3-7A4D-987A-FA7B2F3D6939}"/>
              </a:ext>
            </a:extLst>
          </p:cNvPr>
          <p:cNvSpPr>
            <a:spLocks noGrp="1"/>
          </p:cNvSpPr>
          <p:nvPr>
            <p:ph type="body" sz="quarter" idx="24" hasCustomPrompt="1"/>
          </p:nvPr>
        </p:nvSpPr>
        <p:spPr>
          <a:xfrm>
            <a:off x="1105963" y="3619152"/>
            <a:ext cx="2127600" cy="623902"/>
          </a:xfrm>
          <a:prstGeom prst="rect">
            <a:avLst/>
          </a:prstGeom>
        </p:spPr>
        <p:txBody>
          <a:bodyPr lIns="0" tIns="0" rIns="0" bIns="0" anchor="t"/>
          <a:lstStyle>
            <a:lvl1pPr marL="0" indent="0" algn="ctr">
              <a:lnSpc>
                <a:spcPct val="100000"/>
              </a:lnSpc>
              <a:spcBef>
                <a:spcPts val="0"/>
              </a:spcBef>
              <a:buNone/>
              <a:defRPr sz="1400" b="0">
                <a:solidFill>
                  <a:schemeClr val="tx2">
                    <a:lumMod val="40000"/>
                    <a:lumOff val="60000"/>
                  </a:schemeClr>
                </a:solidFill>
              </a:defRPr>
            </a:lvl1pPr>
          </a:lstStyle>
          <a:p>
            <a:pPr lvl="0"/>
            <a:r>
              <a:rPr lang="en-US"/>
              <a:t>Click to add </a:t>
            </a:r>
            <a:br>
              <a:rPr lang="en-US"/>
            </a:br>
            <a:r>
              <a:rPr lang="en-US"/>
              <a:t>a job title</a:t>
            </a:r>
          </a:p>
        </p:txBody>
      </p:sp>
      <p:sp>
        <p:nvSpPr>
          <p:cNvPr id="34" name="Text Placeholder 10">
            <a:extLst>
              <a:ext uri="{FF2B5EF4-FFF2-40B4-BE49-F238E27FC236}">
                <a16:creationId xmlns:a16="http://schemas.microsoft.com/office/drawing/2014/main" id="{BEB0EF2B-605A-F74D-91D6-A9307641CD59}"/>
              </a:ext>
            </a:extLst>
          </p:cNvPr>
          <p:cNvSpPr>
            <a:spLocks noGrp="1"/>
          </p:cNvSpPr>
          <p:nvPr>
            <p:ph type="body" sz="quarter" idx="26" hasCustomPrompt="1"/>
          </p:nvPr>
        </p:nvSpPr>
        <p:spPr>
          <a:xfrm>
            <a:off x="3507437" y="2989401"/>
            <a:ext cx="2129126" cy="514680"/>
          </a:xfrm>
          <a:prstGeom prst="rect">
            <a:avLst/>
          </a:prstGeom>
        </p:spPr>
        <p:txBody>
          <a:bodyPr lIns="0" tIns="0" rIns="0" bIns="0" anchor="t"/>
          <a:lstStyle>
            <a:lvl1pPr marL="0" indent="0" algn="ctr">
              <a:spcBef>
                <a:spcPts val="0"/>
              </a:spcBef>
              <a:buNone/>
              <a:defRPr sz="1800" b="1">
                <a:solidFill>
                  <a:schemeClr val="bg1"/>
                </a:solidFill>
              </a:defRPr>
            </a:lvl1pPr>
          </a:lstStyle>
          <a:p>
            <a:pPr lvl="0"/>
            <a:r>
              <a:rPr lang="en-GB"/>
              <a:t>Name </a:t>
            </a:r>
            <a:br>
              <a:rPr lang="en-GB"/>
            </a:br>
            <a:r>
              <a:rPr lang="en-GB"/>
              <a:t>Surname</a:t>
            </a:r>
            <a:endParaRPr lang="en-US"/>
          </a:p>
        </p:txBody>
      </p:sp>
      <p:sp>
        <p:nvSpPr>
          <p:cNvPr id="35" name="Text Placeholder 10">
            <a:extLst>
              <a:ext uri="{FF2B5EF4-FFF2-40B4-BE49-F238E27FC236}">
                <a16:creationId xmlns:a16="http://schemas.microsoft.com/office/drawing/2014/main" id="{A373A8DC-9E03-8C48-B0AF-010F5E3BC69E}"/>
              </a:ext>
            </a:extLst>
          </p:cNvPr>
          <p:cNvSpPr>
            <a:spLocks noGrp="1"/>
          </p:cNvSpPr>
          <p:nvPr>
            <p:ph type="body" sz="quarter" idx="27" hasCustomPrompt="1"/>
          </p:nvPr>
        </p:nvSpPr>
        <p:spPr>
          <a:xfrm>
            <a:off x="3507437" y="3619152"/>
            <a:ext cx="2129126" cy="623902"/>
          </a:xfrm>
          <a:prstGeom prst="rect">
            <a:avLst/>
          </a:prstGeom>
        </p:spPr>
        <p:txBody>
          <a:bodyPr lIns="0" tIns="0" rIns="0" bIns="0" anchor="t"/>
          <a:lstStyle>
            <a:lvl1pPr marL="0" indent="0" algn="ctr">
              <a:lnSpc>
                <a:spcPct val="100000"/>
              </a:lnSpc>
              <a:spcBef>
                <a:spcPts val="0"/>
              </a:spcBef>
              <a:buNone/>
              <a:defRPr sz="1400" b="0">
                <a:solidFill>
                  <a:schemeClr val="tx2">
                    <a:lumMod val="40000"/>
                    <a:lumOff val="60000"/>
                  </a:schemeClr>
                </a:solidFill>
              </a:defRPr>
            </a:lvl1pPr>
          </a:lstStyle>
          <a:p>
            <a:pPr lvl="0"/>
            <a:r>
              <a:rPr lang="en-US"/>
              <a:t>Click to add </a:t>
            </a:r>
            <a:br>
              <a:rPr lang="en-US"/>
            </a:br>
            <a:r>
              <a:rPr lang="en-US"/>
              <a:t>a job title</a:t>
            </a:r>
          </a:p>
        </p:txBody>
      </p:sp>
      <p:sp>
        <p:nvSpPr>
          <p:cNvPr id="36" name="Text Placeholder 10">
            <a:extLst>
              <a:ext uri="{FF2B5EF4-FFF2-40B4-BE49-F238E27FC236}">
                <a16:creationId xmlns:a16="http://schemas.microsoft.com/office/drawing/2014/main" id="{D2DE6EEF-0447-7740-98CA-B607F3396F80}"/>
              </a:ext>
            </a:extLst>
          </p:cNvPr>
          <p:cNvSpPr>
            <a:spLocks noGrp="1"/>
          </p:cNvSpPr>
          <p:nvPr>
            <p:ph type="body" sz="quarter" idx="29" hasCustomPrompt="1"/>
          </p:nvPr>
        </p:nvSpPr>
        <p:spPr>
          <a:xfrm>
            <a:off x="5911200" y="2989401"/>
            <a:ext cx="2129126" cy="514680"/>
          </a:xfrm>
          <a:prstGeom prst="rect">
            <a:avLst/>
          </a:prstGeom>
        </p:spPr>
        <p:txBody>
          <a:bodyPr lIns="0" tIns="0" rIns="0" bIns="0" anchor="t"/>
          <a:lstStyle>
            <a:lvl1pPr marL="0" indent="0" algn="ctr">
              <a:spcBef>
                <a:spcPts val="0"/>
              </a:spcBef>
              <a:buNone/>
              <a:defRPr sz="1800" b="1">
                <a:solidFill>
                  <a:schemeClr val="bg1"/>
                </a:solidFill>
              </a:defRPr>
            </a:lvl1pPr>
          </a:lstStyle>
          <a:p>
            <a:pPr lvl="0"/>
            <a:r>
              <a:rPr lang="en-GB"/>
              <a:t>Name </a:t>
            </a:r>
            <a:br>
              <a:rPr lang="en-GB"/>
            </a:br>
            <a:r>
              <a:rPr lang="en-GB"/>
              <a:t>Surname</a:t>
            </a:r>
            <a:endParaRPr lang="en-US"/>
          </a:p>
        </p:txBody>
      </p:sp>
      <p:sp>
        <p:nvSpPr>
          <p:cNvPr id="37" name="Text Placeholder 10">
            <a:extLst>
              <a:ext uri="{FF2B5EF4-FFF2-40B4-BE49-F238E27FC236}">
                <a16:creationId xmlns:a16="http://schemas.microsoft.com/office/drawing/2014/main" id="{0F156F80-B192-704E-9338-3ED2E8DBA7C0}"/>
              </a:ext>
            </a:extLst>
          </p:cNvPr>
          <p:cNvSpPr>
            <a:spLocks noGrp="1"/>
          </p:cNvSpPr>
          <p:nvPr>
            <p:ph type="body" sz="quarter" idx="30" hasCustomPrompt="1"/>
          </p:nvPr>
        </p:nvSpPr>
        <p:spPr>
          <a:xfrm>
            <a:off x="5911200" y="3619152"/>
            <a:ext cx="2129126" cy="623902"/>
          </a:xfrm>
          <a:prstGeom prst="rect">
            <a:avLst/>
          </a:prstGeom>
        </p:spPr>
        <p:txBody>
          <a:bodyPr lIns="0" tIns="0" rIns="0" bIns="0" anchor="t"/>
          <a:lstStyle>
            <a:lvl1pPr marL="0" indent="0" algn="ctr">
              <a:lnSpc>
                <a:spcPct val="100000"/>
              </a:lnSpc>
              <a:spcBef>
                <a:spcPts val="0"/>
              </a:spcBef>
              <a:buNone/>
              <a:defRPr sz="1400" b="0">
                <a:solidFill>
                  <a:schemeClr val="tx2">
                    <a:lumMod val="40000"/>
                    <a:lumOff val="60000"/>
                  </a:schemeClr>
                </a:solidFill>
              </a:defRPr>
            </a:lvl1pPr>
          </a:lstStyle>
          <a:p>
            <a:pPr lvl="0"/>
            <a:r>
              <a:rPr lang="en-US"/>
              <a:t>Click to add </a:t>
            </a:r>
            <a:br>
              <a:rPr lang="en-US"/>
            </a:br>
            <a:r>
              <a:rPr lang="en-US"/>
              <a:t>a job title</a:t>
            </a:r>
          </a:p>
        </p:txBody>
      </p:sp>
      <p:sp>
        <p:nvSpPr>
          <p:cNvPr id="9" name="Oval 8">
            <a:extLst>
              <a:ext uri="{FF2B5EF4-FFF2-40B4-BE49-F238E27FC236}">
                <a16:creationId xmlns:a16="http://schemas.microsoft.com/office/drawing/2014/main" id="{B08BC19D-1D3C-9210-5BC9-4653C96FC1BE}"/>
              </a:ext>
            </a:extLst>
          </p:cNvPr>
          <p:cNvSpPr/>
          <p:nvPr userDrawn="1"/>
        </p:nvSpPr>
        <p:spPr>
          <a:xfrm>
            <a:off x="3808800" y="1281600"/>
            <a:ext cx="1526400" cy="1526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7" name="Oval 6">
            <a:extLst>
              <a:ext uri="{FF2B5EF4-FFF2-40B4-BE49-F238E27FC236}">
                <a16:creationId xmlns:a16="http://schemas.microsoft.com/office/drawing/2014/main" id="{B48C186C-E1C9-6C4A-ADFC-29F4CCDAD143}"/>
              </a:ext>
            </a:extLst>
          </p:cNvPr>
          <p:cNvSpPr/>
          <p:nvPr userDrawn="1"/>
        </p:nvSpPr>
        <p:spPr>
          <a:xfrm>
            <a:off x="6212563" y="1281600"/>
            <a:ext cx="1526400" cy="1526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23" name="Picture Placeholder 8">
            <a:extLst>
              <a:ext uri="{FF2B5EF4-FFF2-40B4-BE49-F238E27FC236}">
                <a16:creationId xmlns:a16="http://schemas.microsoft.com/office/drawing/2014/main" id="{1F7F23E0-AB2E-2F4D-A3D1-1740D5E17626}"/>
              </a:ext>
            </a:extLst>
          </p:cNvPr>
          <p:cNvSpPr>
            <a:spLocks noGrp="1"/>
          </p:cNvSpPr>
          <p:nvPr>
            <p:ph type="pic" sz="quarter" idx="25" hasCustomPrompt="1"/>
          </p:nvPr>
        </p:nvSpPr>
        <p:spPr>
          <a:xfrm>
            <a:off x="3852000" y="1324800"/>
            <a:ext cx="1440000" cy="1440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26" name="Picture Placeholder 8">
            <a:extLst>
              <a:ext uri="{FF2B5EF4-FFF2-40B4-BE49-F238E27FC236}">
                <a16:creationId xmlns:a16="http://schemas.microsoft.com/office/drawing/2014/main" id="{3F25650E-B30F-304A-A0DC-1ECF6C81D76D}"/>
              </a:ext>
            </a:extLst>
          </p:cNvPr>
          <p:cNvSpPr>
            <a:spLocks noGrp="1"/>
          </p:cNvSpPr>
          <p:nvPr>
            <p:ph type="pic" sz="quarter" idx="28" hasCustomPrompt="1"/>
          </p:nvPr>
        </p:nvSpPr>
        <p:spPr>
          <a:xfrm>
            <a:off x="6255763" y="1324800"/>
            <a:ext cx="1440000" cy="1440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8" name="Oval 7">
            <a:extLst>
              <a:ext uri="{FF2B5EF4-FFF2-40B4-BE49-F238E27FC236}">
                <a16:creationId xmlns:a16="http://schemas.microsoft.com/office/drawing/2014/main" id="{0DFA4036-702F-C640-0E6D-A1312CBAC2E8}"/>
              </a:ext>
            </a:extLst>
          </p:cNvPr>
          <p:cNvSpPr/>
          <p:nvPr userDrawn="1"/>
        </p:nvSpPr>
        <p:spPr>
          <a:xfrm>
            <a:off x="1406563" y="1281600"/>
            <a:ext cx="1526400" cy="1526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20" name="Picture Placeholder 8">
            <a:extLst>
              <a:ext uri="{FF2B5EF4-FFF2-40B4-BE49-F238E27FC236}">
                <a16:creationId xmlns:a16="http://schemas.microsoft.com/office/drawing/2014/main" id="{0CA2FFB2-E35D-CA49-96E8-DF36C70B79B4}"/>
              </a:ext>
            </a:extLst>
          </p:cNvPr>
          <p:cNvSpPr>
            <a:spLocks noGrp="1"/>
          </p:cNvSpPr>
          <p:nvPr>
            <p:ph type="pic" sz="quarter" idx="21" hasCustomPrompt="1"/>
          </p:nvPr>
        </p:nvSpPr>
        <p:spPr>
          <a:xfrm>
            <a:off x="1449763" y="1324800"/>
            <a:ext cx="1440000" cy="1440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6" name="Text Placeholder 23">
            <a:extLst>
              <a:ext uri="{FF2B5EF4-FFF2-40B4-BE49-F238E27FC236}">
                <a16:creationId xmlns:a16="http://schemas.microsoft.com/office/drawing/2014/main" id="{1A41D48D-A35B-A96E-A05C-51BEC48C7E3A}"/>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10" name="Text Placeholder 26">
            <a:extLst>
              <a:ext uri="{FF2B5EF4-FFF2-40B4-BE49-F238E27FC236}">
                <a16:creationId xmlns:a16="http://schemas.microsoft.com/office/drawing/2014/main" id="{16AA2051-D75C-0E28-EEEF-F1992A4BFA8F}"/>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11" name="Text Placeholder 26">
            <a:extLst>
              <a:ext uri="{FF2B5EF4-FFF2-40B4-BE49-F238E27FC236}">
                <a16:creationId xmlns:a16="http://schemas.microsoft.com/office/drawing/2014/main" id="{B2DE1882-8212-AA8D-DA78-28ED618C9CC3}"/>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12" name="Text Placeholder 26">
            <a:extLst>
              <a:ext uri="{FF2B5EF4-FFF2-40B4-BE49-F238E27FC236}">
                <a16:creationId xmlns:a16="http://schemas.microsoft.com/office/drawing/2014/main" id="{BC76A81E-A8DF-EC20-8884-337FCF1CBB6C}"/>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21" name="Text Placeholder 26">
            <a:extLst>
              <a:ext uri="{FF2B5EF4-FFF2-40B4-BE49-F238E27FC236}">
                <a16:creationId xmlns:a16="http://schemas.microsoft.com/office/drawing/2014/main" id="{4907CF70-711E-2E96-C0B8-7FBBC8594CD9}"/>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4" name="Text Placeholder 23">
            <a:extLst>
              <a:ext uri="{FF2B5EF4-FFF2-40B4-BE49-F238E27FC236}">
                <a16:creationId xmlns:a16="http://schemas.microsoft.com/office/drawing/2014/main" id="{9CB1AD5F-8153-CC61-D8A5-50DE0323DAED}"/>
              </a:ext>
            </a:extLst>
          </p:cNvPr>
          <p:cNvSpPr>
            <a:spLocks noGrp="1"/>
          </p:cNvSpPr>
          <p:nvPr>
            <p:ph type="body" sz="quarter" idx="31"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5" name="Text Placeholder 23">
            <a:extLst>
              <a:ext uri="{FF2B5EF4-FFF2-40B4-BE49-F238E27FC236}">
                <a16:creationId xmlns:a16="http://schemas.microsoft.com/office/drawing/2014/main" id="{50F8306F-1638-B8B1-C285-E4FADC96B6DA}"/>
              </a:ext>
            </a:extLst>
          </p:cNvPr>
          <p:cNvSpPr>
            <a:spLocks noGrp="1"/>
          </p:cNvSpPr>
          <p:nvPr>
            <p:ph type="body" sz="quarter" idx="32"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
        <p:nvSpPr>
          <p:cNvPr id="13" name="Title Placeholder 1">
            <a:extLst>
              <a:ext uri="{FF2B5EF4-FFF2-40B4-BE49-F238E27FC236}">
                <a16:creationId xmlns:a16="http://schemas.microsoft.com/office/drawing/2014/main" id="{6B677DA7-8ABF-3867-A0BF-EFBD6AFC4FCA}"/>
              </a:ext>
            </a:extLst>
          </p:cNvPr>
          <p:cNvSpPr>
            <a:spLocks noGrp="1"/>
          </p:cNvSpPr>
          <p:nvPr>
            <p:ph type="title" hasCustomPrompt="1"/>
          </p:nvPr>
        </p:nvSpPr>
        <p:spPr>
          <a:xfrm>
            <a:off x="250825" y="237317"/>
            <a:ext cx="8640000" cy="713596"/>
          </a:xfrm>
          <a:prstGeom prst="rect">
            <a:avLst/>
          </a:prstGeom>
        </p:spPr>
        <p:txBody>
          <a:bodyPr vert="horz" wrap="none" lIns="0" tIns="0" rIns="0" bIns="0" rtlCol="0" anchor="t" anchorCtr="0">
            <a:noAutofit/>
          </a:bodyPr>
          <a:lstStyle>
            <a:lvl1pPr algn="ctr">
              <a:defRPr>
                <a:solidFill>
                  <a:schemeClr val="bg1"/>
                </a:solidFill>
                <a:latin typeface="+mj-lt"/>
              </a:defRPr>
            </a:lvl1pPr>
          </a:lstStyle>
          <a:p>
            <a:r>
              <a:rPr lang="en-US"/>
              <a:t>Click to add a track title</a:t>
            </a:r>
          </a:p>
        </p:txBody>
      </p:sp>
      <p:pic>
        <p:nvPicPr>
          <p:cNvPr id="3" name="Graphic 2">
            <a:extLst>
              <a:ext uri="{FF2B5EF4-FFF2-40B4-BE49-F238E27FC236}">
                <a16:creationId xmlns:a16="http://schemas.microsoft.com/office/drawing/2014/main" id="{FC477B52-5E4E-6A54-7A82-CA8CD430BB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530" y="4811044"/>
            <a:ext cx="796838" cy="162000"/>
          </a:xfrm>
          <a:prstGeom prst="rect">
            <a:avLst/>
          </a:prstGeom>
        </p:spPr>
      </p:pic>
      <p:pic>
        <p:nvPicPr>
          <p:cNvPr id="17" name="Graphic 16">
            <a:extLst>
              <a:ext uri="{FF2B5EF4-FFF2-40B4-BE49-F238E27FC236}">
                <a16:creationId xmlns:a16="http://schemas.microsoft.com/office/drawing/2014/main" id="{0619DEC1-E440-F5F3-17FC-D78BB158D60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92566" y="4808334"/>
            <a:ext cx="800609" cy="198000"/>
          </a:xfrm>
          <a:prstGeom prst="rect">
            <a:avLst/>
          </a:prstGeom>
        </p:spPr>
      </p:pic>
      <p:cxnSp>
        <p:nvCxnSpPr>
          <p:cNvPr id="15" name="Straight Connector 14">
            <a:extLst>
              <a:ext uri="{FF2B5EF4-FFF2-40B4-BE49-F238E27FC236}">
                <a16:creationId xmlns:a16="http://schemas.microsoft.com/office/drawing/2014/main" id="{55AA03AE-D2B1-6F12-A82B-BDA29DEB2979}"/>
              </a:ext>
            </a:extLst>
          </p:cNvPr>
          <p:cNvCxnSpPr/>
          <p:nvPr userDrawn="1"/>
        </p:nvCxnSpPr>
        <p:spPr>
          <a:xfrm>
            <a:off x="0" y="4668966"/>
            <a:ext cx="9144000" cy="0"/>
          </a:xfrm>
          <a:prstGeom prst="line">
            <a:avLst/>
          </a:prstGeom>
          <a:ln w="6350">
            <a:gradFill>
              <a:gsLst>
                <a:gs pos="100000">
                  <a:srgbClr val="37AAF0"/>
                </a:gs>
                <a:gs pos="0">
                  <a:srgbClr val="006EDE"/>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3223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peakers 4">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EF455DA-2658-EA94-D32E-45E2864DAF75}"/>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a:solidFill>
                <a:schemeClr val="bg2"/>
              </a:solidFill>
            </a:endParaRPr>
          </a:p>
        </p:txBody>
      </p:sp>
      <p:sp>
        <p:nvSpPr>
          <p:cNvPr id="21" name="Text Placeholder 10">
            <a:extLst>
              <a:ext uri="{FF2B5EF4-FFF2-40B4-BE49-F238E27FC236}">
                <a16:creationId xmlns:a16="http://schemas.microsoft.com/office/drawing/2014/main" id="{2C08343A-45E9-DB40-BB4A-EB64DEE39822}"/>
              </a:ext>
            </a:extLst>
          </p:cNvPr>
          <p:cNvSpPr>
            <a:spLocks noGrp="1"/>
          </p:cNvSpPr>
          <p:nvPr>
            <p:ph type="body" sz="quarter" idx="23" hasCustomPrompt="1"/>
          </p:nvPr>
        </p:nvSpPr>
        <p:spPr>
          <a:xfrm>
            <a:off x="383608" y="2989401"/>
            <a:ext cx="1903584" cy="514680"/>
          </a:xfrm>
          <a:prstGeom prst="rect">
            <a:avLst/>
          </a:prstGeom>
        </p:spPr>
        <p:txBody>
          <a:bodyPr lIns="0" tIns="0" rIns="0" bIns="0" anchor="t"/>
          <a:lstStyle>
            <a:lvl1pPr marL="0" indent="0" algn="ctr">
              <a:spcBef>
                <a:spcPts val="0"/>
              </a:spcBef>
              <a:buNone/>
              <a:defRPr sz="1800" b="1">
                <a:solidFill>
                  <a:schemeClr val="bg1"/>
                </a:solidFill>
              </a:defRPr>
            </a:lvl1pPr>
          </a:lstStyle>
          <a:p>
            <a:pPr lvl="0"/>
            <a:r>
              <a:rPr lang="en-GB"/>
              <a:t>Name </a:t>
            </a:r>
            <a:br>
              <a:rPr lang="en-GB"/>
            </a:br>
            <a:r>
              <a:rPr lang="en-GB"/>
              <a:t>Surname</a:t>
            </a:r>
            <a:endParaRPr lang="en-US"/>
          </a:p>
        </p:txBody>
      </p:sp>
      <p:sp>
        <p:nvSpPr>
          <p:cNvPr id="22" name="Text Placeholder 10">
            <a:extLst>
              <a:ext uri="{FF2B5EF4-FFF2-40B4-BE49-F238E27FC236}">
                <a16:creationId xmlns:a16="http://schemas.microsoft.com/office/drawing/2014/main" id="{11B7CBA4-2BF1-FD41-A92F-CD5D48A3BAF4}"/>
              </a:ext>
            </a:extLst>
          </p:cNvPr>
          <p:cNvSpPr>
            <a:spLocks noGrp="1"/>
          </p:cNvSpPr>
          <p:nvPr>
            <p:ph type="body" sz="quarter" idx="24" hasCustomPrompt="1"/>
          </p:nvPr>
        </p:nvSpPr>
        <p:spPr>
          <a:xfrm>
            <a:off x="383608" y="3619152"/>
            <a:ext cx="1903584" cy="623902"/>
          </a:xfrm>
          <a:prstGeom prst="rect">
            <a:avLst/>
          </a:prstGeom>
        </p:spPr>
        <p:txBody>
          <a:bodyPr lIns="0" tIns="0" rIns="0" bIns="0" anchor="t"/>
          <a:lstStyle>
            <a:lvl1pPr marL="0" indent="0" algn="ctr">
              <a:lnSpc>
                <a:spcPct val="100000"/>
              </a:lnSpc>
              <a:spcBef>
                <a:spcPts val="0"/>
              </a:spcBef>
              <a:buNone/>
              <a:defRPr sz="1400" b="0">
                <a:solidFill>
                  <a:schemeClr val="tx2">
                    <a:lumMod val="40000"/>
                    <a:lumOff val="60000"/>
                  </a:schemeClr>
                </a:solidFill>
              </a:defRPr>
            </a:lvl1pPr>
          </a:lstStyle>
          <a:p>
            <a:pPr lvl="0"/>
            <a:r>
              <a:rPr lang="en-US"/>
              <a:t>Click to add </a:t>
            </a:r>
            <a:br>
              <a:rPr lang="en-US"/>
            </a:br>
            <a:r>
              <a:rPr lang="en-US"/>
              <a:t>a job title</a:t>
            </a:r>
          </a:p>
        </p:txBody>
      </p:sp>
      <p:sp>
        <p:nvSpPr>
          <p:cNvPr id="24" name="Text Placeholder 10">
            <a:extLst>
              <a:ext uri="{FF2B5EF4-FFF2-40B4-BE49-F238E27FC236}">
                <a16:creationId xmlns:a16="http://schemas.microsoft.com/office/drawing/2014/main" id="{C611B8AB-B3DD-9A40-8097-77B5CCE0965C}"/>
              </a:ext>
            </a:extLst>
          </p:cNvPr>
          <p:cNvSpPr>
            <a:spLocks noGrp="1"/>
          </p:cNvSpPr>
          <p:nvPr>
            <p:ph type="body" sz="quarter" idx="26" hasCustomPrompt="1"/>
          </p:nvPr>
        </p:nvSpPr>
        <p:spPr>
          <a:xfrm>
            <a:off x="2542822" y="2989401"/>
            <a:ext cx="1903584" cy="514680"/>
          </a:xfrm>
          <a:prstGeom prst="rect">
            <a:avLst/>
          </a:prstGeom>
        </p:spPr>
        <p:txBody>
          <a:bodyPr lIns="0" tIns="0" rIns="0" bIns="0" anchor="t"/>
          <a:lstStyle>
            <a:lvl1pPr marL="0" indent="0" algn="ctr">
              <a:spcBef>
                <a:spcPts val="0"/>
              </a:spcBef>
              <a:buNone/>
              <a:defRPr sz="1800" b="1">
                <a:solidFill>
                  <a:schemeClr val="bg1"/>
                </a:solidFill>
              </a:defRPr>
            </a:lvl1pPr>
          </a:lstStyle>
          <a:p>
            <a:pPr lvl="0"/>
            <a:r>
              <a:rPr lang="en-GB"/>
              <a:t>Name </a:t>
            </a:r>
            <a:br>
              <a:rPr lang="en-GB"/>
            </a:br>
            <a:r>
              <a:rPr lang="en-GB"/>
              <a:t>Surname</a:t>
            </a:r>
            <a:endParaRPr lang="en-US"/>
          </a:p>
        </p:txBody>
      </p:sp>
      <p:sp>
        <p:nvSpPr>
          <p:cNvPr id="25" name="Text Placeholder 10">
            <a:extLst>
              <a:ext uri="{FF2B5EF4-FFF2-40B4-BE49-F238E27FC236}">
                <a16:creationId xmlns:a16="http://schemas.microsoft.com/office/drawing/2014/main" id="{E8B6490B-0D2B-8B48-B85D-83948A4ED696}"/>
              </a:ext>
            </a:extLst>
          </p:cNvPr>
          <p:cNvSpPr>
            <a:spLocks noGrp="1"/>
          </p:cNvSpPr>
          <p:nvPr>
            <p:ph type="body" sz="quarter" idx="27" hasCustomPrompt="1"/>
          </p:nvPr>
        </p:nvSpPr>
        <p:spPr>
          <a:xfrm>
            <a:off x="2542822" y="3619152"/>
            <a:ext cx="1903584" cy="623902"/>
          </a:xfrm>
          <a:prstGeom prst="rect">
            <a:avLst/>
          </a:prstGeom>
        </p:spPr>
        <p:txBody>
          <a:bodyPr lIns="0" tIns="0" rIns="0" bIns="0" anchor="t"/>
          <a:lstStyle>
            <a:lvl1pPr marL="0" indent="0" algn="ctr">
              <a:lnSpc>
                <a:spcPct val="100000"/>
              </a:lnSpc>
              <a:spcBef>
                <a:spcPts val="0"/>
              </a:spcBef>
              <a:buNone/>
              <a:defRPr sz="1400" b="0">
                <a:solidFill>
                  <a:schemeClr val="tx2">
                    <a:lumMod val="40000"/>
                    <a:lumOff val="60000"/>
                  </a:schemeClr>
                </a:solidFill>
              </a:defRPr>
            </a:lvl1pPr>
          </a:lstStyle>
          <a:p>
            <a:pPr lvl="0"/>
            <a:r>
              <a:rPr lang="en-US"/>
              <a:t>Click to add </a:t>
            </a:r>
            <a:br>
              <a:rPr lang="en-US"/>
            </a:br>
            <a:r>
              <a:rPr lang="en-US"/>
              <a:t>a job title</a:t>
            </a:r>
          </a:p>
        </p:txBody>
      </p:sp>
      <p:sp>
        <p:nvSpPr>
          <p:cNvPr id="27" name="Text Placeholder 10">
            <a:extLst>
              <a:ext uri="{FF2B5EF4-FFF2-40B4-BE49-F238E27FC236}">
                <a16:creationId xmlns:a16="http://schemas.microsoft.com/office/drawing/2014/main" id="{885270AE-682F-004C-A312-9416DD7738B5}"/>
              </a:ext>
            </a:extLst>
          </p:cNvPr>
          <p:cNvSpPr>
            <a:spLocks noGrp="1"/>
          </p:cNvSpPr>
          <p:nvPr>
            <p:ph type="body" sz="quarter" idx="29" hasCustomPrompt="1"/>
          </p:nvPr>
        </p:nvSpPr>
        <p:spPr>
          <a:xfrm>
            <a:off x="4690854" y="2989401"/>
            <a:ext cx="1903584" cy="514680"/>
          </a:xfrm>
          <a:prstGeom prst="rect">
            <a:avLst/>
          </a:prstGeom>
        </p:spPr>
        <p:txBody>
          <a:bodyPr lIns="0" tIns="0" rIns="0" bIns="0" anchor="t"/>
          <a:lstStyle>
            <a:lvl1pPr marL="0" indent="0" algn="ctr">
              <a:spcBef>
                <a:spcPts val="0"/>
              </a:spcBef>
              <a:buNone/>
              <a:defRPr sz="1800" b="1">
                <a:solidFill>
                  <a:schemeClr val="bg1"/>
                </a:solidFill>
              </a:defRPr>
            </a:lvl1pPr>
          </a:lstStyle>
          <a:p>
            <a:pPr lvl="0"/>
            <a:r>
              <a:rPr lang="en-GB"/>
              <a:t>Name </a:t>
            </a:r>
            <a:br>
              <a:rPr lang="en-GB"/>
            </a:br>
            <a:r>
              <a:rPr lang="en-GB"/>
              <a:t>Surname</a:t>
            </a:r>
            <a:endParaRPr lang="en-US"/>
          </a:p>
        </p:txBody>
      </p:sp>
      <p:sp>
        <p:nvSpPr>
          <p:cNvPr id="28" name="Text Placeholder 10">
            <a:extLst>
              <a:ext uri="{FF2B5EF4-FFF2-40B4-BE49-F238E27FC236}">
                <a16:creationId xmlns:a16="http://schemas.microsoft.com/office/drawing/2014/main" id="{6BBD2E3E-547B-C44D-93A4-B6D654FA409B}"/>
              </a:ext>
            </a:extLst>
          </p:cNvPr>
          <p:cNvSpPr>
            <a:spLocks noGrp="1"/>
          </p:cNvSpPr>
          <p:nvPr>
            <p:ph type="body" sz="quarter" idx="30" hasCustomPrompt="1"/>
          </p:nvPr>
        </p:nvSpPr>
        <p:spPr>
          <a:xfrm>
            <a:off x="4690854" y="3619152"/>
            <a:ext cx="1903584" cy="623902"/>
          </a:xfrm>
          <a:prstGeom prst="rect">
            <a:avLst/>
          </a:prstGeom>
        </p:spPr>
        <p:txBody>
          <a:bodyPr lIns="0" tIns="0" rIns="0" bIns="0" anchor="t"/>
          <a:lstStyle>
            <a:lvl1pPr marL="0" indent="0" algn="ctr">
              <a:lnSpc>
                <a:spcPct val="100000"/>
              </a:lnSpc>
              <a:spcBef>
                <a:spcPts val="0"/>
              </a:spcBef>
              <a:buNone/>
              <a:defRPr sz="1400" b="0">
                <a:solidFill>
                  <a:schemeClr val="tx2">
                    <a:lumMod val="40000"/>
                    <a:lumOff val="60000"/>
                  </a:schemeClr>
                </a:solidFill>
              </a:defRPr>
            </a:lvl1pPr>
          </a:lstStyle>
          <a:p>
            <a:pPr lvl="0"/>
            <a:r>
              <a:rPr lang="en-US"/>
              <a:t>Click to add </a:t>
            </a:r>
            <a:br>
              <a:rPr lang="en-US"/>
            </a:br>
            <a:r>
              <a:rPr lang="en-US"/>
              <a:t>a job title</a:t>
            </a:r>
          </a:p>
        </p:txBody>
      </p:sp>
      <p:sp>
        <p:nvSpPr>
          <p:cNvPr id="30" name="Text Placeholder 10">
            <a:extLst>
              <a:ext uri="{FF2B5EF4-FFF2-40B4-BE49-F238E27FC236}">
                <a16:creationId xmlns:a16="http://schemas.microsoft.com/office/drawing/2014/main" id="{80144B90-EB95-A944-9D50-17FCB203A8FC}"/>
              </a:ext>
            </a:extLst>
          </p:cNvPr>
          <p:cNvSpPr>
            <a:spLocks noGrp="1"/>
          </p:cNvSpPr>
          <p:nvPr>
            <p:ph type="body" sz="quarter" idx="32" hasCustomPrompt="1"/>
          </p:nvPr>
        </p:nvSpPr>
        <p:spPr>
          <a:xfrm>
            <a:off x="6835438" y="2989401"/>
            <a:ext cx="1903584" cy="514680"/>
          </a:xfrm>
          <a:prstGeom prst="rect">
            <a:avLst/>
          </a:prstGeom>
        </p:spPr>
        <p:txBody>
          <a:bodyPr lIns="0" tIns="0" rIns="0" bIns="0" anchor="t"/>
          <a:lstStyle>
            <a:lvl1pPr marL="0" indent="0" algn="ctr">
              <a:spcBef>
                <a:spcPts val="0"/>
              </a:spcBef>
              <a:buNone/>
              <a:defRPr sz="1800" b="1">
                <a:solidFill>
                  <a:schemeClr val="bg1"/>
                </a:solidFill>
              </a:defRPr>
            </a:lvl1pPr>
          </a:lstStyle>
          <a:p>
            <a:pPr lvl="0"/>
            <a:r>
              <a:rPr lang="en-GB"/>
              <a:t>Name </a:t>
            </a:r>
            <a:br>
              <a:rPr lang="en-GB"/>
            </a:br>
            <a:r>
              <a:rPr lang="en-GB"/>
              <a:t>Surname</a:t>
            </a:r>
            <a:endParaRPr lang="en-US"/>
          </a:p>
        </p:txBody>
      </p:sp>
      <p:sp>
        <p:nvSpPr>
          <p:cNvPr id="31" name="Text Placeholder 10">
            <a:extLst>
              <a:ext uri="{FF2B5EF4-FFF2-40B4-BE49-F238E27FC236}">
                <a16:creationId xmlns:a16="http://schemas.microsoft.com/office/drawing/2014/main" id="{1EA2A6EF-9A06-6A49-85B2-587EF5C2E440}"/>
              </a:ext>
            </a:extLst>
          </p:cNvPr>
          <p:cNvSpPr>
            <a:spLocks noGrp="1"/>
          </p:cNvSpPr>
          <p:nvPr>
            <p:ph type="body" sz="quarter" idx="33" hasCustomPrompt="1"/>
          </p:nvPr>
        </p:nvSpPr>
        <p:spPr>
          <a:xfrm>
            <a:off x="6835438" y="3619152"/>
            <a:ext cx="1903584" cy="623902"/>
          </a:xfrm>
          <a:prstGeom prst="rect">
            <a:avLst/>
          </a:prstGeom>
        </p:spPr>
        <p:txBody>
          <a:bodyPr lIns="0" tIns="0" rIns="0" bIns="0" anchor="t"/>
          <a:lstStyle>
            <a:lvl1pPr marL="0" indent="0" algn="ctr">
              <a:lnSpc>
                <a:spcPct val="100000"/>
              </a:lnSpc>
              <a:spcBef>
                <a:spcPts val="0"/>
              </a:spcBef>
              <a:buNone/>
              <a:defRPr sz="1400" b="0">
                <a:solidFill>
                  <a:schemeClr val="tx2">
                    <a:lumMod val="40000"/>
                    <a:lumOff val="60000"/>
                  </a:schemeClr>
                </a:solidFill>
              </a:defRPr>
            </a:lvl1pPr>
          </a:lstStyle>
          <a:p>
            <a:pPr lvl="0"/>
            <a:r>
              <a:rPr lang="en-US"/>
              <a:t>Click to add </a:t>
            </a:r>
            <a:br>
              <a:rPr lang="en-US"/>
            </a:br>
            <a:r>
              <a:rPr lang="en-US"/>
              <a:t>a job title</a:t>
            </a:r>
          </a:p>
        </p:txBody>
      </p:sp>
      <p:sp>
        <p:nvSpPr>
          <p:cNvPr id="6" name="Oval 5">
            <a:extLst>
              <a:ext uri="{FF2B5EF4-FFF2-40B4-BE49-F238E27FC236}">
                <a16:creationId xmlns:a16="http://schemas.microsoft.com/office/drawing/2014/main" id="{78E2D2AC-1285-29C5-FB05-B7F15EB777FA}"/>
              </a:ext>
            </a:extLst>
          </p:cNvPr>
          <p:cNvSpPr/>
          <p:nvPr userDrawn="1"/>
        </p:nvSpPr>
        <p:spPr>
          <a:xfrm>
            <a:off x="608200" y="1317600"/>
            <a:ext cx="1454400" cy="145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20" name="Picture Placeholder 8">
            <a:extLst>
              <a:ext uri="{FF2B5EF4-FFF2-40B4-BE49-F238E27FC236}">
                <a16:creationId xmlns:a16="http://schemas.microsoft.com/office/drawing/2014/main" id="{0CA2FFB2-E35D-CA49-96E8-DF36C70B79B4}"/>
              </a:ext>
            </a:extLst>
          </p:cNvPr>
          <p:cNvSpPr>
            <a:spLocks noGrp="1"/>
          </p:cNvSpPr>
          <p:nvPr>
            <p:ph type="pic" sz="quarter" idx="21" hasCustomPrompt="1"/>
          </p:nvPr>
        </p:nvSpPr>
        <p:spPr>
          <a:xfrm>
            <a:off x="651400" y="1360800"/>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8" name="Oval 7">
            <a:extLst>
              <a:ext uri="{FF2B5EF4-FFF2-40B4-BE49-F238E27FC236}">
                <a16:creationId xmlns:a16="http://schemas.microsoft.com/office/drawing/2014/main" id="{D97FAF61-0D6D-1A54-074A-DD8496FE84E5}"/>
              </a:ext>
            </a:extLst>
          </p:cNvPr>
          <p:cNvSpPr/>
          <p:nvPr userDrawn="1"/>
        </p:nvSpPr>
        <p:spPr>
          <a:xfrm>
            <a:off x="2767414" y="1317600"/>
            <a:ext cx="1454400" cy="145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9" name="Oval 8">
            <a:extLst>
              <a:ext uri="{FF2B5EF4-FFF2-40B4-BE49-F238E27FC236}">
                <a16:creationId xmlns:a16="http://schemas.microsoft.com/office/drawing/2014/main" id="{0130DB16-89BF-5188-200D-14027C4D96CE}"/>
              </a:ext>
            </a:extLst>
          </p:cNvPr>
          <p:cNvSpPr/>
          <p:nvPr userDrawn="1"/>
        </p:nvSpPr>
        <p:spPr>
          <a:xfrm>
            <a:off x="4915446" y="1317600"/>
            <a:ext cx="1454400" cy="145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10" name="Oval 9">
            <a:extLst>
              <a:ext uri="{FF2B5EF4-FFF2-40B4-BE49-F238E27FC236}">
                <a16:creationId xmlns:a16="http://schemas.microsoft.com/office/drawing/2014/main" id="{0CB73679-DBC0-021B-F152-3CA8F3AF8DE6}"/>
              </a:ext>
            </a:extLst>
          </p:cNvPr>
          <p:cNvSpPr/>
          <p:nvPr userDrawn="1"/>
        </p:nvSpPr>
        <p:spPr>
          <a:xfrm>
            <a:off x="7060030" y="1317600"/>
            <a:ext cx="1454400" cy="145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23" name="Picture Placeholder 8">
            <a:extLst>
              <a:ext uri="{FF2B5EF4-FFF2-40B4-BE49-F238E27FC236}">
                <a16:creationId xmlns:a16="http://schemas.microsoft.com/office/drawing/2014/main" id="{1F7F23E0-AB2E-2F4D-A3D1-1740D5E17626}"/>
              </a:ext>
            </a:extLst>
          </p:cNvPr>
          <p:cNvSpPr>
            <a:spLocks noGrp="1"/>
          </p:cNvSpPr>
          <p:nvPr>
            <p:ph type="pic" sz="quarter" idx="25" hasCustomPrompt="1"/>
          </p:nvPr>
        </p:nvSpPr>
        <p:spPr>
          <a:xfrm>
            <a:off x="2810614" y="1360800"/>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26" name="Picture Placeholder 8">
            <a:extLst>
              <a:ext uri="{FF2B5EF4-FFF2-40B4-BE49-F238E27FC236}">
                <a16:creationId xmlns:a16="http://schemas.microsoft.com/office/drawing/2014/main" id="{3F25650E-B30F-304A-A0DC-1ECF6C81D76D}"/>
              </a:ext>
            </a:extLst>
          </p:cNvPr>
          <p:cNvSpPr>
            <a:spLocks noGrp="1"/>
          </p:cNvSpPr>
          <p:nvPr>
            <p:ph type="pic" sz="quarter" idx="28" hasCustomPrompt="1"/>
          </p:nvPr>
        </p:nvSpPr>
        <p:spPr>
          <a:xfrm>
            <a:off x="4958646" y="1360800"/>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29" name="Picture Placeholder 8">
            <a:extLst>
              <a:ext uri="{FF2B5EF4-FFF2-40B4-BE49-F238E27FC236}">
                <a16:creationId xmlns:a16="http://schemas.microsoft.com/office/drawing/2014/main" id="{785B54FE-A286-C94D-8905-5E00B3769F0F}"/>
              </a:ext>
            </a:extLst>
          </p:cNvPr>
          <p:cNvSpPr>
            <a:spLocks noGrp="1"/>
          </p:cNvSpPr>
          <p:nvPr>
            <p:ph type="pic" sz="quarter" idx="31" hasCustomPrompt="1"/>
          </p:nvPr>
        </p:nvSpPr>
        <p:spPr>
          <a:xfrm>
            <a:off x="7103230" y="1360800"/>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7" name="Text Placeholder 23">
            <a:extLst>
              <a:ext uri="{FF2B5EF4-FFF2-40B4-BE49-F238E27FC236}">
                <a16:creationId xmlns:a16="http://schemas.microsoft.com/office/drawing/2014/main" id="{1CBD9C50-8A9E-9C67-9397-C08EE216CEB6}"/>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11" name="Text Placeholder 26">
            <a:extLst>
              <a:ext uri="{FF2B5EF4-FFF2-40B4-BE49-F238E27FC236}">
                <a16:creationId xmlns:a16="http://schemas.microsoft.com/office/drawing/2014/main" id="{757206D9-A951-D28B-6BCD-E6586697C3E6}"/>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12" name="Text Placeholder 26">
            <a:extLst>
              <a:ext uri="{FF2B5EF4-FFF2-40B4-BE49-F238E27FC236}">
                <a16:creationId xmlns:a16="http://schemas.microsoft.com/office/drawing/2014/main" id="{4111F185-B8DB-843A-1B50-AE49D0AAC278}"/>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32" name="Text Placeholder 26">
            <a:extLst>
              <a:ext uri="{FF2B5EF4-FFF2-40B4-BE49-F238E27FC236}">
                <a16:creationId xmlns:a16="http://schemas.microsoft.com/office/drawing/2014/main" id="{0A23407E-6CE4-F6B3-F2C2-E70B37090D76}"/>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33" name="Text Placeholder 26">
            <a:extLst>
              <a:ext uri="{FF2B5EF4-FFF2-40B4-BE49-F238E27FC236}">
                <a16:creationId xmlns:a16="http://schemas.microsoft.com/office/drawing/2014/main" id="{E43CCAF6-3633-0614-C904-90BC42E442FA}"/>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4" name="Text Placeholder 23">
            <a:extLst>
              <a:ext uri="{FF2B5EF4-FFF2-40B4-BE49-F238E27FC236}">
                <a16:creationId xmlns:a16="http://schemas.microsoft.com/office/drawing/2014/main" id="{222A6C34-DEA0-F200-0DAC-0BA121B51E54}"/>
              </a:ext>
            </a:extLst>
          </p:cNvPr>
          <p:cNvSpPr>
            <a:spLocks noGrp="1"/>
          </p:cNvSpPr>
          <p:nvPr>
            <p:ph type="body" sz="quarter" idx="34"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5" name="Text Placeholder 23">
            <a:extLst>
              <a:ext uri="{FF2B5EF4-FFF2-40B4-BE49-F238E27FC236}">
                <a16:creationId xmlns:a16="http://schemas.microsoft.com/office/drawing/2014/main" id="{6BB1F77D-63C8-C063-87F4-8F49F788D3BC}"/>
              </a:ext>
            </a:extLst>
          </p:cNvPr>
          <p:cNvSpPr>
            <a:spLocks noGrp="1"/>
          </p:cNvSpPr>
          <p:nvPr>
            <p:ph type="body" sz="quarter" idx="35"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
        <p:nvSpPr>
          <p:cNvPr id="13" name="Title Placeholder 1">
            <a:extLst>
              <a:ext uri="{FF2B5EF4-FFF2-40B4-BE49-F238E27FC236}">
                <a16:creationId xmlns:a16="http://schemas.microsoft.com/office/drawing/2014/main" id="{846F60F2-F648-7F58-9001-DE1BAEC963F1}"/>
              </a:ext>
            </a:extLst>
          </p:cNvPr>
          <p:cNvSpPr>
            <a:spLocks noGrp="1"/>
          </p:cNvSpPr>
          <p:nvPr>
            <p:ph type="title" hasCustomPrompt="1"/>
          </p:nvPr>
        </p:nvSpPr>
        <p:spPr>
          <a:xfrm>
            <a:off x="250825" y="237317"/>
            <a:ext cx="8640000" cy="713596"/>
          </a:xfrm>
          <a:prstGeom prst="rect">
            <a:avLst/>
          </a:prstGeom>
        </p:spPr>
        <p:txBody>
          <a:bodyPr vert="horz" wrap="none" lIns="0" tIns="0" rIns="0" bIns="0" rtlCol="0" anchor="t" anchorCtr="0">
            <a:noAutofit/>
          </a:bodyPr>
          <a:lstStyle>
            <a:lvl1pPr algn="ctr">
              <a:defRPr>
                <a:solidFill>
                  <a:schemeClr val="bg1"/>
                </a:solidFill>
                <a:latin typeface="+mj-lt"/>
              </a:defRPr>
            </a:lvl1pPr>
          </a:lstStyle>
          <a:p>
            <a:r>
              <a:rPr lang="en-US"/>
              <a:t>Click to add a track title</a:t>
            </a:r>
          </a:p>
        </p:txBody>
      </p:sp>
      <p:pic>
        <p:nvPicPr>
          <p:cNvPr id="3" name="Graphic 2">
            <a:extLst>
              <a:ext uri="{FF2B5EF4-FFF2-40B4-BE49-F238E27FC236}">
                <a16:creationId xmlns:a16="http://schemas.microsoft.com/office/drawing/2014/main" id="{ABE383B6-8442-F5B0-A995-B97327F93E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530" y="4811044"/>
            <a:ext cx="796838" cy="162000"/>
          </a:xfrm>
          <a:prstGeom prst="rect">
            <a:avLst/>
          </a:prstGeom>
        </p:spPr>
      </p:pic>
      <p:pic>
        <p:nvPicPr>
          <p:cNvPr id="17" name="Graphic 16">
            <a:extLst>
              <a:ext uri="{FF2B5EF4-FFF2-40B4-BE49-F238E27FC236}">
                <a16:creationId xmlns:a16="http://schemas.microsoft.com/office/drawing/2014/main" id="{26BBD923-3443-9EF2-DFD3-7A8F4AB532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92566" y="4808334"/>
            <a:ext cx="800609" cy="198000"/>
          </a:xfrm>
          <a:prstGeom prst="rect">
            <a:avLst/>
          </a:prstGeom>
        </p:spPr>
      </p:pic>
      <p:cxnSp>
        <p:nvCxnSpPr>
          <p:cNvPr id="15" name="Straight Connector 14">
            <a:extLst>
              <a:ext uri="{FF2B5EF4-FFF2-40B4-BE49-F238E27FC236}">
                <a16:creationId xmlns:a16="http://schemas.microsoft.com/office/drawing/2014/main" id="{FA69C99D-1A6F-527B-42FF-53CC654805C7}"/>
              </a:ext>
            </a:extLst>
          </p:cNvPr>
          <p:cNvCxnSpPr/>
          <p:nvPr userDrawn="1"/>
        </p:nvCxnSpPr>
        <p:spPr>
          <a:xfrm>
            <a:off x="0" y="4668966"/>
            <a:ext cx="9144000" cy="0"/>
          </a:xfrm>
          <a:prstGeom prst="line">
            <a:avLst/>
          </a:prstGeom>
          <a:ln w="6350">
            <a:gradFill>
              <a:gsLst>
                <a:gs pos="100000">
                  <a:srgbClr val="37AAF0"/>
                </a:gs>
                <a:gs pos="0">
                  <a:srgbClr val="006EDE"/>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88611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peakers 5">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1F243820-2F03-136E-871F-F39CEEED2A73}"/>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a:solidFill>
                <a:schemeClr val="bg2"/>
              </a:solidFill>
            </a:endParaRPr>
          </a:p>
        </p:txBody>
      </p:sp>
      <p:sp>
        <p:nvSpPr>
          <p:cNvPr id="8" name="Oval 7">
            <a:extLst>
              <a:ext uri="{FF2B5EF4-FFF2-40B4-BE49-F238E27FC236}">
                <a16:creationId xmlns:a16="http://schemas.microsoft.com/office/drawing/2014/main" id="{17308FDD-5ABF-B670-B2CC-6FA2F35807E4}"/>
              </a:ext>
            </a:extLst>
          </p:cNvPr>
          <p:cNvSpPr/>
          <p:nvPr userDrawn="1"/>
        </p:nvSpPr>
        <p:spPr>
          <a:xfrm>
            <a:off x="280800" y="1317600"/>
            <a:ext cx="1454400" cy="145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9" name="Oval 8">
            <a:extLst>
              <a:ext uri="{FF2B5EF4-FFF2-40B4-BE49-F238E27FC236}">
                <a16:creationId xmlns:a16="http://schemas.microsoft.com/office/drawing/2014/main" id="{780710B3-EA9B-172B-1893-91A21C298FF3}"/>
              </a:ext>
            </a:extLst>
          </p:cNvPr>
          <p:cNvSpPr/>
          <p:nvPr userDrawn="1"/>
        </p:nvSpPr>
        <p:spPr>
          <a:xfrm>
            <a:off x="3844800" y="1317600"/>
            <a:ext cx="1454400" cy="145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10" name="Oval 9">
            <a:extLst>
              <a:ext uri="{FF2B5EF4-FFF2-40B4-BE49-F238E27FC236}">
                <a16:creationId xmlns:a16="http://schemas.microsoft.com/office/drawing/2014/main" id="{0832EA43-6A3E-972B-AAAA-D522D82FAE37}"/>
              </a:ext>
            </a:extLst>
          </p:cNvPr>
          <p:cNvSpPr/>
          <p:nvPr userDrawn="1"/>
        </p:nvSpPr>
        <p:spPr>
          <a:xfrm>
            <a:off x="5615779" y="1317600"/>
            <a:ext cx="1454400" cy="145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11" name="Oval 10">
            <a:extLst>
              <a:ext uri="{FF2B5EF4-FFF2-40B4-BE49-F238E27FC236}">
                <a16:creationId xmlns:a16="http://schemas.microsoft.com/office/drawing/2014/main" id="{C203BD00-BBAF-44FE-8267-CABF6AE912D0}"/>
              </a:ext>
            </a:extLst>
          </p:cNvPr>
          <p:cNvSpPr/>
          <p:nvPr userDrawn="1"/>
        </p:nvSpPr>
        <p:spPr>
          <a:xfrm>
            <a:off x="7403840" y="1317600"/>
            <a:ext cx="1454400" cy="145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12" name="Oval 11">
            <a:extLst>
              <a:ext uri="{FF2B5EF4-FFF2-40B4-BE49-F238E27FC236}">
                <a16:creationId xmlns:a16="http://schemas.microsoft.com/office/drawing/2014/main" id="{A2A42354-CF3C-5BA4-5F52-1B507030BBF1}"/>
              </a:ext>
            </a:extLst>
          </p:cNvPr>
          <p:cNvSpPr/>
          <p:nvPr userDrawn="1"/>
        </p:nvSpPr>
        <p:spPr>
          <a:xfrm>
            <a:off x="2056389" y="1317600"/>
            <a:ext cx="1454400" cy="145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20" name="Picture Placeholder 8">
            <a:extLst>
              <a:ext uri="{FF2B5EF4-FFF2-40B4-BE49-F238E27FC236}">
                <a16:creationId xmlns:a16="http://schemas.microsoft.com/office/drawing/2014/main" id="{0CA2FFB2-E35D-CA49-96E8-DF36C70B79B4}"/>
              </a:ext>
            </a:extLst>
          </p:cNvPr>
          <p:cNvSpPr>
            <a:spLocks noGrp="1"/>
          </p:cNvSpPr>
          <p:nvPr>
            <p:ph type="pic" sz="quarter" idx="21" hasCustomPrompt="1"/>
          </p:nvPr>
        </p:nvSpPr>
        <p:spPr>
          <a:xfrm>
            <a:off x="324000" y="1360800"/>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21" name="Text Placeholder 10">
            <a:extLst>
              <a:ext uri="{FF2B5EF4-FFF2-40B4-BE49-F238E27FC236}">
                <a16:creationId xmlns:a16="http://schemas.microsoft.com/office/drawing/2014/main" id="{2C08343A-45E9-DB40-BB4A-EB64DEE39822}"/>
              </a:ext>
            </a:extLst>
          </p:cNvPr>
          <p:cNvSpPr>
            <a:spLocks noGrp="1"/>
          </p:cNvSpPr>
          <p:nvPr>
            <p:ph type="body" sz="quarter" idx="23" hasCustomPrompt="1"/>
          </p:nvPr>
        </p:nvSpPr>
        <p:spPr>
          <a:xfrm>
            <a:off x="252000" y="2988000"/>
            <a:ext cx="1512000" cy="514680"/>
          </a:xfrm>
          <a:prstGeom prst="rect">
            <a:avLst/>
          </a:prstGeom>
        </p:spPr>
        <p:txBody>
          <a:bodyPr lIns="0" tIns="0" rIns="0" bIns="0" anchor="t"/>
          <a:lstStyle>
            <a:lvl1pPr marL="0" indent="0" algn="ctr">
              <a:spcBef>
                <a:spcPts val="0"/>
              </a:spcBef>
              <a:buNone/>
              <a:defRPr sz="1600" b="1">
                <a:solidFill>
                  <a:schemeClr val="bg1"/>
                </a:solidFill>
              </a:defRPr>
            </a:lvl1pPr>
          </a:lstStyle>
          <a:p>
            <a:pPr lvl="0"/>
            <a:r>
              <a:rPr lang="en-GB"/>
              <a:t>Name </a:t>
            </a:r>
            <a:br>
              <a:rPr lang="en-GB"/>
            </a:br>
            <a:r>
              <a:rPr lang="en-GB"/>
              <a:t>Surname</a:t>
            </a:r>
            <a:endParaRPr lang="en-US"/>
          </a:p>
        </p:txBody>
      </p:sp>
      <p:sp>
        <p:nvSpPr>
          <p:cNvPr id="22" name="Text Placeholder 10">
            <a:extLst>
              <a:ext uri="{FF2B5EF4-FFF2-40B4-BE49-F238E27FC236}">
                <a16:creationId xmlns:a16="http://schemas.microsoft.com/office/drawing/2014/main" id="{11B7CBA4-2BF1-FD41-A92F-CD5D48A3BAF4}"/>
              </a:ext>
            </a:extLst>
          </p:cNvPr>
          <p:cNvSpPr>
            <a:spLocks noGrp="1"/>
          </p:cNvSpPr>
          <p:nvPr>
            <p:ph type="body" sz="quarter" idx="24" hasCustomPrompt="1"/>
          </p:nvPr>
        </p:nvSpPr>
        <p:spPr>
          <a:xfrm>
            <a:off x="252000" y="3618000"/>
            <a:ext cx="1512000" cy="623902"/>
          </a:xfrm>
          <a:prstGeom prst="rect">
            <a:avLst/>
          </a:prstGeom>
        </p:spPr>
        <p:txBody>
          <a:bodyPr lIns="0" tIns="0" rIns="0" bIns="0" anchor="t"/>
          <a:lstStyle>
            <a:lvl1pPr marL="0" indent="0" algn="ctr">
              <a:lnSpc>
                <a:spcPct val="100000"/>
              </a:lnSpc>
              <a:spcBef>
                <a:spcPts val="0"/>
              </a:spcBef>
              <a:buNone/>
              <a:defRPr sz="1200" b="0">
                <a:solidFill>
                  <a:schemeClr val="tx2">
                    <a:lumMod val="40000"/>
                    <a:lumOff val="60000"/>
                  </a:schemeClr>
                </a:solidFill>
              </a:defRPr>
            </a:lvl1pPr>
          </a:lstStyle>
          <a:p>
            <a:pPr lvl="0"/>
            <a:r>
              <a:rPr lang="en-US"/>
              <a:t>Click to add </a:t>
            </a:r>
            <a:br>
              <a:rPr lang="en-US"/>
            </a:br>
            <a:r>
              <a:rPr lang="en-US"/>
              <a:t>a job title</a:t>
            </a:r>
          </a:p>
        </p:txBody>
      </p:sp>
      <p:sp>
        <p:nvSpPr>
          <p:cNvPr id="23" name="Picture Placeholder 8">
            <a:extLst>
              <a:ext uri="{FF2B5EF4-FFF2-40B4-BE49-F238E27FC236}">
                <a16:creationId xmlns:a16="http://schemas.microsoft.com/office/drawing/2014/main" id="{1F7F23E0-AB2E-2F4D-A3D1-1740D5E17626}"/>
              </a:ext>
            </a:extLst>
          </p:cNvPr>
          <p:cNvSpPr>
            <a:spLocks noGrp="1"/>
          </p:cNvSpPr>
          <p:nvPr>
            <p:ph type="pic" sz="quarter" idx="25" hasCustomPrompt="1"/>
          </p:nvPr>
        </p:nvSpPr>
        <p:spPr>
          <a:xfrm>
            <a:off x="2099589" y="1360800"/>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24" name="Text Placeholder 10">
            <a:extLst>
              <a:ext uri="{FF2B5EF4-FFF2-40B4-BE49-F238E27FC236}">
                <a16:creationId xmlns:a16="http://schemas.microsoft.com/office/drawing/2014/main" id="{C611B8AB-B3DD-9A40-8097-77B5CCE0965C}"/>
              </a:ext>
            </a:extLst>
          </p:cNvPr>
          <p:cNvSpPr>
            <a:spLocks noGrp="1"/>
          </p:cNvSpPr>
          <p:nvPr>
            <p:ph type="body" sz="quarter" idx="26" hasCustomPrompt="1"/>
          </p:nvPr>
        </p:nvSpPr>
        <p:spPr>
          <a:xfrm>
            <a:off x="2027590" y="2988000"/>
            <a:ext cx="1511999" cy="514680"/>
          </a:xfrm>
          <a:prstGeom prst="rect">
            <a:avLst/>
          </a:prstGeom>
        </p:spPr>
        <p:txBody>
          <a:bodyPr lIns="0" tIns="0" rIns="0" bIns="0" anchor="t"/>
          <a:lstStyle>
            <a:lvl1pPr marL="0" indent="0" algn="ctr">
              <a:spcBef>
                <a:spcPts val="0"/>
              </a:spcBef>
              <a:buNone/>
              <a:defRPr sz="1600" b="1">
                <a:solidFill>
                  <a:schemeClr val="bg1"/>
                </a:solidFill>
              </a:defRPr>
            </a:lvl1pPr>
          </a:lstStyle>
          <a:p>
            <a:pPr lvl="0"/>
            <a:r>
              <a:rPr lang="en-GB"/>
              <a:t>Name </a:t>
            </a:r>
            <a:br>
              <a:rPr lang="en-GB"/>
            </a:br>
            <a:r>
              <a:rPr lang="en-GB"/>
              <a:t>Surname</a:t>
            </a:r>
            <a:endParaRPr lang="en-US"/>
          </a:p>
        </p:txBody>
      </p:sp>
      <p:sp>
        <p:nvSpPr>
          <p:cNvPr id="25" name="Text Placeholder 10">
            <a:extLst>
              <a:ext uri="{FF2B5EF4-FFF2-40B4-BE49-F238E27FC236}">
                <a16:creationId xmlns:a16="http://schemas.microsoft.com/office/drawing/2014/main" id="{E8B6490B-0D2B-8B48-B85D-83948A4ED696}"/>
              </a:ext>
            </a:extLst>
          </p:cNvPr>
          <p:cNvSpPr>
            <a:spLocks noGrp="1"/>
          </p:cNvSpPr>
          <p:nvPr>
            <p:ph type="body" sz="quarter" idx="27" hasCustomPrompt="1"/>
          </p:nvPr>
        </p:nvSpPr>
        <p:spPr>
          <a:xfrm>
            <a:off x="2027590" y="3618000"/>
            <a:ext cx="1511999" cy="623902"/>
          </a:xfrm>
          <a:prstGeom prst="rect">
            <a:avLst/>
          </a:prstGeom>
        </p:spPr>
        <p:txBody>
          <a:bodyPr lIns="0" tIns="0" rIns="0" bIns="0" anchor="t"/>
          <a:lstStyle>
            <a:lvl1pPr marL="0" indent="0" algn="ctr">
              <a:lnSpc>
                <a:spcPct val="100000"/>
              </a:lnSpc>
              <a:spcBef>
                <a:spcPts val="0"/>
              </a:spcBef>
              <a:buNone/>
              <a:defRPr sz="1200" b="0">
                <a:solidFill>
                  <a:schemeClr val="tx2">
                    <a:lumMod val="40000"/>
                    <a:lumOff val="60000"/>
                  </a:schemeClr>
                </a:solidFill>
              </a:defRPr>
            </a:lvl1pPr>
          </a:lstStyle>
          <a:p>
            <a:pPr lvl="0"/>
            <a:r>
              <a:rPr lang="en-US"/>
              <a:t>Click to add </a:t>
            </a:r>
            <a:br>
              <a:rPr lang="en-US"/>
            </a:br>
            <a:r>
              <a:rPr lang="en-US"/>
              <a:t>a job title</a:t>
            </a:r>
          </a:p>
        </p:txBody>
      </p:sp>
      <p:sp>
        <p:nvSpPr>
          <p:cNvPr id="26" name="Picture Placeholder 8">
            <a:extLst>
              <a:ext uri="{FF2B5EF4-FFF2-40B4-BE49-F238E27FC236}">
                <a16:creationId xmlns:a16="http://schemas.microsoft.com/office/drawing/2014/main" id="{3F25650E-B30F-304A-A0DC-1ECF6C81D76D}"/>
              </a:ext>
            </a:extLst>
          </p:cNvPr>
          <p:cNvSpPr>
            <a:spLocks noGrp="1"/>
          </p:cNvSpPr>
          <p:nvPr>
            <p:ph type="pic" sz="quarter" idx="28" hasCustomPrompt="1"/>
          </p:nvPr>
        </p:nvSpPr>
        <p:spPr>
          <a:xfrm>
            <a:off x="3886825" y="1360800"/>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27" name="Text Placeholder 10">
            <a:extLst>
              <a:ext uri="{FF2B5EF4-FFF2-40B4-BE49-F238E27FC236}">
                <a16:creationId xmlns:a16="http://schemas.microsoft.com/office/drawing/2014/main" id="{885270AE-682F-004C-A312-9416DD7738B5}"/>
              </a:ext>
            </a:extLst>
          </p:cNvPr>
          <p:cNvSpPr>
            <a:spLocks noGrp="1"/>
          </p:cNvSpPr>
          <p:nvPr>
            <p:ph type="body" sz="quarter" idx="29" hasCustomPrompt="1"/>
          </p:nvPr>
        </p:nvSpPr>
        <p:spPr>
          <a:xfrm>
            <a:off x="3814826" y="2988000"/>
            <a:ext cx="1511999" cy="514680"/>
          </a:xfrm>
          <a:prstGeom prst="rect">
            <a:avLst/>
          </a:prstGeom>
        </p:spPr>
        <p:txBody>
          <a:bodyPr lIns="0" tIns="0" rIns="0" bIns="0" anchor="t"/>
          <a:lstStyle>
            <a:lvl1pPr marL="0" indent="0" algn="ctr">
              <a:spcBef>
                <a:spcPts val="0"/>
              </a:spcBef>
              <a:buNone/>
              <a:defRPr sz="1600" b="1">
                <a:solidFill>
                  <a:schemeClr val="bg1"/>
                </a:solidFill>
              </a:defRPr>
            </a:lvl1pPr>
          </a:lstStyle>
          <a:p>
            <a:pPr lvl="0"/>
            <a:r>
              <a:rPr lang="en-GB"/>
              <a:t>Name </a:t>
            </a:r>
            <a:br>
              <a:rPr lang="en-GB"/>
            </a:br>
            <a:r>
              <a:rPr lang="en-GB"/>
              <a:t>Surname</a:t>
            </a:r>
            <a:endParaRPr lang="en-US"/>
          </a:p>
        </p:txBody>
      </p:sp>
      <p:sp>
        <p:nvSpPr>
          <p:cNvPr id="28" name="Text Placeholder 10">
            <a:extLst>
              <a:ext uri="{FF2B5EF4-FFF2-40B4-BE49-F238E27FC236}">
                <a16:creationId xmlns:a16="http://schemas.microsoft.com/office/drawing/2014/main" id="{6BBD2E3E-547B-C44D-93A4-B6D654FA409B}"/>
              </a:ext>
            </a:extLst>
          </p:cNvPr>
          <p:cNvSpPr>
            <a:spLocks noGrp="1"/>
          </p:cNvSpPr>
          <p:nvPr>
            <p:ph type="body" sz="quarter" idx="30" hasCustomPrompt="1"/>
          </p:nvPr>
        </p:nvSpPr>
        <p:spPr>
          <a:xfrm>
            <a:off x="3814826" y="3618000"/>
            <a:ext cx="1511999" cy="623902"/>
          </a:xfrm>
          <a:prstGeom prst="rect">
            <a:avLst/>
          </a:prstGeom>
        </p:spPr>
        <p:txBody>
          <a:bodyPr lIns="0" tIns="0" rIns="0" bIns="0" anchor="t"/>
          <a:lstStyle>
            <a:lvl1pPr marL="0" indent="0" algn="ctr">
              <a:lnSpc>
                <a:spcPct val="100000"/>
              </a:lnSpc>
              <a:spcBef>
                <a:spcPts val="0"/>
              </a:spcBef>
              <a:buNone/>
              <a:defRPr sz="1200" b="0">
                <a:solidFill>
                  <a:schemeClr val="tx2">
                    <a:lumMod val="40000"/>
                    <a:lumOff val="60000"/>
                  </a:schemeClr>
                </a:solidFill>
              </a:defRPr>
            </a:lvl1pPr>
          </a:lstStyle>
          <a:p>
            <a:pPr lvl="0"/>
            <a:r>
              <a:rPr lang="en-US"/>
              <a:t>Click to add </a:t>
            </a:r>
            <a:br>
              <a:rPr lang="en-US"/>
            </a:br>
            <a:r>
              <a:rPr lang="en-US"/>
              <a:t>a job title</a:t>
            </a:r>
          </a:p>
        </p:txBody>
      </p:sp>
      <p:sp>
        <p:nvSpPr>
          <p:cNvPr id="29" name="Picture Placeholder 8">
            <a:extLst>
              <a:ext uri="{FF2B5EF4-FFF2-40B4-BE49-F238E27FC236}">
                <a16:creationId xmlns:a16="http://schemas.microsoft.com/office/drawing/2014/main" id="{785B54FE-A286-C94D-8905-5E00B3769F0F}"/>
              </a:ext>
            </a:extLst>
          </p:cNvPr>
          <p:cNvSpPr>
            <a:spLocks noGrp="1"/>
          </p:cNvSpPr>
          <p:nvPr>
            <p:ph type="pic" sz="quarter" idx="31" hasCustomPrompt="1"/>
          </p:nvPr>
        </p:nvSpPr>
        <p:spPr>
          <a:xfrm>
            <a:off x="5658979" y="1360800"/>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30" name="Text Placeholder 10">
            <a:extLst>
              <a:ext uri="{FF2B5EF4-FFF2-40B4-BE49-F238E27FC236}">
                <a16:creationId xmlns:a16="http://schemas.microsoft.com/office/drawing/2014/main" id="{80144B90-EB95-A944-9D50-17FCB203A8FC}"/>
              </a:ext>
            </a:extLst>
          </p:cNvPr>
          <p:cNvSpPr>
            <a:spLocks noGrp="1"/>
          </p:cNvSpPr>
          <p:nvPr>
            <p:ph type="body" sz="quarter" idx="32" hasCustomPrompt="1"/>
          </p:nvPr>
        </p:nvSpPr>
        <p:spPr>
          <a:xfrm>
            <a:off x="5581139" y="2988000"/>
            <a:ext cx="1523680" cy="514680"/>
          </a:xfrm>
          <a:prstGeom prst="rect">
            <a:avLst/>
          </a:prstGeom>
        </p:spPr>
        <p:txBody>
          <a:bodyPr lIns="0" tIns="0" rIns="0" bIns="0" anchor="t"/>
          <a:lstStyle>
            <a:lvl1pPr marL="0" indent="0" algn="ctr">
              <a:spcBef>
                <a:spcPts val="0"/>
              </a:spcBef>
              <a:buNone/>
              <a:defRPr sz="1600" b="1">
                <a:solidFill>
                  <a:schemeClr val="bg1"/>
                </a:solidFill>
              </a:defRPr>
            </a:lvl1pPr>
          </a:lstStyle>
          <a:p>
            <a:pPr lvl="0"/>
            <a:r>
              <a:rPr lang="en-GB"/>
              <a:t>Name </a:t>
            </a:r>
            <a:br>
              <a:rPr lang="en-GB"/>
            </a:br>
            <a:r>
              <a:rPr lang="en-GB"/>
              <a:t>Surname</a:t>
            </a:r>
            <a:endParaRPr lang="en-US"/>
          </a:p>
        </p:txBody>
      </p:sp>
      <p:sp>
        <p:nvSpPr>
          <p:cNvPr id="31" name="Text Placeholder 10">
            <a:extLst>
              <a:ext uri="{FF2B5EF4-FFF2-40B4-BE49-F238E27FC236}">
                <a16:creationId xmlns:a16="http://schemas.microsoft.com/office/drawing/2014/main" id="{1EA2A6EF-9A06-6A49-85B2-587EF5C2E440}"/>
              </a:ext>
            </a:extLst>
          </p:cNvPr>
          <p:cNvSpPr>
            <a:spLocks noGrp="1"/>
          </p:cNvSpPr>
          <p:nvPr>
            <p:ph type="body" sz="quarter" idx="33" hasCustomPrompt="1"/>
          </p:nvPr>
        </p:nvSpPr>
        <p:spPr>
          <a:xfrm>
            <a:off x="5581139" y="3618000"/>
            <a:ext cx="1523680" cy="623902"/>
          </a:xfrm>
          <a:prstGeom prst="rect">
            <a:avLst/>
          </a:prstGeom>
        </p:spPr>
        <p:txBody>
          <a:bodyPr lIns="0" tIns="0" rIns="0" bIns="0" anchor="t"/>
          <a:lstStyle>
            <a:lvl1pPr marL="0" indent="0" algn="ctr">
              <a:lnSpc>
                <a:spcPct val="100000"/>
              </a:lnSpc>
              <a:spcBef>
                <a:spcPts val="0"/>
              </a:spcBef>
              <a:buNone/>
              <a:defRPr sz="1200" b="0">
                <a:solidFill>
                  <a:schemeClr val="tx2">
                    <a:lumMod val="40000"/>
                    <a:lumOff val="60000"/>
                  </a:schemeClr>
                </a:solidFill>
              </a:defRPr>
            </a:lvl1pPr>
          </a:lstStyle>
          <a:p>
            <a:pPr lvl="0"/>
            <a:r>
              <a:rPr lang="en-US"/>
              <a:t>Click to add </a:t>
            </a:r>
            <a:br>
              <a:rPr lang="en-US"/>
            </a:br>
            <a:r>
              <a:rPr lang="en-US"/>
              <a:t>a job title</a:t>
            </a:r>
          </a:p>
        </p:txBody>
      </p:sp>
      <p:sp>
        <p:nvSpPr>
          <p:cNvPr id="37" name="Text Placeholder 10">
            <a:extLst>
              <a:ext uri="{FF2B5EF4-FFF2-40B4-BE49-F238E27FC236}">
                <a16:creationId xmlns:a16="http://schemas.microsoft.com/office/drawing/2014/main" id="{66AC9E87-6079-45C1-9B4E-3126319AD883}"/>
              </a:ext>
            </a:extLst>
          </p:cNvPr>
          <p:cNvSpPr>
            <a:spLocks noGrp="1"/>
          </p:cNvSpPr>
          <p:nvPr>
            <p:ph type="body" sz="quarter" idx="46" hasCustomPrompt="1"/>
          </p:nvPr>
        </p:nvSpPr>
        <p:spPr>
          <a:xfrm>
            <a:off x="7369200" y="2988000"/>
            <a:ext cx="1523680" cy="514680"/>
          </a:xfrm>
          <a:prstGeom prst="rect">
            <a:avLst/>
          </a:prstGeom>
        </p:spPr>
        <p:txBody>
          <a:bodyPr lIns="0" tIns="0" rIns="0" bIns="0" anchor="t"/>
          <a:lstStyle>
            <a:lvl1pPr marL="0" indent="0" algn="ctr">
              <a:spcBef>
                <a:spcPts val="0"/>
              </a:spcBef>
              <a:buNone/>
              <a:defRPr sz="1600" b="1">
                <a:solidFill>
                  <a:schemeClr val="bg1"/>
                </a:solidFill>
              </a:defRPr>
            </a:lvl1pPr>
          </a:lstStyle>
          <a:p>
            <a:pPr lvl="0"/>
            <a:r>
              <a:rPr lang="en-GB"/>
              <a:t>Name </a:t>
            </a:r>
            <a:br>
              <a:rPr lang="en-GB"/>
            </a:br>
            <a:r>
              <a:rPr lang="en-GB"/>
              <a:t>Surname</a:t>
            </a:r>
            <a:endParaRPr lang="en-US"/>
          </a:p>
        </p:txBody>
      </p:sp>
      <p:sp>
        <p:nvSpPr>
          <p:cNvPr id="38" name="Text Placeholder 10">
            <a:extLst>
              <a:ext uri="{FF2B5EF4-FFF2-40B4-BE49-F238E27FC236}">
                <a16:creationId xmlns:a16="http://schemas.microsoft.com/office/drawing/2014/main" id="{356A8C0E-6A34-48AF-A52E-9A2D6F653DC4}"/>
              </a:ext>
            </a:extLst>
          </p:cNvPr>
          <p:cNvSpPr>
            <a:spLocks noGrp="1"/>
          </p:cNvSpPr>
          <p:nvPr>
            <p:ph type="body" sz="quarter" idx="47" hasCustomPrompt="1"/>
          </p:nvPr>
        </p:nvSpPr>
        <p:spPr>
          <a:xfrm>
            <a:off x="7369200" y="3618000"/>
            <a:ext cx="1523680" cy="623902"/>
          </a:xfrm>
          <a:prstGeom prst="rect">
            <a:avLst/>
          </a:prstGeom>
        </p:spPr>
        <p:txBody>
          <a:bodyPr lIns="0" tIns="0" rIns="0" bIns="0" anchor="t"/>
          <a:lstStyle>
            <a:lvl1pPr marL="0" indent="0" algn="ctr">
              <a:lnSpc>
                <a:spcPct val="100000"/>
              </a:lnSpc>
              <a:spcBef>
                <a:spcPts val="0"/>
              </a:spcBef>
              <a:buNone/>
              <a:defRPr sz="1200" b="0">
                <a:solidFill>
                  <a:schemeClr val="tx2">
                    <a:lumMod val="40000"/>
                    <a:lumOff val="60000"/>
                  </a:schemeClr>
                </a:solidFill>
              </a:defRPr>
            </a:lvl1pPr>
          </a:lstStyle>
          <a:p>
            <a:pPr lvl="0"/>
            <a:r>
              <a:rPr lang="en-US"/>
              <a:t>Click to add </a:t>
            </a:r>
            <a:br>
              <a:rPr lang="en-US"/>
            </a:br>
            <a:r>
              <a:rPr lang="en-US"/>
              <a:t>a job title</a:t>
            </a:r>
          </a:p>
        </p:txBody>
      </p:sp>
      <p:sp>
        <p:nvSpPr>
          <p:cNvPr id="39" name="Picture Placeholder 8">
            <a:extLst>
              <a:ext uri="{FF2B5EF4-FFF2-40B4-BE49-F238E27FC236}">
                <a16:creationId xmlns:a16="http://schemas.microsoft.com/office/drawing/2014/main" id="{7E47AB6C-33F1-40EF-B1C8-09DDE5773923}"/>
              </a:ext>
            </a:extLst>
          </p:cNvPr>
          <p:cNvSpPr>
            <a:spLocks noGrp="1"/>
          </p:cNvSpPr>
          <p:nvPr>
            <p:ph type="pic" sz="quarter" idx="48" hasCustomPrompt="1"/>
          </p:nvPr>
        </p:nvSpPr>
        <p:spPr>
          <a:xfrm>
            <a:off x="7447040" y="1360800"/>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6" name="Text Placeholder 23">
            <a:extLst>
              <a:ext uri="{FF2B5EF4-FFF2-40B4-BE49-F238E27FC236}">
                <a16:creationId xmlns:a16="http://schemas.microsoft.com/office/drawing/2014/main" id="{29A71B3E-8CC7-538E-F9D9-5C919218627F}"/>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7" name="Text Placeholder 26">
            <a:extLst>
              <a:ext uri="{FF2B5EF4-FFF2-40B4-BE49-F238E27FC236}">
                <a16:creationId xmlns:a16="http://schemas.microsoft.com/office/drawing/2014/main" id="{875979BA-FD2A-7425-5D11-0A37D1B62762}"/>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32" name="Text Placeholder 26">
            <a:extLst>
              <a:ext uri="{FF2B5EF4-FFF2-40B4-BE49-F238E27FC236}">
                <a16:creationId xmlns:a16="http://schemas.microsoft.com/office/drawing/2014/main" id="{AC876B91-8DE2-E864-9BA7-19AD1E20B293}"/>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33" name="Text Placeholder 26">
            <a:extLst>
              <a:ext uri="{FF2B5EF4-FFF2-40B4-BE49-F238E27FC236}">
                <a16:creationId xmlns:a16="http://schemas.microsoft.com/office/drawing/2014/main" id="{40ADD9CD-0FEE-65A3-08A0-E295F1AEA0CA}"/>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34" name="Text Placeholder 26">
            <a:extLst>
              <a:ext uri="{FF2B5EF4-FFF2-40B4-BE49-F238E27FC236}">
                <a16:creationId xmlns:a16="http://schemas.microsoft.com/office/drawing/2014/main" id="{7D81FE69-41C0-5E71-2B7F-C9524E6665D5}"/>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4" name="Text Placeholder 23">
            <a:extLst>
              <a:ext uri="{FF2B5EF4-FFF2-40B4-BE49-F238E27FC236}">
                <a16:creationId xmlns:a16="http://schemas.microsoft.com/office/drawing/2014/main" id="{86BDE832-4492-3074-701D-49A8F889F624}"/>
              </a:ext>
            </a:extLst>
          </p:cNvPr>
          <p:cNvSpPr>
            <a:spLocks noGrp="1"/>
          </p:cNvSpPr>
          <p:nvPr>
            <p:ph type="body" sz="quarter" idx="49"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5" name="Text Placeholder 23">
            <a:extLst>
              <a:ext uri="{FF2B5EF4-FFF2-40B4-BE49-F238E27FC236}">
                <a16:creationId xmlns:a16="http://schemas.microsoft.com/office/drawing/2014/main" id="{2DC7FE3C-56AA-1C4E-D150-187FA3DCD660}"/>
              </a:ext>
            </a:extLst>
          </p:cNvPr>
          <p:cNvSpPr>
            <a:spLocks noGrp="1"/>
          </p:cNvSpPr>
          <p:nvPr>
            <p:ph type="body" sz="quarter" idx="50"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
        <p:nvSpPr>
          <p:cNvPr id="13" name="Title Placeholder 1">
            <a:extLst>
              <a:ext uri="{FF2B5EF4-FFF2-40B4-BE49-F238E27FC236}">
                <a16:creationId xmlns:a16="http://schemas.microsoft.com/office/drawing/2014/main" id="{5651D55B-C923-2AB5-55A8-C977EEFDEC72}"/>
              </a:ext>
            </a:extLst>
          </p:cNvPr>
          <p:cNvSpPr>
            <a:spLocks noGrp="1"/>
          </p:cNvSpPr>
          <p:nvPr>
            <p:ph type="title" hasCustomPrompt="1"/>
          </p:nvPr>
        </p:nvSpPr>
        <p:spPr>
          <a:xfrm>
            <a:off x="250825" y="237317"/>
            <a:ext cx="8640000" cy="713596"/>
          </a:xfrm>
          <a:prstGeom prst="rect">
            <a:avLst/>
          </a:prstGeom>
        </p:spPr>
        <p:txBody>
          <a:bodyPr vert="horz" wrap="none" lIns="0" tIns="0" rIns="0" bIns="0" rtlCol="0" anchor="t" anchorCtr="0">
            <a:noAutofit/>
          </a:bodyPr>
          <a:lstStyle>
            <a:lvl1pPr algn="ctr">
              <a:defRPr>
                <a:solidFill>
                  <a:schemeClr val="bg1"/>
                </a:solidFill>
                <a:latin typeface="+mj-lt"/>
              </a:defRPr>
            </a:lvl1pPr>
          </a:lstStyle>
          <a:p>
            <a:r>
              <a:rPr lang="en-US"/>
              <a:t>Click to add a track title</a:t>
            </a:r>
          </a:p>
        </p:txBody>
      </p:sp>
      <p:pic>
        <p:nvPicPr>
          <p:cNvPr id="3" name="Graphic 2">
            <a:extLst>
              <a:ext uri="{FF2B5EF4-FFF2-40B4-BE49-F238E27FC236}">
                <a16:creationId xmlns:a16="http://schemas.microsoft.com/office/drawing/2014/main" id="{F584C64B-3394-694D-6C3F-78B7B68376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530" y="4811044"/>
            <a:ext cx="796838" cy="162000"/>
          </a:xfrm>
          <a:prstGeom prst="rect">
            <a:avLst/>
          </a:prstGeom>
        </p:spPr>
      </p:pic>
      <p:pic>
        <p:nvPicPr>
          <p:cNvPr id="17" name="Graphic 16">
            <a:extLst>
              <a:ext uri="{FF2B5EF4-FFF2-40B4-BE49-F238E27FC236}">
                <a16:creationId xmlns:a16="http://schemas.microsoft.com/office/drawing/2014/main" id="{16B0A946-3799-58E9-B0FE-FD53C630CE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92566" y="4808334"/>
            <a:ext cx="800609" cy="198000"/>
          </a:xfrm>
          <a:prstGeom prst="rect">
            <a:avLst/>
          </a:prstGeom>
        </p:spPr>
      </p:pic>
      <p:cxnSp>
        <p:nvCxnSpPr>
          <p:cNvPr id="19" name="Straight Connector 18">
            <a:extLst>
              <a:ext uri="{FF2B5EF4-FFF2-40B4-BE49-F238E27FC236}">
                <a16:creationId xmlns:a16="http://schemas.microsoft.com/office/drawing/2014/main" id="{8AEF05E3-2C2C-F98D-919D-4D2F2B5251D5}"/>
              </a:ext>
            </a:extLst>
          </p:cNvPr>
          <p:cNvCxnSpPr/>
          <p:nvPr userDrawn="1"/>
        </p:nvCxnSpPr>
        <p:spPr>
          <a:xfrm>
            <a:off x="0" y="4668966"/>
            <a:ext cx="9144000" cy="0"/>
          </a:xfrm>
          <a:prstGeom prst="line">
            <a:avLst/>
          </a:prstGeom>
          <a:ln w="6350">
            <a:gradFill>
              <a:gsLst>
                <a:gs pos="100000">
                  <a:srgbClr val="37AAF0"/>
                </a:gs>
                <a:gs pos="0">
                  <a:srgbClr val="006EDE"/>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60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Blocks (2)">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383607" y="237317"/>
            <a:ext cx="8365106" cy="353698"/>
          </a:xfrm>
          <a:prstGeom prst="rect">
            <a:avLst/>
          </a:prstGeom>
        </p:spPr>
        <p:txBody>
          <a:bodyPr vert="horz" wrap="none" lIns="0" tIns="0" rIns="0" bIns="0" rtlCol="0" anchor="t" anchorCtr="0">
            <a:noAutofit/>
          </a:bodyPr>
          <a:lstStyle>
            <a:lvl1pPr>
              <a:defRPr>
                <a:latin typeface="+mj-lt"/>
              </a:defRPr>
            </a:lvl1pPr>
          </a:lstStyle>
          <a:p>
            <a:r>
              <a:rPr lang="en-US" dirty="0"/>
              <a:t>Click to add a title</a:t>
            </a:r>
          </a:p>
        </p:txBody>
      </p:sp>
      <p:sp>
        <p:nvSpPr>
          <p:cNvPr id="23"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374650" y="950913"/>
            <a:ext cx="4065827" cy="3600449"/>
          </a:xfrm>
          <a:prstGeom prst="rect">
            <a:avLst/>
          </a:prstGeom>
          <a:ln>
            <a:solidFill>
              <a:schemeClr val="accent2">
                <a:lumMod val="90000"/>
              </a:schemeClr>
            </a:solidFill>
          </a:ln>
        </p:spPr>
        <p:txBody>
          <a:bodyPr lIns="144000" tIns="360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2">
            <a:extLst>
              <a:ext uri="{FF2B5EF4-FFF2-40B4-BE49-F238E27FC236}">
                <a16:creationId xmlns:a16="http://schemas.microsoft.com/office/drawing/2014/main" id="{1D312E8C-BE32-5F45-A5AB-57FDA3272178}"/>
              </a:ext>
            </a:extLst>
          </p:cNvPr>
          <p:cNvSpPr>
            <a:spLocks noGrp="1"/>
          </p:cNvSpPr>
          <p:nvPr>
            <p:ph sz="quarter" idx="20" hasCustomPrompt="1"/>
          </p:nvPr>
        </p:nvSpPr>
        <p:spPr>
          <a:xfrm>
            <a:off x="4682886" y="950913"/>
            <a:ext cx="4065827" cy="3600449"/>
          </a:xfrm>
          <a:prstGeom prst="rect">
            <a:avLst/>
          </a:prstGeom>
          <a:ln>
            <a:solidFill>
              <a:schemeClr val="accent2">
                <a:lumMod val="90000"/>
              </a:schemeClr>
            </a:solidFill>
          </a:ln>
        </p:spPr>
        <p:txBody>
          <a:bodyPr lIns="144000" tIns="360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23">
            <a:extLst>
              <a:ext uri="{FF2B5EF4-FFF2-40B4-BE49-F238E27FC236}">
                <a16:creationId xmlns:a16="http://schemas.microsoft.com/office/drawing/2014/main" id="{5788FBEB-17D2-9B4E-871C-901557C8BDF3}"/>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6" name="Text Placeholder 26">
            <a:extLst>
              <a:ext uri="{FF2B5EF4-FFF2-40B4-BE49-F238E27FC236}">
                <a16:creationId xmlns:a16="http://schemas.microsoft.com/office/drawing/2014/main" id="{B0172F45-2D63-C947-95A2-B29FFC1BB963}"/>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7" name="Text Placeholder 26">
            <a:extLst>
              <a:ext uri="{FF2B5EF4-FFF2-40B4-BE49-F238E27FC236}">
                <a16:creationId xmlns:a16="http://schemas.microsoft.com/office/drawing/2014/main" id="{4C05A54F-7DE5-2948-A643-AE98F84829A4}"/>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7" name="Text Placeholder 26">
            <a:extLst>
              <a:ext uri="{FF2B5EF4-FFF2-40B4-BE49-F238E27FC236}">
                <a16:creationId xmlns:a16="http://schemas.microsoft.com/office/drawing/2014/main" id="{E83871FE-5CBA-3449-A72E-7B2430BC8746}"/>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8" name="Text Placeholder 26">
            <a:extLst>
              <a:ext uri="{FF2B5EF4-FFF2-40B4-BE49-F238E27FC236}">
                <a16:creationId xmlns:a16="http://schemas.microsoft.com/office/drawing/2014/main" id="{86174AB2-CB0C-7746-BCF0-107D72ECD19C}"/>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9" name="Text Placeholder 26">
            <a:extLst>
              <a:ext uri="{FF2B5EF4-FFF2-40B4-BE49-F238E27FC236}">
                <a16:creationId xmlns:a16="http://schemas.microsoft.com/office/drawing/2014/main" id="{C6D2136F-0B47-D348-A846-B3410D6FC052}"/>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30" name="Text Placeholder 26">
            <a:extLst>
              <a:ext uri="{FF2B5EF4-FFF2-40B4-BE49-F238E27FC236}">
                <a16:creationId xmlns:a16="http://schemas.microsoft.com/office/drawing/2014/main" id="{662DC909-E1F1-8343-99DE-802D9BE956C9}"/>
              </a:ext>
            </a:extLst>
          </p:cNvPr>
          <p:cNvSpPr>
            <a:spLocks noGrp="1"/>
          </p:cNvSpPr>
          <p:nvPr>
            <p:ph type="body" sz="quarter" idx="21"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5" name="Text Placeholder 4">
            <a:extLst>
              <a:ext uri="{FF2B5EF4-FFF2-40B4-BE49-F238E27FC236}">
                <a16:creationId xmlns:a16="http://schemas.microsoft.com/office/drawing/2014/main" id="{3B7D160A-2DF6-4FFF-BC38-3B9EC1D78BC5}"/>
              </a:ext>
            </a:extLst>
          </p:cNvPr>
          <p:cNvSpPr>
            <a:spLocks noGrp="1"/>
          </p:cNvSpPr>
          <p:nvPr>
            <p:ph type="body" sz="quarter" idx="22" hasCustomPrompt="1"/>
          </p:nvPr>
        </p:nvSpPr>
        <p:spPr>
          <a:xfrm>
            <a:off x="517563" y="800100"/>
            <a:ext cx="3780000" cy="360000"/>
          </a:xfrm>
          <a:prstGeom prst="rect">
            <a:avLst/>
          </a:prstGeom>
          <a:solidFill>
            <a:schemeClr val="tx2"/>
          </a:solidFill>
        </p:spPr>
        <p:txBody>
          <a:bodyPr anchor="ctr"/>
          <a:lstStyle>
            <a:lvl1pPr marL="0" indent="0" algn="ctr">
              <a:buNone/>
              <a:defRPr sz="1400" b="1">
                <a:solidFill>
                  <a:schemeClr val="bg1"/>
                </a:solidFill>
              </a:defRPr>
            </a:lvl1pPr>
          </a:lstStyle>
          <a:p>
            <a:pPr lvl="0"/>
            <a:r>
              <a:rPr lang="en-US" dirty="0"/>
              <a:t>Subtitle</a:t>
            </a:r>
          </a:p>
        </p:txBody>
      </p:sp>
      <p:sp>
        <p:nvSpPr>
          <p:cNvPr id="19" name="Text Placeholder 4">
            <a:extLst>
              <a:ext uri="{FF2B5EF4-FFF2-40B4-BE49-F238E27FC236}">
                <a16:creationId xmlns:a16="http://schemas.microsoft.com/office/drawing/2014/main" id="{8C03D8EB-1F28-47FD-B51E-BEA75BA48C5B}"/>
              </a:ext>
            </a:extLst>
          </p:cNvPr>
          <p:cNvSpPr>
            <a:spLocks noGrp="1"/>
          </p:cNvSpPr>
          <p:nvPr>
            <p:ph type="body" sz="quarter" idx="23" hasCustomPrompt="1"/>
          </p:nvPr>
        </p:nvSpPr>
        <p:spPr>
          <a:xfrm>
            <a:off x="4825799" y="800100"/>
            <a:ext cx="3780000" cy="360000"/>
          </a:xfrm>
          <a:prstGeom prst="rect">
            <a:avLst/>
          </a:prstGeom>
          <a:solidFill>
            <a:schemeClr val="tx2"/>
          </a:solidFill>
        </p:spPr>
        <p:txBody>
          <a:bodyPr anchor="ctr"/>
          <a:lstStyle>
            <a:lvl1pPr marL="0" indent="0" algn="ctr">
              <a:buNone/>
              <a:defRPr sz="1400" b="1">
                <a:solidFill>
                  <a:schemeClr val="bg1"/>
                </a:solidFill>
              </a:defRPr>
            </a:lvl1pPr>
          </a:lstStyle>
          <a:p>
            <a:pPr lvl="0"/>
            <a:r>
              <a:rPr lang="en-US" dirty="0"/>
              <a:t>Subtitle</a:t>
            </a:r>
          </a:p>
        </p:txBody>
      </p:sp>
    </p:spTree>
    <p:extLst>
      <p:ext uri="{BB962C8B-B14F-4D97-AF65-F5344CB8AC3E}">
        <p14:creationId xmlns:p14="http://schemas.microsoft.com/office/powerpoint/2010/main" val="122104181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peakers 6-7">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1FF2DB2-6BB7-E516-9A5E-04E563A6A447}"/>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a:solidFill>
                <a:schemeClr val="bg2"/>
              </a:solidFill>
            </a:endParaRPr>
          </a:p>
        </p:txBody>
      </p:sp>
      <p:sp>
        <p:nvSpPr>
          <p:cNvPr id="29" name="Oval 28">
            <a:extLst>
              <a:ext uri="{FF2B5EF4-FFF2-40B4-BE49-F238E27FC236}">
                <a16:creationId xmlns:a16="http://schemas.microsoft.com/office/drawing/2014/main" id="{7F91E28E-6FAA-6B89-4204-97C8BD7D7E53}"/>
              </a:ext>
            </a:extLst>
          </p:cNvPr>
          <p:cNvSpPr/>
          <p:nvPr userDrawn="1"/>
        </p:nvSpPr>
        <p:spPr>
          <a:xfrm>
            <a:off x="4114800" y="2736000"/>
            <a:ext cx="914400" cy="91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32" name="Oval 31">
            <a:extLst>
              <a:ext uri="{FF2B5EF4-FFF2-40B4-BE49-F238E27FC236}">
                <a16:creationId xmlns:a16="http://schemas.microsoft.com/office/drawing/2014/main" id="{E69CE4B0-08CC-C6E3-A89E-1BE12CB45848}"/>
              </a:ext>
            </a:extLst>
          </p:cNvPr>
          <p:cNvSpPr/>
          <p:nvPr userDrawn="1"/>
        </p:nvSpPr>
        <p:spPr>
          <a:xfrm>
            <a:off x="1850281" y="2736000"/>
            <a:ext cx="914400" cy="91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33" name="Oval 32">
            <a:extLst>
              <a:ext uri="{FF2B5EF4-FFF2-40B4-BE49-F238E27FC236}">
                <a16:creationId xmlns:a16="http://schemas.microsoft.com/office/drawing/2014/main" id="{6ADD5832-61CA-C1E3-B9E3-F6AF16CAF4CF}"/>
              </a:ext>
            </a:extLst>
          </p:cNvPr>
          <p:cNvSpPr/>
          <p:nvPr userDrawn="1"/>
        </p:nvSpPr>
        <p:spPr>
          <a:xfrm>
            <a:off x="6376968" y="2736000"/>
            <a:ext cx="914400" cy="91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11" name="Oval 10">
            <a:extLst>
              <a:ext uri="{FF2B5EF4-FFF2-40B4-BE49-F238E27FC236}">
                <a16:creationId xmlns:a16="http://schemas.microsoft.com/office/drawing/2014/main" id="{0616B02F-FDAB-C48F-AF85-6C7DF1AA04DE}"/>
              </a:ext>
            </a:extLst>
          </p:cNvPr>
          <p:cNvSpPr/>
          <p:nvPr userDrawn="1"/>
        </p:nvSpPr>
        <p:spPr>
          <a:xfrm>
            <a:off x="719197" y="1008000"/>
            <a:ext cx="914400" cy="91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25" name="Oval 24">
            <a:extLst>
              <a:ext uri="{FF2B5EF4-FFF2-40B4-BE49-F238E27FC236}">
                <a16:creationId xmlns:a16="http://schemas.microsoft.com/office/drawing/2014/main" id="{83A66C92-3DB4-ABBC-B18B-261B58F06D62}"/>
              </a:ext>
            </a:extLst>
          </p:cNvPr>
          <p:cNvSpPr/>
          <p:nvPr userDrawn="1"/>
        </p:nvSpPr>
        <p:spPr>
          <a:xfrm>
            <a:off x="2982541" y="1008000"/>
            <a:ext cx="914400" cy="91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27" name="Oval 26">
            <a:extLst>
              <a:ext uri="{FF2B5EF4-FFF2-40B4-BE49-F238E27FC236}">
                <a16:creationId xmlns:a16="http://schemas.microsoft.com/office/drawing/2014/main" id="{2B45CF78-BDFB-0547-3D1A-25CF3FD32015}"/>
              </a:ext>
            </a:extLst>
          </p:cNvPr>
          <p:cNvSpPr/>
          <p:nvPr userDrawn="1"/>
        </p:nvSpPr>
        <p:spPr>
          <a:xfrm>
            <a:off x="5245885" y="1008000"/>
            <a:ext cx="914400" cy="91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28" name="Oval 27">
            <a:extLst>
              <a:ext uri="{FF2B5EF4-FFF2-40B4-BE49-F238E27FC236}">
                <a16:creationId xmlns:a16="http://schemas.microsoft.com/office/drawing/2014/main" id="{DCC7D2FC-6E65-64E1-0E41-8288618193F6}"/>
              </a:ext>
            </a:extLst>
          </p:cNvPr>
          <p:cNvSpPr/>
          <p:nvPr userDrawn="1"/>
        </p:nvSpPr>
        <p:spPr>
          <a:xfrm>
            <a:off x="7509228" y="1008000"/>
            <a:ext cx="914400" cy="914400"/>
          </a:xfrm>
          <a:prstGeom prst="ellipse">
            <a:avLst/>
          </a:prstGeom>
          <a:gradFill>
            <a:gsLst>
              <a:gs pos="2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21" name="Text Placeholder 10">
            <a:extLst>
              <a:ext uri="{FF2B5EF4-FFF2-40B4-BE49-F238E27FC236}">
                <a16:creationId xmlns:a16="http://schemas.microsoft.com/office/drawing/2014/main" id="{2C08343A-45E9-DB40-BB4A-EB64DEE39822}"/>
              </a:ext>
            </a:extLst>
          </p:cNvPr>
          <p:cNvSpPr>
            <a:spLocks noGrp="1"/>
          </p:cNvSpPr>
          <p:nvPr>
            <p:ph type="body" sz="quarter" idx="23" hasCustomPrompt="1"/>
          </p:nvPr>
        </p:nvSpPr>
        <p:spPr>
          <a:xfrm>
            <a:off x="252000" y="1980000"/>
            <a:ext cx="1848794" cy="179634"/>
          </a:xfrm>
          <a:prstGeom prst="rect">
            <a:avLst/>
          </a:prstGeom>
        </p:spPr>
        <p:txBody>
          <a:bodyPr lIns="0" tIns="0" rIns="0" bIns="0" anchor="t"/>
          <a:lstStyle>
            <a:lvl1pPr marL="0" indent="0" algn="ctr">
              <a:spcBef>
                <a:spcPts val="0"/>
              </a:spcBef>
              <a:buNone/>
              <a:defRPr sz="1200" b="1">
                <a:solidFill>
                  <a:schemeClr val="bg1"/>
                </a:solidFill>
              </a:defRPr>
            </a:lvl1pPr>
          </a:lstStyle>
          <a:p>
            <a:pPr lvl="0"/>
            <a:r>
              <a:rPr lang="en-GB"/>
              <a:t>Name</a:t>
            </a:r>
            <a:r>
              <a:rPr lang="ru-RU"/>
              <a:t> </a:t>
            </a:r>
            <a:r>
              <a:rPr lang="en-GB"/>
              <a:t>Surname</a:t>
            </a:r>
            <a:endParaRPr lang="en-US"/>
          </a:p>
        </p:txBody>
      </p:sp>
      <p:sp>
        <p:nvSpPr>
          <p:cNvPr id="22" name="Text Placeholder 10">
            <a:extLst>
              <a:ext uri="{FF2B5EF4-FFF2-40B4-BE49-F238E27FC236}">
                <a16:creationId xmlns:a16="http://schemas.microsoft.com/office/drawing/2014/main" id="{11B7CBA4-2BF1-FD41-A92F-CD5D48A3BAF4}"/>
              </a:ext>
            </a:extLst>
          </p:cNvPr>
          <p:cNvSpPr>
            <a:spLocks noGrp="1"/>
          </p:cNvSpPr>
          <p:nvPr>
            <p:ph type="body" sz="quarter" idx="24" hasCustomPrompt="1"/>
          </p:nvPr>
        </p:nvSpPr>
        <p:spPr>
          <a:xfrm>
            <a:off x="252000" y="2286000"/>
            <a:ext cx="1848794" cy="341647"/>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a:t>Click to add a job title</a:t>
            </a:r>
          </a:p>
        </p:txBody>
      </p:sp>
      <p:sp>
        <p:nvSpPr>
          <p:cNvPr id="31" name="Text Placeholder 10">
            <a:extLst>
              <a:ext uri="{FF2B5EF4-FFF2-40B4-BE49-F238E27FC236}">
                <a16:creationId xmlns:a16="http://schemas.microsoft.com/office/drawing/2014/main" id="{9B5D762F-A80A-4C6A-BA64-EB3C96D47CAA}"/>
              </a:ext>
            </a:extLst>
          </p:cNvPr>
          <p:cNvSpPr>
            <a:spLocks noGrp="1"/>
          </p:cNvSpPr>
          <p:nvPr>
            <p:ph type="body" sz="quarter" idx="32" hasCustomPrompt="1"/>
          </p:nvPr>
        </p:nvSpPr>
        <p:spPr>
          <a:xfrm>
            <a:off x="2515344" y="1980000"/>
            <a:ext cx="1848794" cy="179634"/>
          </a:xfrm>
          <a:prstGeom prst="rect">
            <a:avLst/>
          </a:prstGeom>
        </p:spPr>
        <p:txBody>
          <a:bodyPr lIns="0" tIns="0" rIns="0" bIns="0" anchor="t"/>
          <a:lstStyle>
            <a:lvl1pPr marL="0" indent="0" algn="ctr">
              <a:spcBef>
                <a:spcPts val="0"/>
              </a:spcBef>
              <a:buNone/>
              <a:defRPr sz="1200" b="1">
                <a:solidFill>
                  <a:schemeClr val="bg1"/>
                </a:solidFill>
              </a:defRPr>
            </a:lvl1pPr>
          </a:lstStyle>
          <a:p>
            <a:pPr lvl="0"/>
            <a:r>
              <a:rPr lang="en-GB"/>
              <a:t>Name</a:t>
            </a:r>
            <a:r>
              <a:rPr lang="ru-RU"/>
              <a:t> </a:t>
            </a:r>
            <a:r>
              <a:rPr lang="en-GB"/>
              <a:t>Surname</a:t>
            </a:r>
            <a:endParaRPr lang="en-US"/>
          </a:p>
        </p:txBody>
      </p:sp>
      <p:sp>
        <p:nvSpPr>
          <p:cNvPr id="37" name="Text Placeholder 10">
            <a:extLst>
              <a:ext uri="{FF2B5EF4-FFF2-40B4-BE49-F238E27FC236}">
                <a16:creationId xmlns:a16="http://schemas.microsoft.com/office/drawing/2014/main" id="{E0025F6C-8900-4BC9-AC44-F015BEAA83F9}"/>
              </a:ext>
            </a:extLst>
          </p:cNvPr>
          <p:cNvSpPr>
            <a:spLocks noGrp="1"/>
          </p:cNvSpPr>
          <p:nvPr>
            <p:ph type="body" sz="quarter" idx="33" hasCustomPrompt="1"/>
          </p:nvPr>
        </p:nvSpPr>
        <p:spPr>
          <a:xfrm>
            <a:off x="2515344" y="2286000"/>
            <a:ext cx="1848794" cy="341647"/>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a:t>Click to add a job title</a:t>
            </a:r>
          </a:p>
        </p:txBody>
      </p:sp>
      <p:sp>
        <p:nvSpPr>
          <p:cNvPr id="38" name="Text Placeholder 10">
            <a:extLst>
              <a:ext uri="{FF2B5EF4-FFF2-40B4-BE49-F238E27FC236}">
                <a16:creationId xmlns:a16="http://schemas.microsoft.com/office/drawing/2014/main" id="{58904021-4A57-42F2-BAB9-5AE8C7511FA2}"/>
              </a:ext>
            </a:extLst>
          </p:cNvPr>
          <p:cNvSpPr>
            <a:spLocks noGrp="1"/>
          </p:cNvSpPr>
          <p:nvPr>
            <p:ph type="body" sz="quarter" idx="34" hasCustomPrompt="1"/>
          </p:nvPr>
        </p:nvSpPr>
        <p:spPr>
          <a:xfrm>
            <a:off x="4778688" y="1980000"/>
            <a:ext cx="1848794" cy="179634"/>
          </a:xfrm>
          <a:prstGeom prst="rect">
            <a:avLst/>
          </a:prstGeom>
        </p:spPr>
        <p:txBody>
          <a:bodyPr lIns="0" tIns="0" rIns="0" bIns="0" anchor="t"/>
          <a:lstStyle>
            <a:lvl1pPr marL="0" indent="0" algn="ctr">
              <a:spcBef>
                <a:spcPts val="0"/>
              </a:spcBef>
              <a:buNone/>
              <a:defRPr sz="1200" b="1">
                <a:solidFill>
                  <a:schemeClr val="bg1"/>
                </a:solidFill>
              </a:defRPr>
            </a:lvl1pPr>
          </a:lstStyle>
          <a:p>
            <a:pPr lvl="0"/>
            <a:r>
              <a:rPr lang="en-GB"/>
              <a:t>Name</a:t>
            </a:r>
            <a:r>
              <a:rPr lang="ru-RU"/>
              <a:t> </a:t>
            </a:r>
            <a:r>
              <a:rPr lang="en-GB"/>
              <a:t>Surname</a:t>
            </a:r>
            <a:endParaRPr lang="en-US"/>
          </a:p>
        </p:txBody>
      </p:sp>
      <p:sp>
        <p:nvSpPr>
          <p:cNvPr id="39" name="Text Placeholder 10">
            <a:extLst>
              <a:ext uri="{FF2B5EF4-FFF2-40B4-BE49-F238E27FC236}">
                <a16:creationId xmlns:a16="http://schemas.microsoft.com/office/drawing/2014/main" id="{8A16C05F-2619-4309-88BA-6886AE15659D}"/>
              </a:ext>
            </a:extLst>
          </p:cNvPr>
          <p:cNvSpPr>
            <a:spLocks noGrp="1"/>
          </p:cNvSpPr>
          <p:nvPr>
            <p:ph type="body" sz="quarter" idx="35" hasCustomPrompt="1"/>
          </p:nvPr>
        </p:nvSpPr>
        <p:spPr>
          <a:xfrm>
            <a:off x="4778688" y="2286000"/>
            <a:ext cx="1848794" cy="341647"/>
          </a:xfrm>
          <a:prstGeom prst="rect">
            <a:avLst/>
          </a:prstGeom>
        </p:spPr>
        <p:txBody>
          <a:bodyPr lIns="0" tIns="0" rIns="0" bIns="0" anchor="t"/>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100" b="0">
                <a:solidFill>
                  <a:schemeClr val="tx2">
                    <a:lumMod val="40000"/>
                    <a:lumOff val="60000"/>
                  </a:schemeClr>
                </a:solidFill>
              </a:defRPr>
            </a:lvl1pPr>
          </a:lstStyle>
          <a:p>
            <a:pPr lvl="0"/>
            <a:r>
              <a:rPr lang="en-US"/>
              <a:t>Click to add a job title</a:t>
            </a:r>
          </a:p>
        </p:txBody>
      </p:sp>
      <p:sp>
        <p:nvSpPr>
          <p:cNvPr id="46" name="Text Placeholder 10">
            <a:extLst>
              <a:ext uri="{FF2B5EF4-FFF2-40B4-BE49-F238E27FC236}">
                <a16:creationId xmlns:a16="http://schemas.microsoft.com/office/drawing/2014/main" id="{FBCF5AE6-C9FF-412A-B4F4-54A7246F41A6}"/>
              </a:ext>
            </a:extLst>
          </p:cNvPr>
          <p:cNvSpPr>
            <a:spLocks noGrp="1"/>
          </p:cNvSpPr>
          <p:nvPr>
            <p:ph type="body" sz="quarter" idx="36" hasCustomPrompt="1"/>
          </p:nvPr>
        </p:nvSpPr>
        <p:spPr>
          <a:xfrm>
            <a:off x="7042031" y="1980000"/>
            <a:ext cx="1848794" cy="179634"/>
          </a:xfrm>
          <a:prstGeom prst="rect">
            <a:avLst/>
          </a:prstGeom>
        </p:spPr>
        <p:txBody>
          <a:bodyPr lIns="0" tIns="0" rIns="0" bIns="0" anchor="t"/>
          <a:lstStyle>
            <a:lvl1pPr marL="0" indent="0" algn="ctr">
              <a:spcBef>
                <a:spcPts val="0"/>
              </a:spcBef>
              <a:buNone/>
              <a:defRPr sz="1200" b="1">
                <a:solidFill>
                  <a:schemeClr val="bg1"/>
                </a:solidFill>
              </a:defRPr>
            </a:lvl1pPr>
          </a:lstStyle>
          <a:p>
            <a:pPr lvl="0"/>
            <a:r>
              <a:rPr lang="en-GB"/>
              <a:t>Name</a:t>
            </a:r>
            <a:r>
              <a:rPr lang="ru-RU"/>
              <a:t> </a:t>
            </a:r>
            <a:r>
              <a:rPr lang="en-GB"/>
              <a:t>Surname</a:t>
            </a:r>
            <a:endParaRPr lang="en-US"/>
          </a:p>
        </p:txBody>
      </p:sp>
      <p:sp>
        <p:nvSpPr>
          <p:cNvPr id="47" name="Text Placeholder 10">
            <a:extLst>
              <a:ext uri="{FF2B5EF4-FFF2-40B4-BE49-F238E27FC236}">
                <a16:creationId xmlns:a16="http://schemas.microsoft.com/office/drawing/2014/main" id="{527380FF-8239-47B6-99D0-A94EE9806ED3}"/>
              </a:ext>
            </a:extLst>
          </p:cNvPr>
          <p:cNvSpPr>
            <a:spLocks noGrp="1"/>
          </p:cNvSpPr>
          <p:nvPr>
            <p:ph type="body" sz="quarter" idx="37" hasCustomPrompt="1"/>
          </p:nvPr>
        </p:nvSpPr>
        <p:spPr>
          <a:xfrm>
            <a:off x="7042031" y="2286000"/>
            <a:ext cx="1848794" cy="341647"/>
          </a:xfrm>
          <a:prstGeom prst="rect">
            <a:avLst/>
          </a:prstGeom>
        </p:spPr>
        <p:txBody>
          <a:bodyPr lIns="0" tIns="0" rIns="0" bIns="0" anchor="t"/>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b="0">
                <a:solidFill>
                  <a:schemeClr val="tx2">
                    <a:lumMod val="40000"/>
                    <a:lumOff val="60000"/>
                  </a:schemeClr>
                </a:solidFill>
              </a:defRPr>
            </a:lvl1pPr>
          </a:lstStyle>
          <a:p>
            <a:pPr lvl="0"/>
            <a:r>
              <a:rPr lang="en-US"/>
              <a:t>Click to add a job title</a:t>
            </a:r>
          </a:p>
        </p:txBody>
      </p:sp>
      <p:sp>
        <p:nvSpPr>
          <p:cNvPr id="49" name="Text Placeholder 10">
            <a:extLst>
              <a:ext uri="{FF2B5EF4-FFF2-40B4-BE49-F238E27FC236}">
                <a16:creationId xmlns:a16="http://schemas.microsoft.com/office/drawing/2014/main" id="{27E740BA-15F1-4A7A-B15E-BAF3A86C486A}"/>
              </a:ext>
            </a:extLst>
          </p:cNvPr>
          <p:cNvSpPr>
            <a:spLocks noGrp="1"/>
          </p:cNvSpPr>
          <p:nvPr>
            <p:ph type="body" sz="quarter" idx="39" hasCustomPrompt="1"/>
          </p:nvPr>
        </p:nvSpPr>
        <p:spPr>
          <a:xfrm>
            <a:off x="1383084" y="3726000"/>
            <a:ext cx="1848794" cy="179634"/>
          </a:xfrm>
          <a:prstGeom prst="rect">
            <a:avLst/>
          </a:prstGeom>
        </p:spPr>
        <p:txBody>
          <a:bodyPr lIns="0" tIns="0" rIns="0" bIns="0" anchor="t"/>
          <a:lstStyle>
            <a:lvl1pPr marL="0" indent="0" algn="ctr">
              <a:spcBef>
                <a:spcPts val="0"/>
              </a:spcBef>
              <a:buNone/>
              <a:defRPr sz="1200" b="1">
                <a:solidFill>
                  <a:schemeClr val="bg1"/>
                </a:solidFill>
              </a:defRPr>
            </a:lvl1pPr>
          </a:lstStyle>
          <a:p>
            <a:pPr lvl="0"/>
            <a:r>
              <a:rPr lang="en-GB"/>
              <a:t>Name</a:t>
            </a:r>
            <a:r>
              <a:rPr lang="ru-RU"/>
              <a:t> </a:t>
            </a:r>
            <a:r>
              <a:rPr lang="en-GB"/>
              <a:t>Surname</a:t>
            </a:r>
            <a:endParaRPr lang="en-US"/>
          </a:p>
        </p:txBody>
      </p:sp>
      <p:sp>
        <p:nvSpPr>
          <p:cNvPr id="50" name="Text Placeholder 10">
            <a:extLst>
              <a:ext uri="{FF2B5EF4-FFF2-40B4-BE49-F238E27FC236}">
                <a16:creationId xmlns:a16="http://schemas.microsoft.com/office/drawing/2014/main" id="{292115EA-E291-4487-8D2B-78F3F0750E54}"/>
              </a:ext>
            </a:extLst>
          </p:cNvPr>
          <p:cNvSpPr>
            <a:spLocks noGrp="1"/>
          </p:cNvSpPr>
          <p:nvPr>
            <p:ph type="body" sz="quarter" idx="40" hasCustomPrompt="1"/>
          </p:nvPr>
        </p:nvSpPr>
        <p:spPr>
          <a:xfrm>
            <a:off x="1383084" y="4032000"/>
            <a:ext cx="1848794" cy="341647"/>
          </a:xfrm>
          <a:prstGeom prst="rect">
            <a:avLst/>
          </a:prstGeom>
        </p:spPr>
        <p:txBody>
          <a:bodyPr lIns="0" tIns="0" rIns="0" bIns="0" anchor="t"/>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b="0">
                <a:solidFill>
                  <a:schemeClr val="tx2">
                    <a:lumMod val="40000"/>
                    <a:lumOff val="60000"/>
                  </a:schemeClr>
                </a:solidFill>
              </a:defRPr>
            </a:lvl1pPr>
          </a:lstStyle>
          <a:p>
            <a:pPr lvl="0"/>
            <a:r>
              <a:rPr lang="en-US"/>
              <a:t>Click to add a job title</a:t>
            </a:r>
          </a:p>
        </p:txBody>
      </p:sp>
      <p:sp>
        <p:nvSpPr>
          <p:cNvPr id="54" name="Text Placeholder 10">
            <a:extLst>
              <a:ext uri="{FF2B5EF4-FFF2-40B4-BE49-F238E27FC236}">
                <a16:creationId xmlns:a16="http://schemas.microsoft.com/office/drawing/2014/main" id="{01F297F1-CB10-41F6-80CF-0058F7855510}"/>
              </a:ext>
            </a:extLst>
          </p:cNvPr>
          <p:cNvSpPr>
            <a:spLocks noGrp="1"/>
          </p:cNvSpPr>
          <p:nvPr>
            <p:ph type="body" sz="quarter" idx="44" hasCustomPrompt="1"/>
          </p:nvPr>
        </p:nvSpPr>
        <p:spPr>
          <a:xfrm>
            <a:off x="3646428" y="3726000"/>
            <a:ext cx="1848794" cy="179634"/>
          </a:xfrm>
          <a:prstGeom prst="rect">
            <a:avLst/>
          </a:prstGeom>
        </p:spPr>
        <p:txBody>
          <a:bodyPr lIns="0" tIns="0" rIns="0" bIns="0" anchor="t"/>
          <a:lstStyle>
            <a:lvl1pPr marL="0" indent="0" algn="ctr">
              <a:spcBef>
                <a:spcPts val="0"/>
              </a:spcBef>
              <a:buNone/>
              <a:defRPr sz="1200" b="1">
                <a:solidFill>
                  <a:schemeClr val="bg1"/>
                </a:solidFill>
              </a:defRPr>
            </a:lvl1pPr>
          </a:lstStyle>
          <a:p>
            <a:pPr lvl="0"/>
            <a:r>
              <a:rPr lang="en-GB"/>
              <a:t>Name</a:t>
            </a:r>
            <a:r>
              <a:rPr lang="ru-RU"/>
              <a:t> </a:t>
            </a:r>
            <a:r>
              <a:rPr lang="en-GB"/>
              <a:t>Surname</a:t>
            </a:r>
            <a:endParaRPr lang="en-US"/>
          </a:p>
        </p:txBody>
      </p:sp>
      <p:sp>
        <p:nvSpPr>
          <p:cNvPr id="55" name="Text Placeholder 10">
            <a:extLst>
              <a:ext uri="{FF2B5EF4-FFF2-40B4-BE49-F238E27FC236}">
                <a16:creationId xmlns:a16="http://schemas.microsoft.com/office/drawing/2014/main" id="{763E5D8A-71B2-4F35-BCD1-AAFFEF539D87}"/>
              </a:ext>
            </a:extLst>
          </p:cNvPr>
          <p:cNvSpPr>
            <a:spLocks noGrp="1"/>
          </p:cNvSpPr>
          <p:nvPr>
            <p:ph type="body" sz="quarter" idx="45" hasCustomPrompt="1"/>
          </p:nvPr>
        </p:nvSpPr>
        <p:spPr>
          <a:xfrm>
            <a:off x="3646428" y="4032000"/>
            <a:ext cx="1848794" cy="341647"/>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a:t>Click to add a job title</a:t>
            </a:r>
          </a:p>
        </p:txBody>
      </p:sp>
      <p:sp>
        <p:nvSpPr>
          <p:cNvPr id="56" name="Text Placeholder 10">
            <a:extLst>
              <a:ext uri="{FF2B5EF4-FFF2-40B4-BE49-F238E27FC236}">
                <a16:creationId xmlns:a16="http://schemas.microsoft.com/office/drawing/2014/main" id="{98F6D435-2D2D-45F6-AAB5-933A2C291DE6}"/>
              </a:ext>
            </a:extLst>
          </p:cNvPr>
          <p:cNvSpPr>
            <a:spLocks noGrp="1"/>
          </p:cNvSpPr>
          <p:nvPr>
            <p:ph type="body" sz="quarter" idx="46" hasCustomPrompt="1"/>
          </p:nvPr>
        </p:nvSpPr>
        <p:spPr>
          <a:xfrm>
            <a:off x="5909771" y="3726000"/>
            <a:ext cx="1848794" cy="179634"/>
          </a:xfrm>
          <a:prstGeom prst="rect">
            <a:avLst/>
          </a:prstGeom>
        </p:spPr>
        <p:txBody>
          <a:bodyPr lIns="0" tIns="0" rIns="0" bIns="0" anchor="t"/>
          <a:lstStyle>
            <a:lvl1pPr marL="0" indent="0" algn="ctr">
              <a:spcBef>
                <a:spcPts val="0"/>
              </a:spcBef>
              <a:buNone/>
              <a:defRPr sz="1200" b="1">
                <a:solidFill>
                  <a:schemeClr val="bg1"/>
                </a:solidFill>
              </a:defRPr>
            </a:lvl1pPr>
          </a:lstStyle>
          <a:p>
            <a:pPr lvl="0"/>
            <a:r>
              <a:rPr lang="en-GB"/>
              <a:t>Name</a:t>
            </a:r>
            <a:r>
              <a:rPr lang="ru-RU"/>
              <a:t> </a:t>
            </a:r>
            <a:r>
              <a:rPr lang="en-GB"/>
              <a:t>Surname</a:t>
            </a:r>
            <a:endParaRPr lang="en-US"/>
          </a:p>
        </p:txBody>
      </p:sp>
      <p:sp>
        <p:nvSpPr>
          <p:cNvPr id="57" name="Text Placeholder 10">
            <a:extLst>
              <a:ext uri="{FF2B5EF4-FFF2-40B4-BE49-F238E27FC236}">
                <a16:creationId xmlns:a16="http://schemas.microsoft.com/office/drawing/2014/main" id="{A31A78DD-FF89-4725-AF4F-0E514C5BFAD8}"/>
              </a:ext>
            </a:extLst>
          </p:cNvPr>
          <p:cNvSpPr>
            <a:spLocks noGrp="1"/>
          </p:cNvSpPr>
          <p:nvPr>
            <p:ph type="body" sz="quarter" idx="47" hasCustomPrompt="1"/>
          </p:nvPr>
        </p:nvSpPr>
        <p:spPr>
          <a:xfrm>
            <a:off x="5909771" y="4032000"/>
            <a:ext cx="1848794" cy="341647"/>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a:t>Click to add a job title</a:t>
            </a:r>
          </a:p>
        </p:txBody>
      </p:sp>
      <p:sp>
        <p:nvSpPr>
          <p:cNvPr id="4" name="Text Placeholder 23">
            <a:extLst>
              <a:ext uri="{FF2B5EF4-FFF2-40B4-BE49-F238E27FC236}">
                <a16:creationId xmlns:a16="http://schemas.microsoft.com/office/drawing/2014/main" id="{C0D3840E-6876-9A26-6B9D-06FAB523D779}"/>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5" name="Text Placeholder 26">
            <a:extLst>
              <a:ext uri="{FF2B5EF4-FFF2-40B4-BE49-F238E27FC236}">
                <a16:creationId xmlns:a16="http://schemas.microsoft.com/office/drawing/2014/main" id="{2975580C-8EF4-E0D7-B801-F5B147027AE7}"/>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8" name="Text Placeholder 26">
            <a:extLst>
              <a:ext uri="{FF2B5EF4-FFF2-40B4-BE49-F238E27FC236}">
                <a16:creationId xmlns:a16="http://schemas.microsoft.com/office/drawing/2014/main" id="{7EF18662-F085-8860-A93D-422AEE21229B}"/>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9" name="Text Placeholder 26">
            <a:extLst>
              <a:ext uri="{FF2B5EF4-FFF2-40B4-BE49-F238E27FC236}">
                <a16:creationId xmlns:a16="http://schemas.microsoft.com/office/drawing/2014/main" id="{FD6848B4-3C08-93D4-41EC-117AAA65C500}"/>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10" name="Text Placeholder 26">
            <a:extLst>
              <a:ext uri="{FF2B5EF4-FFF2-40B4-BE49-F238E27FC236}">
                <a16:creationId xmlns:a16="http://schemas.microsoft.com/office/drawing/2014/main" id="{6D5BA2E7-C464-B6CB-A4AC-92A9BF604A68}"/>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7947E499-1F6A-5042-67DB-DFF9AEF13EFF}"/>
              </a:ext>
            </a:extLst>
          </p:cNvPr>
          <p:cNvSpPr>
            <a:spLocks noGrp="1"/>
          </p:cNvSpPr>
          <p:nvPr>
            <p:ph type="body" sz="quarter" idx="4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3" name="Text Placeholder 23">
            <a:extLst>
              <a:ext uri="{FF2B5EF4-FFF2-40B4-BE49-F238E27FC236}">
                <a16:creationId xmlns:a16="http://schemas.microsoft.com/office/drawing/2014/main" id="{22DC6E86-587E-2DE0-D3C6-440E4D1D9C61}"/>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
        <p:nvSpPr>
          <p:cNvPr id="13" name="Title Placeholder 1">
            <a:extLst>
              <a:ext uri="{FF2B5EF4-FFF2-40B4-BE49-F238E27FC236}">
                <a16:creationId xmlns:a16="http://schemas.microsoft.com/office/drawing/2014/main" id="{0D0A283C-97FC-11CE-EBE9-AA572853E65C}"/>
              </a:ext>
            </a:extLst>
          </p:cNvPr>
          <p:cNvSpPr>
            <a:spLocks noGrp="1"/>
          </p:cNvSpPr>
          <p:nvPr>
            <p:ph type="title" hasCustomPrompt="1"/>
          </p:nvPr>
        </p:nvSpPr>
        <p:spPr>
          <a:xfrm>
            <a:off x="250825" y="237317"/>
            <a:ext cx="8640000" cy="713596"/>
          </a:xfrm>
          <a:prstGeom prst="rect">
            <a:avLst/>
          </a:prstGeom>
        </p:spPr>
        <p:txBody>
          <a:bodyPr vert="horz" wrap="none" lIns="0" tIns="0" rIns="0" bIns="0" rtlCol="0" anchor="t" anchorCtr="0">
            <a:noAutofit/>
          </a:bodyPr>
          <a:lstStyle>
            <a:lvl1pPr algn="ctr">
              <a:defRPr>
                <a:solidFill>
                  <a:schemeClr val="bg1"/>
                </a:solidFill>
                <a:latin typeface="+mj-lt"/>
              </a:defRPr>
            </a:lvl1pPr>
          </a:lstStyle>
          <a:p>
            <a:r>
              <a:rPr lang="en-US"/>
              <a:t>Click to add a track title</a:t>
            </a:r>
          </a:p>
        </p:txBody>
      </p:sp>
      <p:sp>
        <p:nvSpPr>
          <p:cNvPr id="15" name="Picture Placeholder 8">
            <a:extLst>
              <a:ext uri="{FF2B5EF4-FFF2-40B4-BE49-F238E27FC236}">
                <a16:creationId xmlns:a16="http://schemas.microsoft.com/office/drawing/2014/main" id="{6B3786D8-DAD1-D7E1-608C-5370D8099025}"/>
              </a:ext>
            </a:extLst>
          </p:cNvPr>
          <p:cNvSpPr>
            <a:spLocks noGrp="1"/>
          </p:cNvSpPr>
          <p:nvPr>
            <p:ph type="pic" sz="quarter" idx="21" hasCustomPrompt="1"/>
          </p:nvPr>
        </p:nvSpPr>
        <p:spPr>
          <a:xfrm>
            <a:off x="744397" y="1033200"/>
            <a:ext cx="864000" cy="864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7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16" name="Picture Placeholder 8">
            <a:extLst>
              <a:ext uri="{FF2B5EF4-FFF2-40B4-BE49-F238E27FC236}">
                <a16:creationId xmlns:a16="http://schemas.microsoft.com/office/drawing/2014/main" id="{4CEBF3F3-BDD8-277A-E31D-E0A9CCA58640}"/>
              </a:ext>
            </a:extLst>
          </p:cNvPr>
          <p:cNvSpPr>
            <a:spLocks noGrp="1"/>
          </p:cNvSpPr>
          <p:nvPr>
            <p:ph type="pic" sz="quarter" idx="28" hasCustomPrompt="1"/>
          </p:nvPr>
        </p:nvSpPr>
        <p:spPr>
          <a:xfrm>
            <a:off x="5271085" y="1033200"/>
            <a:ext cx="864000" cy="864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7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17" name="Picture Placeholder 8">
            <a:extLst>
              <a:ext uri="{FF2B5EF4-FFF2-40B4-BE49-F238E27FC236}">
                <a16:creationId xmlns:a16="http://schemas.microsoft.com/office/drawing/2014/main" id="{3413BF6B-4E9A-C8E4-C72F-F6C84F5EB91F}"/>
              </a:ext>
            </a:extLst>
          </p:cNvPr>
          <p:cNvSpPr>
            <a:spLocks noGrp="1"/>
          </p:cNvSpPr>
          <p:nvPr>
            <p:ph type="pic" sz="quarter" idx="31" hasCustomPrompt="1"/>
          </p:nvPr>
        </p:nvSpPr>
        <p:spPr>
          <a:xfrm>
            <a:off x="7534428" y="1033200"/>
            <a:ext cx="864000" cy="864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7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18" name="Picture Placeholder 8">
            <a:extLst>
              <a:ext uri="{FF2B5EF4-FFF2-40B4-BE49-F238E27FC236}">
                <a16:creationId xmlns:a16="http://schemas.microsoft.com/office/drawing/2014/main" id="{30C3AD1A-3554-DCF5-C1E8-8DA83489C80E}"/>
              </a:ext>
            </a:extLst>
          </p:cNvPr>
          <p:cNvSpPr>
            <a:spLocks noGrp="1"/>
          </p:cNvSpPr>
          <p:nvPr>
            <p:ph type="pic" sz="quarter" idx="38" hasCustomPrompt="1"/>
          </p:nvPr>
        </p:nvSpPr>
        <p:spPr>
          <a:xfrm>
            <a:off x="1875481" y="2761200"/>
            <a:ext cx="864000" cy="864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7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19" name="Picture Placeholder 8">
            <a:extLst>
              <a:ext uri="{FF2B5EF4-FFF2-40B4-BE49-F238E27FC236}">
                <a16:creationId xmlns:a16="http://schemas.microsoft.com/office/drawing/2014/main" id="{C76B154E-C220-AF20-3BF6-A055FB51522A}"/>
              </a:ext>
            </a:extLst>
          </p:cNvPr>
          <p:cNvSpPr>
            <a:spLocks noGrp="1"/>
          </p:cNvSpPr>
          <p:nvPr>
            <p:ph type="pic" sz="quarter" idx="41" hasCustomPrompt="1"/>
          </p:nvPr>
        </p:nvSpPr>
        <p:spPr>
          <a:xfrm>
            <a:off x="4138825" y="2761200"/>
            <a:ext cx="864000" cy="864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7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34" name="Picture Placeholder 8">
            <a:extLst>
              <a:ext uri="{FF2B5EF4-FFF2-40B4-BE49-F238E27FC236}">
                <a16:creationId xmlns:a16="http://schemas.microsoft.com/office/drawing/2014/main" id="{BDD07054-94F2-A27E-B65C-001D2E205CB7}"/>
              </a:ext>
            </a:extLst>
          </p:cNvPr>
          <p:cNvSpPr>
            <a:spLocks noGrp="1"/>
          </p:cNvSpPr>
          <p:nvPr>
            <p:ph type="pic" sz="quarter" idx="42" hasCustomPrompt="1"/>
          </p:nvPr>
        </p:nvSpPr>
        <p:spPr>
          <a:xfrm>
            <a:off x="6402168" y="2761200"/>
            <a:ext cx="864000" cy="864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7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35" name="Picture Placeholder 8">
            <a:extLst>
              <a:ext uri="{FF2B5EF4-FFF2-40B4-BE49-F238E27FC236}">
                <a16:creationId xmlns:a16="http://schemas.microsoft.com/office/drawing/2014/main" id="{BA0863E7-E3BB-FD1C-194C-34C70E9F43C0}"/>
              </a:ext>
            </a:extLst>
          </p:cNvPr>
          <p:cNvSpPr>
            <a:spLocks noGrp="1"/>
          </p:cNvSpPr>
          <p:nvPr>
            <p:ph type="pic" sz="quarter" idx="25" hasCustomPrompt="1"/>
          </p:nvPr>
        </p:nvSpPr>
        <p:spPr>
          <a:xfrm>
            <a:off x="3007741" y="1033200"/>
            <a:ext cx="864000" cy="864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7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pic>
        <p:nvPicPr>
          <p:cNvPr id="7" name="Graphic 6">
            <a:extLst>
              <a:ext uri="{FF2B5EF4-FFF2-40B4-BE49-F238E27FC236}">
                <a16:creationId xmlns:a16="http://schemas.microsoft.com/office/drawing/2014/main" id="{DD96B30E-99E8-C9EB-0FF8-A9B1095F21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530" y="4811044"/>
            <a:ext cx="796838" cy="162000"/>
          </a:xfrm>
          <a:prstGeom prst="rect">
            <a:avLst/>
          </a:prstGeom>
        </p:spPr>
      </p:pic>
      <p:pic>
        <p:nvPicPr>
          <p:cNvPr id="12" name="Graphic 11">
            <a:extLst>
              <a:ext uri="{FF2B5EF4-FFF2-40B4-BE49-F238E27FC236}">
                <a16:creationId xmlns:a16="http://schemas.microsoft.com/office/drawing/2014/main" id="{EA63B538-064F-C559-9B6D-002E78C9AA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92566" y="4808334"/>
            <a:ext cx="800609" cy="198000"/>
          </a:xfrm>
          <a:prstGeom prst="rect">
            <a:avLst/>
          </a:prstGeom>
        </p:spPr>
      </p:pic>
      <p:cxnSp>
        <p:nvCxnSpPr>
          <p:cNvPr id="20" name="Straight Connector 19">
            <a:extLst>
              <a:ext uri="{FF2B5EF4-FFF2-40B4-BE49-F238E27FC236}">
                <a16:creationId xmlns:a16="http://schemas.microsoft.com/office/drawing/2014/main" id="{1B8C1DCF-7D86-D8AB-DAF4-342C686EC699}"/>
              </a:ext>
            </a:extLst>
          </p:cNvPr>
          <p:cNvCxnSpPr/>
          <p:nvPr userDrawn="1"/>
        </p:nvCxnSpPr>
        <p:spPr>
          <a:xfrm>
            <a:off x="0" y="4668966"/>
            <a:ext cx="9144000" cy="0"/>
          </a:xfrm>
          <a:prstGeom prst="line">
            <a:avLst/>
          </a:prstGeom>
          <a:ln w="6350">
            <a:gradFill>
              <a:gsLst>
                <a:gs pos="100000">
                  <a:srgbClr val="37AAF0"/>
                </a:gs>
                <a:gs pos="0">
                  <a:srgbClr val="006EDE"/>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9565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252000" y="1166813"/>
            <a:ext cx="8640000" cy="3349625"/>
          </a:xfrm>
          <a:prstGeom prst="rect">
            <a:avLst/>
          </a:prstGeom>
        </p:spPr>
        <p:txBody>
          <a:bodyPr lIns="0" tIns="0" rIns="0" bIns="0">
            <a:noAutofit/>
          </a:bodyPr>
          <a:lstStyle>
            <a:lvl1pPr marL="0" marR="0" indent="0" algn="l" defTabSz="685800" rtl="0" eaLnBrk="1" fontAlgn="auto" latinLnBrk="0" hangingPunct="1">
              <a:lnSpc>
                <a:spcPct val="100000"/>
              </a:lnSpc>
              <a:spcBef>
                <a:spcPts val="600"/>
              </a:spcBef>
              <a:spcAft>
                <a:spcPts val="0"/>
              </a:spcAft>
              <a:buClrTx/>
              <a:buSzTx/>
              <a:buFont typeface="+mj-lt"/>
              <a:buNone/>
              <a:tabLst/>
              <a:defRPr lang="en-US" sz="1800" b="0" kern="1200" dirty="0">
                <a:solidFill>
                  <a:schemeClr val="tx2"/>
                </a:solidFill>
                <a:latin typeface="+mn-lt"/>
                <a:ea typeface="+mn-ea"/>
                <a:cs typeface="+mn-cs"/>
              </a:defRPr>
            </a:lvl1pPr>
            <a:lvl2pPr marL="622300" indent="-279400">
              <a:lnSpc>
                <a:spcPct val="100000"/>
              </a:lnSpc>
              <a:buSzPct val="80000"/>
              <a:buFont typeface="Wingdings" pitchFamily="2" charset="2"/>
              <a:buChar char="§"/>
              <a:tabLst/>
              <a:defRPr lang="ru-RU" sz="1600" b="0" kern="1200" dirty="0" smtClean="0">
                <a:solidFill>
                  <a:schemeClr val="tx2"/>
                </a:solidFill>
                <a:latin typeface="+mn-lt"/>
                <a:ea typeface="+mn-ea"/>
                <a:cs typeface="+mn-cs"/>
              </a:defRPr>
            </a:lvl2pPr>
            <a:lvl3pPr marL="1028700" indent="-342900">
              <a:lnSpc>
                <a:spcPct val="100000"/>
              </a:lnSpc>
              <a:buSzPct val="80000"/>
              <a:buFont typeface="+mj-lt"/>
              <a:buAutoNum type="alphaLcParenR"/>
              <a:tabLst/>
              <a:defRPr lang="ru-RU" sz="1400" b="0" kern="1200" dirty="0" smtClean="0">
                <a:solidFill>
                  <a:schemeClr val="tx2"/>
                </a:solidFill>
                <a:latin typeface="+mn-lt"/>
                <a:ea typeface="+mn-ea"/>
                <a:cs typeface="+mn-cs"/>
              </a:defRPr>
            </a:lvl3pPr>
            <a:lvl4pPr marL="1371600" indent="-342900">
              <a:lnSpc>
                <a:spcPct val="100000"/>
              </a:lnSpc>
              <a:buSzPct val="80000"/>
              <a:buFont typeface="+mj-lt"/>
              <a:buAutoNum type="romanLcPeriod"/>
              <a:tabLst/>
              <a:defRPr lang="ru-RU" sz="1400" b="0" kern="1200" dirty="0" smtClean="0">
                <a:solidFill>
                  <a:schemeClr val="tx2"/>
                </a:solidFill>
                <a:latin typeface="+mn-lt"/>
                <a:ea typeface="+mn-ea"/>
                <a:cs typeface="+mn-cs"/>
              </a:defRPr>
            </a:lvl4pPr>
            <a:lvl5pPr marL="1714500" indent="-342900">
              <a:lnSpc>
                <a:spcPct val="100000"/>
              </a:lnSpc>
              <a:buSzPct val="80000"/>
              <a:buFont typeface="Arial" panose="020B0604020202020204" pitchFamily="34" charset="0"/>
              <a:buChar char="•"/>
              <a:tabLst/>
              <a:defRPr lang="ru-RU" sz="1400" b="0" kern="1200" dirty="0" smtClean="0">
                <a:solidFill>
                  <a:schemeClr val="tx2"/>
                </a:solidFill>
                <a:latin typeface="+mn-lt"/>
                <a:ea typeface="+mn-ea"/>
                <a:cs typeface="+mn-cs"/>
              </a:defRPr>
            </a:lvl5pPr>
            <a:lvl6pPr marL="2057400" indent="-342900">
              <a:lnSpc>
                <a:spcPct val="100000"/>
              </a:lnSpc>
              <a:buSzPct val="80000"/>
              <a:buFont typeface="Arial" panose="020B0604020202020204" pitchFamily="34" charset="0"/>
              <a:buChar char="•"/>
              <a:tabLst/>
              <a:defRPr lang="ru-RU" sz="1400" b="0" kern="1200" dirty="0" smtClean="0">
                <a:solidFill>
                  <a:schemeClr val="tx2"/>
                </a:solidFill>
                <a:latin typeface="+mn-lt"/>
                <a:ea typeface="+mn-ea"/>
                <a:cs typeface="+mn-cs"/>
              </a:defRPr>
            </a:lvl6pPr>
            <a:lvl7pPr marL="2400300" indent="-342900">
              <a:buSzPct val="80000"/>
              <a:buFont typeface="Arial" panose="020B0604020202020204" pitchFamily="34" charset="0"/>
              <a:buChar char="•"/>
              <a:defRPr lang="ru-RU" sz="1400" b="0" kern="1200" dirty="0" smtClean="0">
                <a:solidFill>
                  <a:schemeClr val="tx2"/>
                </a:solidFill>
                <a:latin typeface="+mn-lt"/>
                <a:ea typeface="+mn-ea"/>
                <a:cs typeface="+mn-cs"/>
              </a:defRPr>
            </a:lvl7pPr>
            <a:lvl8pPr marL="2743200" indent="-342900">
              <a:buSzPct val="80000"/>
              <a:buFont typeface="Arial" panose="020B0604020202020204" pitchFamily="34" charset="0"/>
              <a:buChar char="•"/>
              <a:defRPr lang="ru-RU" sz="1400" b="0" kern="1200" dirty="0" smtClean="0">
                <a:solidFill>
                  <a:schemeClr val="tx2"/>
                </a:solidFill>
                <a:latin typeface="+mn-lt"/>
                <a:ea typeface="+mn-ea"/>
                <a:cs typeface="+mn-cs"/>
              </a:defRPr>
            </a:lvl8pPr>
          </a:lstStyle>
          <a:p>
            <a:pPr lvl="0"/>
            <a:r>
              <a:rPr lang="en-GB"/>
              <a:t>08:00 am</a:t>
            </a:r>
            <a:r>
              <a:rPr lang="ru-RU"/>
              <a:t> </a:t>
            </a:r>
            <a:r>
              <a:rPr lang="en-GB"/>
              <a:t>— Speaker 1. Name Surname, job title.</a:t>
            </a:r>
          </a:p>
          <a:p>
            <a:pPr lvl="0"/>
            <a:r>
              <a:rPr lang="en-GB"/>
              <a:t>. . .</a:t>
            </a:r>
          </a:p>
        </p:txBody>
      </p:sp>
      <p:sp>
        <p:nvSpPr>
          <p:cNvPr id="13"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252000" y="237317"/>
            <a:ext cx="8640000" cy="713596"/>
          </a:xfrm>
          <a:prstGeom prst="rect">
            <a:avLst/>
          </a:prstGeom>
        </p:spPr>
        <p:txBody>
          <a:bodyPr vert="horz" lIns="0" tIns="0" rIns="0" bIns="0" rtlCol="0" anchor="t" anchorCtr="0">
            <a:noAutofit/>
          </a:bodyPr>
          <a:lstStyle>
            <a:lvl1pPr>
              <a:defRPr>
                <a:latin typeface="+mj-lt"/>
              </a:defRPr>
            </a:lvl1pPr>
          </a:lstStyle>
          <a:p>
            <a:r>
              <a:rPr lang="en-US"/>
              <a:t>Agenda slide</a:t>
            </a:r>
          </a:p>
        </p:txBody>
      </p:sp>
      <p:sp>
        <p:nvSpPr>
          <p:cNvPr id="5" name="Text Placeholder 23">
            <a:extLst>
              <a:ext uri="{FF2B5EF4-FFF2-40B4-BE49-F238E27FC236}">
                <a16:creationId xmlns:a16="http://schemas.microsoft.com/office/drawing/2014/main" id="{BDF1893B-3C71-1CAE-1DC2-22DEE40F2CD9}"/>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6" name="Text Placeholder 26">
            <a:extLst>
              <a:ext uri="{FF2B5EF4-FFF2-40B4-BE49-F238E27FC236}">
                <a16:creationId xmlns:a16="http://schemas.microsoft.com/office/drawing/2014/main" id="{C192BE2C-0E96-F4D5-789A-747026E52CD8}"/>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7" name="Text Placeholder 26">
            <a:extLst>
              <a:ext uri="{FF2B5EF4-FFF2-40B4-BE49-F238E27FC236}">
                <a16:creationId xmlns:a16="http://schemas.microsoft.com/office/drawing/2014/main" id="{7C4495A8-9D1C-BCFC-A05B-1F94F25CCADE}"/>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8" name="Text Placeholder 26">
            <a:extLst>
              <a:ext uri="{FF2B5EF4-FFF2-40B4-BE49-F238E27FC236}">
                <a16:creationId xmlns:a16="http://schemas.microsoft.com/office/drawing/2014/main" id="{E3BD4A6E-D4DA-2CF2-D803-5871B33EA494}"/>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9" name="Text Placeholder 26">
            <a:extLst>
              <a:ext uri="{FF2B5EF4-FFF2-40B4-BE49-F238E27FC236}">
                <a16:creationId xmlns:a16="http://schemas.microsoft.com/office/drawing/2014/main" id="{F05A9CC6-816B-E7D2-5358-5F0664611F46}"/>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15867A4F-52DD-DB3F-3F44-7CBF6F008A25}"/>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4" name="Text Placeholder 23">
            <a:extLst>
              <a:ext uri="{FF2B5EF4-FFF2-40B4-BE49-F238E27FC236}">
                <a16:creationId xmlns:a16="http://schemas.microsoft.com/office/drawing/2014/main" id="{0FE7C93C-9C0D-0C90-EB9A-824439357748}"/>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1048614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Content (common)">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250826" y="237317"/>
            <a:ext cx="8640000" cy="713596"/>
          </a:xfrm>
          <a:prstGeom prst="rect">
            <a:avLst/>
          </a:prstGeom>
        </p:spPr>
        <p:txBody>
          <a:bodyPr vert="horz" lIns="0" tIns="0" rIns="0" bIns="0" rtlCol="0" anchor="t" anchorCtr="0">
            <a:noAutofit/>
          </a:bodyPr>
          <a:lstStyle>
            <a:lvl1pPr>
              <a:defRPr>
                <a:latin typeface="+mj-lt"/>
              </a:defRPr>
            </a:lvl1pPr>
          </a:lstStyle>
          <a:p>
            <a:r>
              <a:rPr lang="en-US"/>
              <a:t>Click to add a title</a:t>
            </a:r>
          </a:p>
        </p:txBody>
      </p:sp>
      <p:sp>
        <p:nvSpPr>
          <p:cNvPr id="3"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250826" y="1166813"/>
            <a:ext cx="8640000" cy="3349625"/>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23">
            <a:extLst>
              <a:ext uri="{FF2B5EF4-FFF2-40B4-BE49-F238E27FC236}">
                <a16:creationId xmlns:a16="http://schemas.microsoft.com/office/drawing/2014/main" id="{AB4A249E-E23B-FA8F-AEC5-1AD975C80F2D}"/>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7" name="Text Placeholder 26">
            <a:extLst>
              <a:ext uri="{FF2B5EF4-FFF2-40B4-BE49-F238E27FC236}">
                <a16:creationId xmlns:a16="http://schemas.microsoft.com/office/drawing/2014/main" id="{2EBDD4D9-031B-24F3-43C3-288399760F3F}"/>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8" name="Text Placeholder 26">
            <a:extLst>
              <a:ext uri="{FF2B5EF4-FFF2-40B4-BE49-F238E27FC236}">
                <a16:creationId xmlns:a16="http://schemas.microsoft.com/office/drawing/2014/main" id="{19ED88D4-4ECB-A05E-147B-720F26969389}"/>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9" name="Text Placeholder 26">
            <a:extLst>
              <a:ext uri="{FF2B5EF4-FFF2-40B4-BE49-F238E27FC236}">
                <a16:creationId xmlns:a16="http://schemas.microsoft.com/office/drawing/2014/main" id="{662FF722-927C-539E-2C3F-464752AAA811}"/>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10" name="Text Placeholder 26">
            <a:extLst>
              <a:ext uri="{FF2B5EF4-FFF2-40B4-BE49-F238E27FC236}">
                <a16:creationId xmlns:a16="http://schemas.microsoft.com/office/drawing/2014/main" id="{84A67C17-2E76-932A-EB51-32453F2D8979}"/>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5414E529-81C3-9F9D-A7B7-51780EFD3801}"/>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5" name="Text Placeholder 23">
            <a:extLst>
              <a:ext uri="{FF2B5EF4-FFF2-40B4-BE49-F238E27FC236}">
                <a16:creationId xmlns:a16="http://schemas.microsoft.com/office/drawing/2014/main" id="{3EDD8862-BAC2-DA36-1925-16CDCDD408AE}"/>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111364481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250825" y="237317"/>
            <a:ext cx="8640000" cy="713596"/>
          </a:xfrm>
          <a:prstGeom prst="rect">
            <a:avLst/>
          </a:prstGeom>
        </p:spPr>
        <p:txBody>
          <a:bodyPr vert="horz" wrap="none" lIns="0" tIns="0" rIns="0" bIns="0" rtlCol="0" anchor="t" anchorCtr="0">
            <a:noAutofit/>
          </a:bodyPr>
          <a:lstStyle>
            <a:lvl1pPr>
              <a:defRPr>
                <a:latin typeface="+mj-lt"/>
              </a:defRPr>
            </a:lvl1pPr>
          </a:lstStyle>
          <a:p>
            <a:r>
              <a:rPr lang="en-US"/>
              <a:t>Click to add a title</a:t>
            </a:r>
          </a:p>
        </p:txBody>
      </p:sp>
      <p:sp>
        <p:nvSpPr>
          <p:cNvPr id="12" name="Text Placeholder 2"/>
          <p:cNvSpPr>
            <a:spLocks noGrp="1"/>
          </p:cNvSpPr>
          <p:nvPr>
            <p:ph type="body" sz="quarter" idx="19" hasCustomPrompt="1"/>
          </p:nvPr>
        </p:nvSpPr>
        <p:spPr>
          <a:xfrm>
            <a:off x="250825" y="1166813"/>
            <a:ext cx="8640000" cy="574305"/>
          </a:xfrm>
          <a:prstGeom prst="rect">
            <a:avLst/>
          </a:prstGeom>
        </p:spPr>
        <p:txBody>
          <a:bodyPr lIns="0" tIns="0" rIns="0" bIns="0">
            <a:noAutofit/>
          </a:bodyPr>
          <a:lstStyle>
            <a:lvl1pPr marL="0" indent="0">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lead text or remove this placeholder if you don't want it</a:t>
            </a:r>
          </a:p>
        </p:txBody>
      </p:sp>
      <p:sp>
        <p:nvSpPr>
          <p:cNvPr id="5" name="Text Placeholder 4"/>
          <p:cNvSpPr>
            <a:spLocks noGrp="1"/>
          </p:cNvSpPr>
          <p:nvPr>
            <p:ph type="body" sz="quarter" idx="17" hasCustomPrompt="1"/>
          </p:nvPr>
        </p:nvSpPr>
        <p:spPr>
          <a:xfrm>
            <a:off x="250824" y="735013"/>
            <a:ext cx="8640000" cy="215900"/>
          </a:xfrm>
          <a:prstGeom prst="rect">
            <a:avLst/>
          </a:prstGeom>
        </p:spPr>
        <p:txBody>
          <a:bodyPr lIns="0" tIns="0" rIns="0" bIns="0">
            <a:noAutofit/>
          </a:bodyPr>
          <a:lstStyle>
            <a:lvl1pPr marL="0" indent="0">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a subtitle or remove this placeholder if you don't want it</a:t>
            </a:r>
          </a:p>
        </p:txBody>
      </p:sp>
      <p:sp>
        <p:nvSpPr>
          <p:cNvPr id="13" name="Content Placeholder 2">
            <a:extLst>
              <a:ext uri="{FF2B5EF4-FFF2-40B4-BE49-F238E27FC236}">
                <a16:creationId xmlns:a16="http://schemas.microsoft.com/office/drawing/2014/main" id="{DC56C8BD-EA8F-426A-8B22-22CCE47F2756}"/>
              </a:ext>
            </a:extLst>
          </p:cNvPr>
          <p:cNvSpPr>
            <a:spLocks noGrp="1"/>
          </p:cNvSpPr>
          <p:nvPr>
            <p:ph sz="quarter" idx="21" hasCustomPrompt="1"/>
          </p:nvPr>
        </p:nvSpPr>
        <p:spPr>
          <a:xfrm>
            <a:off x="250826" y="1918252"/>
            <a:ext cx="8640000" cy="2598186"/>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23">
            <a:extLst>
              <a:ext uri="{FF2B5EF4-FFF2-40B4-BE49-F238E27FC236}">
                <a16:creationId xmlns:a16="http://schemas.microsoft.com/office/drawing/2014/main" id="{0EECCE9B-24CF-109C-E226-9DA043A90E6D}"/>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7" name="Text Placeholder 26">
            <a:extLst>
              <a:ext uri="{FF2B5EF4-FFF2-40B4-BE49-F238E27FC236}">
                <a16:creationId xmlns:a16="http://schemas.microsoft.com/office/drawing/2014/main" id="{3F7504A9-30A1-2CA8-7E43-52EE584B236A}"/>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8" name="Text Placeholder 26">
            <a:extLst>
              <a:ext uri="{FF2B5EF4-FFF2-40B4-BE49-F238E27FC236}">
                <a16:creationId xmlns:a16="http://schemas.microsoft.com/office/drawing/2014/main" id="{7D6DD143-EB87-2E48-B664-DE951D1F956E}"/>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9" name="Text Placeholder 26">
            <a:extLst>
              <a:ext uri="{FF2B5EF4-FFF2-40B4-BE49-F238E27FC236}">
                <a16:creationId xmlns:a16="http://schemas.microsoft.com/office/drawing/2014/main" id="{C214E40C-F6D1-F737-1806-1BCF3FE806F3}"/>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10" name="Text Placeholder 26">
            <a:extLst>
              <a:ext uri="{FF2B5EF4-FFF2-40B4-BE49-F238E27FC236}">
                <a16:creationId xmlns:a16="http://schemas.microsoft.com/office/drawing/2014/main" id="{CDDADAAC-2A25-23C6-DD9D-187BAD32FF6E}"/>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DDD89973-107F-A2AA-A2BE-E74677B428E6}"/>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3" name="Text Placeholder 23">
            <a:extLst>
              <a:ext uri="{FF2B5EF4-FFF2-40B4-BE49-F238E27FC236}">
                <a16:creationId xmlns:a16="http://schemas.microsoft.com/office/drawing/2014/main" id="{13B87C3F-8C6E-AE35-0EB8-52C40E79C9FC}"/>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7015539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Content Blocks (common)">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7"/>
            <a:ext cx="8640000" cy="713596"/>
          </a:xfrm>
          <a:prstGeom prst="rect">
            <a:avLst/>
          </a:prstGeom>
        </p:spPr>
        <p:txBody>
          <a:bodyPr vert="horz" wrap="none" lIns="0" tIns="0" rIns="0" bIns="0" rtlCol="0" anchor="t" anchorCtr="0">
            <a:noAutofit/>
          </a:bodyPr>
          <a:lstStyle>
            <a:lvl1pPr>
              <a:defRPr>
                <a:latin typeface="+mj-lt"/>
              </a:defRPr>
            </a:lvl1pPr>
          </a:lstStyle>
          <a:p>
            <a:r>
              <a:rPr lang="en-US"/>
              <a:t>Click to add a title</a:t>
            </a:r>
          </a:p>
        </p:txBody>
      </p:sp>
      <p:sp>
        <p:nvSpPr>
          <p:cNvPr id="19" name="Content Placeholder 2">
            <a:extLst>
              <a:ext uri="{FF2B5EF4-FFF2-40B4-BE49-F238E27FC236}">
                <a16:creationId xmlns:a16="http://schemas.microsoft.com/office/drawing/2014/main" id="{94BB0F32-A6F3-4C54-B717-8D17D1F76BD7}"/>
              </a:ext>
            </a:extLst>
          </p:cNvPr>
          <p:cNvSpPr>
            <a:spLocks noGrp="1"/>
          </p:cNvSpPr>
          <p:nvPr>
            <p:ph sz="quarter" idx="22" hasCustomPrompt="1"/>
          </p:nvPr>
        </p:nvSpPr>
        <p:spPr>
          <a:xfrm>
            <a:off x="250827" y="1166813"/>
            <a:ext cx="4210286" cy="3349625"/>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Content Placeholder 2">
            <a:extLst>
              <a:ext uri="{FF2B5EF4-FFF2-40B4-BE49-F238E27FC236}">
                <a16:creationId xmlns:a16="http://schemas.microsoft.com/office/drawing/2014/main" id="{B9981C5B-5898-40A3-928C-24179E2750E0}"/>
              </a:ext>
            </a:extLst>
          </p:cNvPr>
          <p:cNvSpPr>
            <a:spLocks noGrp="1"/>
          </p:cNvSpPr>
          <p:nvPr>
            <p:ph sz="quarter" idx="23" hasCustomPrompt="1"/>
          </p:nvPr>
        </p:nvSpPr>
        <p:spPr>
          <a:xfrm>
            <a:off x="4680000" y="1166813"/>
            <a:ext cx="4210286" cy="3349625"/>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23">
            <a:extLst>
              <a:ext uri="{FF2B5EF4-FFF2-40B4-BE49-F238E27FC236}">
                <a16:creationId xmlns:a16="http://schemas.microsoft.com/office/drawing/2014/main" id="{49A212E8-BBB7-5760-1792-3FE34175F825}"/>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5" name="Text Placeholder 26">
            <a:extLst>
              <a:ext uri="{FF2B5EF4-FFF2-40B4-BE49-F238E27FC236}">
                <a16:creationId xmlns:a16="http://schemas.microsoft.com/office/drawing/2014/main" id="{7E851EF5-5046-543C-38B6-78D3F03644C5}"/>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7" name="Text Placeholder 26">
            <a:extLst>
              <a:ext uri="{FF2B5EF4-FFF2-40B4-BE49-F238E27FC236}">
                <a16:creationId xmlns:a16="http://schemas.microsoft.com/office/drawing/2014/main" id="{3320D21D-49A8-E1BC-0B7A-E772527723DD}"/>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8" name="Text Placeholder 26">
            <a:extLst>
              <a:ext uri="{FF2B5EF4-FFF2-40B4-BE49-F238E27FC236}">
                <a16:creationId xmlns:a16="http://schemas.microsoft.com/office/drawing/2014/main" id="{5A40927C-5DAD-B5DB-8DA2-A45F2C57B03B}"/>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9" name="Text Placeholder 26">
            <a:extLst>
              <a:ext uri="{FF2B5EF4-FFF2-40B4-BE49-F238E27FC236}">
                <a16:creationId xmlns:a16="http://schemas.microsoft.com/office/drawing/2014/main" id="{9F59682D-E3C5-D1C9-14F6-68E4835131AD}"/>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4968EE8A-CD07-C6D9-1AB2-39D0CBE1A4C0}"/>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3" name="Text Placeholder 23">
            <a:extLst>
              <a:ext uri="{FF2B5EF4-FFF2-40B4-BE49-F238E27FC236}">
                <a16:creationId xmlns:a16="http://schemas.microsoft.com/office/drawing/2014/main" id="{C9F69521-8A13-EEF9-092A-3F04118747DC}"/>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43758170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wo Content Block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7"/>
            <a:ext cx="8640000" cy="713596"/>
          </a:xfrm>
          <a:prstGeom prst="rect">
            <a:avLst/>
          </a:prstGeom>
        </p:spPr>
        <p:txBody>
          <a:bodyPr vert="horz" wrap="none" lIns="0" tIns="0" rIns="0" bIns="0" rtlCol="0" anchor="t" anchorCtr="0">
            <a:noAutofit/>
          </a:bodyPr>
          <a:lstStyle>
            <a:lvl1pPr>
              <a:defRPr>
                <a:latin typeface="+mj-lt"/>
              </a:defRPr>
            </a:lvl1pPr>
          </a:lstStyle>
          <a:p>
            <a:r>
              <a:rPr lang="en-US"/>
              <a:t>Click to add a title</a:t>
            </a:r>
          </a:p>
        </p:txBody>
      </p:sp>
      <p:sp>
        <p:nvSpPr>
          <p:cNvPr id="3" name="Text Placeholder 2"/>
          <p:cNvSpPr>
            <a:spLocks noGrp="1"/>
          </p:cNvSpPr>
          <p:nvPr>
            <p:ph type="body" sz="quarter" idx="19" hasCustomPrompt="1"/>
          </p:nvPr>
        </p:nvSpPr>
        <p:spPr>
          <a:xfrm>
            <a:off x="250824" y="1166813"/>
            <a:ext cx="8640000" cy="546163"/>
          </a:xfrm>
          <a:prstGeom prst="rect">
            <a:avLst/>
          </a:prstGeom>
        </p:spPr>
        <p:txBody>
          <a:bodyPr lIns="0" tIns="0" rIns="0" bIns="0">
            <a:noAutofit/>
          </a:bodyPr>
          <a:lstStyle>
            <a:lvl1pPr marL="0" indent="0">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lead text or remove this placeholder if you don't want it</a:t>
            </a:r>
          </a:p>
        </p:txBody>
      </p:sp>
      <p:sp>
        <p:nvSpPr>
          <p:cNvPr id="15" name="Text Placeholder 4"/>
          <p:cNvSpPr>
            <a:spLocks noGrp="1"/>
          </p:cNvSpPr>
          <p:nvPr>
            <p:ph type="body" sz="quarter" idx="18" hasCustomPrompt="1"/>
          </p:nvPr>
        </p:nvSpPr>
        <p:spPr>
          <a:xfrm>
            <a:off x="250825" y="735013"/>
            <a:ext cx="8640000" cy="215900"/>
          </a:xfrm>
          <a:prstGeom prst="rect">
            <a:avLst/>
          </a:prstGeom>
        </p:spPr>
        <p:txBody>
          <a:bodyPr lIns="0" tIns="0" rIns="0" bIns="0">
            <a:noAutofit/>
          </a:bodyPr>
          <a:lstStyle>
            <a:lvl1pPr marL="0" indent="0">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a subtitle or remove this placeholder if you don't want it</a:t>
            </a:r>
          </a:p>
        </p:txBody>
      </p:sp>
      <p:sp>
        <p:nvSpPr>
          <p:cNvPr id="19" name="Content Placeholder 2">
            <a:extLst>
              <a:ext uri="{FF2B5EF4-FFF2-40B4-BE49-F238E27FC236}">
                <a16:creationId xmlns:a16="http://schemas.microsoft.com/office/drawing/2014/main" id="{94BB0F32-A6F3-4C54-B717-8D17D1F76BD7}"/>
              </a:ext>
            </a:extLst>
          </p:cNvPr>
          <p:cNvSpPr>
            <a:spLocks noGrp="1"/>
          </p:cNvSpPr>
          <p:nvPr>
            <p:ph sz="quarter" idx="22" hasCustomPrompt="1"/>
          </p:nvPr>
        </p:nvSpPr>
        <p:spPr>
          <a:xfrm>
            <a:off x="250827" y="1918252"/>
            <a:ext cx="4210286" cy="2598186"/>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Content Placeholder 2">
            <a:extLst>
              <a:ext uri="{FF2B5EF4-FFF2-40B4-BE49-F238E27FC236}">
                <a16:creationId xmlns:a16="http://schemas.microsoft.com/office/drawing/2014/main" id="{B9981C5B-5898-40A3-928C-24179E2750E0}"/>
              </a:ext>
            </a:extLst>
          </p:cNvPr>
          <p:cNvSpPr>
            <a:spLocks noGrp="1"/>
          </p:cNvSpPr>
          <p:nvPr>
            <p:ph sz="quarter" idx="23" hasCustomPrompt="1"/>
          </p:nvPr>
        </p:nvSpPr>
        <p:spPr>
          <a:xfrm>
            <a:off x="4680000" y="1918252"/>
            <a:ext cx="4210286" cy="2598186"/>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23">
            <a:extLst>
              <a:ext uri="{FF2B5EF4-FFF2-40B4-BE49-F238E27FC236}">
                <a16:creationId xmlns:a16="http://schemas.microsoft.com/office/drawing/2014/main" id="{F06C4F8A-CBC2-E6E5-A634-9A232EDFA933}"/>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7" name="Text Placeholder 26">
            <a:extLst>
              <a:ext uri="{FF2B5EF4-FFF2-40B4-BE49-F238E27FC236}">
                <a16:creationId xmlns:a16="http://schemas.microsoft.com/office/drawing/2014/main" id="{6F3204BD-3D08-6487-7688-F9E6343308C6}"/>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8" name="Text Placeholder 26">
            <a:extLst>
              <a:ext uri="{FF2B5EF4-FFF2-40B4-BE49-F238E27FC236}">
                <a16:creationId xmlns:a16="http://schemas.microsoft.com/office/drawing/2014/main" id="{18C40C89-5E79-09F5-5E11-EDC757D599F1}"/>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9" name="Text Placeholder 26">
            <a:extLst>
              <a:ext uri="{FF2B5EF4-FFF2-40B4-BE49-F238E27FC236}">
                <a16:creationId xmlns:a16="http://schemas.microsoft.com/office/drawing/2014/main" id="{3C4DD5C2-B0E8-89E9-ECCE-6AD817B227AE}"/>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10" name="Text Placeholder 26">
            <a:extLst>
              <a:ext uri="{FF2B5EF4-FFF2-40B4-BE49-F238E27FC236}">
                <a16:creationId xmlns:a16="http://schemas.microsoft.com/office/drawing/2014/main" id="{4E91DF77-7100-2176-204B-AFBBDC8CDAC8}"/>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3BB11769-63B8-9D8D-AB77-0BCA1AF3B1F0}"/>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4" name="Text Placeholder 23">
            <a:extLst>
              <a:ext uri="{FF2B5EF4-FFF2-40B4-BE49-F238E27FC236}">
                <a16:creationId xmlns:a16="http://schemas.microsoft.com/office/drawing/2014/main" id="{B2D39CED-9F1B-CE2E-6C03-9BC1D22093DE}"/>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5699281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wo Content Blocks (gradien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F740655A-75EE-46AF-8E62-017A625293B1}"/>
              </a:ext>
            </a:extLst>
          </p:cNvPr>
          <p:cNvSpPr>
            <a:spLocks noGrp="1"/>
          </p:cNvSpPr>
          <p:nvPr>
            <p:ph sz="quarter" idx="27" hasCustomPrompt="1"/>
          </p:nvPr>
        </p:nvSpPr>
        <p:spPr>
          <a:xfrm>
            <a:off x="4716000" y="1130400"/>
            <a:ext cx="4176000" cy="3384000"/>
          </a:xfrm>
          <a:prstGeom prst="roundRect">
            <a:avLst>
              <a:gd name="adj" fmla="val 1060"/>
            </a:avLst>
          </a:prstGeom>
          <a:ln w="9525">
            <a:solidFill>
              <a:schemeClr val="bg1">
                <a:lumMod val="85000"/>
              </a:schemeClr>
            </a:solidFill>
          </a:ln>
        </p:spPr>
        <p:txBody>
          <a:bodyPr lIns="144000" tIns="360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7"/>
            <a:ext cx="8640000" cy="497696"/>
          </a:xfrm>
          <a:prstGeom prst="rect">
            <a:avLst/>
          </a:prstGeom>
        </p:spPr>
        <p:txBody>
          <a:bodyPr vert="horz" wrap="none" lIns="0" tIns="0" rIns="0" bIns="0" rtlCol="0" anchor="t" anchorCtr="0">
            <a:noAutofit/>
          </a:bodyPr>
          <a:lstStyle>
            <a:lvl1pPr algn="ctr">
              <a:defRPr>
                <a:latin typeface="+mj-lt"/>
              </a:defRPr>
            </a:lvl1pPr>
          </a:lstStyle>
          <a:p>
            <a:r>
              <a:rPr lang="en-US"/>
              <a:t>Click to add a title</a:t>
            </a:r>
          </a:p>
        </p:txBody>
      </p:sp>
      <p:sp>
        <p:nvSpPr>
          <p:cNvPr id="23"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250826" y="1130400"/>
            <a:ext cx="4176000" cy="3384000"/>
          </a:xfrm>
          <a:prstGeom prst="roundRect">
            <a:avLst>
              <a:gd name="adj" fmla="val 1060"/>
            </a:avLst>
          </a:prstGeom>
          <a:ln w="9525">
            <a:solidFill>
              <a:schemeClr val="bg1">
                <a:lumMod val="85000"/>
              </a:schemeClr>
            </a:solidFill>
          </a:ln>
        </p:spPr>
        <p:txBody>
          <a:bodyPr lIns="144000" tIns="360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Text Placeholder 4">
            <a:extLst>
              <a:ext uri="{FF2B5EF4-FFF2-40B4-BE49-F238E27FC236}">
                <a16:creationId xmlns:a16="http://schemas.microsoft.com/office/drawing/2014/main" id="{5ACCE780-6EBA-4568-9606-90B7109A2300}"/>
              </a:ext>
            </a:extLst>
          </p:cNvPr>
          <p:cNvSpPr>
            <a:spLocks noGrp="1"/>
          </p:cNvSpPr>
          <p:nvPr>
            <p:ph type="body" sz="quarter" idx="25" hasCustomPrompt="1"/>
          </p:nvPr>
        </p:nvSpPr>
        <p:spPr>
          <a:xfrm>
            <a:off x="394826" y="950913"/>
            <a:ext cx="3888000" cy="360000"/>
          </a:xfrm>
          <a:prstGeom prst="roundRect">
            <a:avLst>
              <a:gd name="adj" fmla="val 100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a:t>Subtitle</a:t>
            </a:r>
          </a:p>
        </p:txBody>
      </p:sp>
      <p:sp>
        <p:nvSpPr>
          <p:cNvPr id="21" name="Text Placeholder 4">
            <a:extLst>
              <a:ext uri="{FF2B5EF4-FFF2-40B4-BE49-F238E27FC236}">
                <a16:creationId xmlns:a16="http://schemas.microsoft.com/office/drawing/2014/main" id="{7A09ABD4-CE3A-496F-AE2F-E3ECDF059B82}"/>
              </a:ext>
            </a:extLst>
          </p:cNvPr>
          <p:cNvSpPr>
            <a:spLocks noGrp="1"/>
          </p:cNvSpPr>
          <p:nvPr>
            <p:ph type="body" sz="quarter" idx="26" hasCustomPrompt="1"/>
          </p:nvPr>
        </p:nvSpPr>
        <p:spPr>
          <a:xfrm>
            <a:off x="4860000" y="950913"/>
            <a:ext cx="3888000" cy="360000"/>
          </a:xfrm>
          <a:prstGeom prst="roundRect">
            <a:avLst>
              <a:gd name="adj" fmla="val 100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a:t>Subtitle</a:t>
            </a:r>
          </a:p>
        </p:txBody>
      </p:sp>
      <p:sp>
        <p:nvSpPr>
          <p:cNvPr id="5" name="Text Placeholder 23">
            <a:extLst>
              <a:ext uri="{FF2B5EF4-FFF2-40B4-BE49-F238E27FC236}">
                <a16:creationId xmlns:a16="http://schemas.microsoft.com/office/drawing/2014/main" id="{E547FF2C-1C14-3BB4-0AFF-0620ADA2588B}"/>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7" name="Text Placeholder 26">
            <a:extLst>
              <a:ext uri="{FF2B5EF4-FFF2-40B4-BE49-F238E27FC236}">
                <a16:creationId xmlns:a16="http://schemas.microsoft.com/office/drawing/2014/main" id="{621D78F1-BD01-20C5-8A9F-3F6CF419B9F8}"/>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8" name="Text Placeholder 26">
            <a:extLst>
              <a:ext uri="{FF2B5EF4-FFF2-40B4-BE49-F238E27FC236}">
                <a16:creationId xmlns:a16="http://schemas.microsoft.com/office/drawing/2014/main" id="{320B45EE-8D84-ABF3-6193-64E6275D4365}"/>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9" name="Text Placeholder 26">
            <a:extLst>
              <a:ext uri="{FF2B5EF4-FFF2-40B4-BE49-F238E27FC236}">
                <a16:creationId xmlns:a16="http://schemas.microsoft.com/office/drawing/2014/main" id="{F0BE08E5-146C-F18B-8397-1BACC34FF251}"/>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10" name="Text Placeholder 26">
            <a:extLst>
              <a:ext uri="{FF2B5EF4-FFF2-40B4-BE49-F238E27FC236}">
                <a16:creationId xmlns:a16="http://schemas.microsoft.com/office/drawing/2014/main" id="{7AC0C285-7D3D-9310-FF1E-FE8A085B2A4E}"/>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44C209B6-2AB9-7B7D-33D1-57874D677CDC}"/>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3" name="Text Placeholder 23">
            <a:extLst>
              <a:ext uri="{FF2B5EF4-FFF2-40B4-BE49-F238E27FC236}">
                <a16:creationId xmlns:a16="http://schemas.microsoft.com/office/drawing/2014/main" id="{F80C0E4A-F89F-1D74-E477-DA6F9A4596E5}"/>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41903317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hree Content Block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0000" cy="497697"/>
          </a:xfrm>
          <a:prstGeom prst="rect">
            <a:avLst/>
          </a:prstGeom>
        </p:spPr>
        <p:txBody>
          <a:bodyPr vert="horz" lIns="0" tIns="0" rIns="0" bIns="0" rtlCol="0" anchor="t" anchorCtr="0">
            <a:noAutofit/>
          </a:bodyPr>
          <a:lstStyle>
            <a:lvl1pPr algn="ctr">
              <a:defRPr>
                <a:latin typeface="+mj-lt"/>
              </a:defRPr>
            </a:lvl1pPr>
          </a:lstStyle>
          <a:p>
            <a:r>
              <a:rPr lang="en-US"/>
              <a:t>Click to add a title</a:t>
            </a:r>
          </a:p>
        </p:txBody>
      </p:sp>
      <p:sp>
        <p:nvSpPr>
          <p:cNvPr id="10" name="Content Placeholder 2">
            <a:extLst>
              <a:ext uri="{FF2B5EF4-FFF2-40B4-BE49-F238E27FC236}">
                <a16:creationId xmlns:a16="http://schemas.microsoft.com/office/drawing/2014/main" id="{992B234F-6731-0A2B-7538-070A693BBEA1}"/>
              </a:ext>
            </a:extLst>
          </p:cNvPr>
          <p:cNvSpPr>
            <a:spLocks noGrp="1"/>
          </p:cNvSpPr>
          <p:nvPr>
            <p:ph sz="quarter" idx="10" hasCustomPrompt="1"/>
          </p:nvPr>
        </p:nvSpPr>
        <p:spPr>
          <a:xfrm>
            <a:off x="250825" y="1130913"/>
            <a:ext cx="2736000" cy="3385525"/>
          </a:xfrm>
          <a:prstGeom prst="roundRect">
            <a:avLst>
              <a:gd name="adj" fmla="val 1370"/>
            </a:avLst>
          </a:prstGeom>
          <a:ln w="9525">
            <a:solidFill>
              <a:schemeClr val="bg1">
                <a:lumMod val="85000"/>
              </a:schemeClr>
            </a:solidFill>
          </a:ln>
        </p:spPr>
        <p:txBody>
          <a:bodyPr lIns="144000" tIns="360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4">
            <a:extLst>
              <a:ext uri="{FF2B5EF4-FFF2-40B4-BE49-F238E27FC236}">
                <a16:creationId xmlns:a16="http://schemas.microsoft.com/office/drawing/2014/main" id="{151FD741-AE42-45E0-6043-890EFE384917}"/>
              </a:ext>
            </a:extLst>
          </p:cNvPr>
          <p:cNvSpPr>
            <a:spLocks noGrp="1"/>
          </p:cNvSpPr>
          <p:nvPr>
            <p:ph type="body" sz="quarter" idx="25" hasCustomPrompt="1"/>
          </p:nvPr>
        </p:nvSpPr>
        <p:spPr>
          <a:xfrm>
            <a:off x="394825" y="950913"/>
            <a:ext cx="2448000" cy="360000"/>
          </a:xfrm>
          <a:prstGeom prst="roundRect">
            <a:avLst>
              <a:gd name="adj" fmla="val 100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a:t>Subtitle</a:t>
            </a:r>
          </a:p>
        </p:txBody>
      </p:sp>
      <p:sp>
        <p:nvSpPr>
          <p:cNvPr id="13" name="Content Placeholder 2">
            <a:extLst>
              <a:ext uri="{FF2B5EF4-FFF2-40B4-BE49-F238E27FC236}">
                <a16:creationId xmlns:a16="http://schemas.microsoft.com/office/drawing/2014/main" id="{BB98ABBD-5172-EBAC-2FF6-07317F401ECB}"/>
              </a:ext>
            </a:extLst>
          </p:cNvPr>
          <p:cNvSpPr>
            <a:spLocks noGrp="1"/>
          </p:cNvSpPr>
          <p:nvPr>
            <p:ph sz="quarter" idx="26" hasCustomPrompt="1"/>
          </p:nvPr>
        </p:nvSpPr>
        <p:spPr>
          <a:xfrm>
            <a:off x="3204000" y="1130913"/>
            <a:ext cx="2736000" cy="3385525"/>
          </a:xfrm>
          <a:prstGeom prst="roundRect">
            <a:avLst>
              <a:gd name="adj" fmla="val 1370"/>
            </a:avLst>
          </a:prstGeom>
          <a:ln w="9525">
            <a:solidFill>
              <a:schemeClr val="bg1">
                <a:lumMod val="85000"/>
              </a:schemeClr>
            </a:solidFill>
          </a:ln>
        </p:spPr>
        <p:txBody>
          <a:bodyPr lIns="144000" tIns="360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4">
            <a:extLst>
              <a:ext uri="{FF2B5EF4-FFF2-40B4-BE49-F238E27FC236}">
                <a16:creationId xmlns:a16="http://schemas.microsoft.com/office/drawing/2014/main" id="{007B89A4-3C65-C69A-C309-830DE711C386}"/>
              </a:ext>
            </a:extLst>
          </p:cNvPr>
          <p:cNvSpPr>
            <a:spLocks noGrp="1"/>
          </p:cNvSpPr>
          <p:nvPr>
            <p:ph type="body" sz="quarter" idx="27" hasCustomPrompt="1"/>
          </p:nvPr>
        </p:nvSpPr>
        <p:spPr>
          <a:xfrm>
            <a:off x="3348000" y="950913"/>
            <a:ext cx="2448000" cy="360000"/>
          </a:xfrm>
          <a:prstGeom prst="roundRect">
            <a:avLst>
              <a:gd name="adj" fmla="val 100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a:t>Subtitle</a:t>
            </a:r>
          </a:p>
        </p:txBody>
      </p:sp>
      <p:sp>
        <p:nvSpPr>
          <p:cNvPr id="15" name="Content Placeholder 2">
            <a:extLst>
              <a:ext uri="{FF2B5EF4-FFF2-40B4-BE49-F238E27FC236}">
                <a16:creationId xmlns:a16="http://schemas.microsoft.com/office/drawing/2014/main" id="{F4E9DDD9-B536-39DF-4CE5-7EABD5A6AB87}"/>
              </a:ext>
            </a:extLst>
          </p:cNvPr>
          <p:cNvSpPr>
            <a:spLocks noGrp="1"/>
          </p:cNvSpPr>
          <p:nvPr>
            <p:ph sz="quarter" idx="28" hasCustomPrompt="1"/>
          </p:nvPr>
        </p:nvSpPr>
        <p:spPr>
          <a:xfrm>
            <a:off x="6157175" y="1130913"/>
            <a:ext cx="2736000" cy="3385525"/>
          </a:xfrm>
          <a:prstGeom prst="roundRect">
            <a:avLst>
              <a:gd name="adj" fmla="val 1370"/>
            </a:avLst>
          </a:prstGeom>
          <a:ln w="9525">
            <a:solidFill>
              <a:schemeClr val="bg1">
                <a:lumMod val="85000"/>
              </a:schemeClr>
            </a:solidFill>
          </a:ln>
        </p:spPr>
        <p:txBody>
          <a:bodyPr lIns="144000" tIns="360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4">
            <a:extLst>
              <a:ext uri="{FF2B5EF4-FFF2-40B4-BE49-F238E27FC236}">
                <a16:creationId xmlns:a16="http://schemas.microsoft.com/office/drawing/2014/main" id="{68F27B37-55DA-A153-961D-F0CFD04440D7}"/>
              </a:ext>
            </a:extLst>
          </p:cNvPr>
          <p:cNvSpPr>
            <a:spLocks noGrp="1"/>
          </p:cNvSpPr>
          <p:nvPr>
            <p:ph type="body" sz="quarter" idx="29" hasCustomPrompt="1"/>
          </p:nvPr>
        </p:nvSpPr>
        <p:spPr>
          <a:xfrm>
            <a:off x="6301175" y="950913"/>
            <a:ext cx="2448000" cy="360000"/>
          </a:xfrm>
          <a:prstGeom prst="roundRect">
            <a:avLst>
              <a:gd name="adj" fmla="val 100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a:t>Subtitle</a:t>
            </a:r>
          </a:p>
        </p:txBody>
      </p:sp>
      <p:sp>
        <p:nvSpPr>
          <p:cNvPr id="23" name="Text Placeholder 23">
            <a:extLst>
              <a:ext uri="{FF2B5EF4-FFF2-40B4-BE49-F238E27FC236}">
                <a16:creationId xmlns:a16="http://schemas.microsoft.com/office/drawing/2014/main" id="{E9065EED-72A7-FB83-D7E3-8F3C4E1D4564}"/>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25" name="Text Placeholder 26">
            <a:extLst>
              <a:ext uri="{FF2B5EF4-FFF2-40B4-BE49-F238E27FC236}">
                <a16:creationId xmlns:a16="http://schemas.microsoft.com/office/drawing/2014/main" id="{28029C3D-EB08-86AF-EA59-27D8D2A7D25B}"/>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26" name="Text Placeholder 26">
            <a:extLst>
              <a:ext uri="{FF2B5EF4-FFF2-40B4-BE49-F238E27FC236}">
                <a16:creationId xmlns:a16="http://schemas.microsoft.com/office/drawing/2014/main" id="{E3D7031A-C949-144A-9BE6-20D61CA720DC}"/>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27" name="Text Placeholder 26">
            <a:extLst>
              <a:ext uri="{FF2B5EF4-FFF2-40B4-BE49-F238E27FC236}">
                <a16:creationId xmlns:a16="http://schemas.microsoft.com/office/drawing/2014/main" id="{8F431BF2-A501-766D-D77E-D22DFAC8D1BA}"/>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28" name="Text Placeholder 26">
            <a:extLst>
              <a:ext uri="{FF2B5EF4-FFF2-40B4-BE49-F238E27FC236}">
                <a16:creationId xmlns:a16="http://schemas.microsoft.com/office/drawing/2014/main" id="{67E175E5-695B-0D93-D5F9-305DCC97DB6B}"/>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2C1D71F1-B7EB-815E-165C-EA6EB9CC0A1C}"/>
              </a:ext>
            </a:extLst>
          </p:cNvPr>
          <p:cNvSpPr>
            <a:spLocks noGrp="1"/>
          </p:cNvSpPr>
          <p:nvPr>
            <p:ph type="body" sz="quarter" idx="30"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3" name="Text Placeholder 23">
            <a:extLst>
              <a:ext uri="{FF2B5EF4-FFF2-40B4-BE49-F238E27FC236}">
                <a16:creationId xmlns:a16="http://schemas.microsoft.com/office/drawing/2014/main" id="{778BE2DF-D5FA-D17C-2741-4E2DFE8F5E67}"/>
              </a:ext>
            </a:extLst>
          </p:cNvPr>
          <p:cNvSpPr>
            <a:spLocks noGrp="1"/>
          </p:cNvSpPr>
          <p:nvPr>
            <p:ph type="body" sz="quarter" idx="31"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24153138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hree Content Blocks with icon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7"/>
            <a:ext cx="8640000" cy="498110"/>
          </a:xfrm>
          <a:prstGeom prst="rect">
            <a:avLst/>
          </a:prstGeom>
        </p:spPr>
        <p:txBody>
          <a:bodyPr vert="horz" lIns="0" tIns="0" rIns="0" bIns="0" rtlCol="0" anchor="t" anchorCtr="0">
            <a:noAutofit/>
          </a:bodyPr>
          <a:lstStyle>
            <a:lvl1pPr algn="ctr">
              <a:defRPr>
                <a:latin typeface="+mj-lt"/>
              </a:defRPr>
            </a:lvl1pPr>
          </a:lstStyle>
          <a:p>
            <a:r>
              <a:rPr lang="en-US"/>
              <a:t>Click to add a title</a:t>
            </a:r>
          </a:p>
        </p:txBody>
      </p:sp>
      <p:sp>
        <p:nvSpPr>
          <p:cNvPr id="10" name="Content Placeholder 2">
            <a:extLst>
              <a:ext uri="{FF2B5EF4-FFF2-40B4-BE49-F238E27FC236}">
                <a16:creationId xmlns:a16="http://schemas.microsoft.com/office/drawing/2014/main" id="{992B234F-6731-0A2B-7538-070A693BBEA1}"/>
              </a:ext>
            </a:extLst>
          </p:cNvPr>
          <p:cNvSpPr>
            <a:spLocks noGrp="1"/>
          </p:cNvSpPr>
          <p:nvPr>
            <p:ph sz="quarter" idx="10" hasCustomPrompt="1"/>
          </p:nvPr>
        </p:nvSpPr>
        <p:spPr>
          <a:xfrm>
            <a:off x="250825" y="1130913"/>
            <a:ext cx="2736000" cy="3385525"/>
          </a:xfrm>
          <a:prstGeom prst="roundRect">
            <a:avLst>
              <a:gd name="adj" fmla="val 1370"/>
            </a:avLst>
          </a:prstGeom>
          <a:ln w="9525">
            <a:solidFill>
              <a:schemeClr val="bg1">
                <a:lumMod val="85000"/>
              </a:schemeClr>
            </a:solidFill>
          </a:ln>
        </p:spPr>
        <p:txBody>
          <a:bodyPr lIns="144000" tIns="1440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4">
            <a:extLst>
              <a:ext uri="{FF2B5EF4-FFF2-40B4-BE49-F238E27FC236}">
                <a16:creationId xmlns:a16="http://schemas.microsoft.com/office/drawing/2014/main" id="{151FD741-AE42-45E0-6043-890EFE384917}"/>
              </a:ext>
            </a:extLst>
          </p:cNvPr>
          <p:cNvSpPr>
            <a:spLocks noGrp="1"/>
          </p:cNvSpPr>
          <p:nvPr>
            <p:ph type="body" sz="quarter" idx="25" hasCustomPrompt="1"/>
          </p:nvPr>
        </p:nvSpPr>
        <p:spPr>
          <a:xfrm>
            <a:off x="394825" y="950913"/>
            <a:ext cx="2448000" cy="360000"/>
          </a:xfrm>
          <a:prstGeom prst="roundRect">
            <a:avLst>
              <a:gd name="adj" fmla="val 100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a:t>Subtitle</a:t>
            </a:r>
          </a:p>
        </p:txBody>
      </p:sp>
      <p:sp>
        <p:nvSpPr>
          <p:cNvPr id="13" name="Content Placeholder 2">
            <a:extLst>
              <a:ext uri="{FF2B5EF4-FFF2-40B4-BE49-F238E27FC236}">
                <a16:creationId xmlns:a16="http://schemas.microsoft.com/office/drawing/2014/main" id="{BB98ABBD-5172-EBAC-2FF6-07317F401ECB}"/>
              </a:ext>
            </a:extLst>
          </p:cNvPr>
          <p:cNvSpPr>
            <a:spLocks noGrp="1"/>
          </p:cNvSpPr>
          <p:nvPr>
            <p:ph sz="quarter" idx="26" hasCustomPrompt="1"/>
          </p:nvPr>
        </p:nvSpPr>
        <p:spPr>
          <a:xfrm>
            <a:off x="3204000" y="1130913"/>
            <a:ext cx="2736000" cy="3385525"/>
          </a:xfrm>
          <a:prstGeom prst="roundRect">
            <a:avLst>
              <a:gd name="adj" fmla="val 1370"/>
            </a:avLst>
          </a:prstGeom>
          <a:ln w="9525">
            <a:solidFill>
              <a:schemeClr val="bg1">
                <a:lumMod val="85000"/>
              </a:schemeClr>
            </a:solidFill>
          </a:ln>
        </p:spPr>
        <p:txBody>
          <a:bodyPr lIns="144000" tIns="1440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4">
            <a:extLst>
              <a:ext uri="{FF2B5EF4-FFF2-40B4-BE49-F238E27FC236}">
                <a16:creationId xmlns:a16="http://schemas.microsoft.com/office/drawing/2014/main" id="{007B89A4-3C65-C69A-C309-830DE711C386}"/>
              </a:ext>
            </a:extLst>
          </p:cNvPr>
          <p:cNvSpPr>
            <a:spLocks noGrp="1"/>
          </p:cNvSpPr>
          <p:nvPr>
            <p:ph type="body" sz="quarter" idx="27" hasCustomPrompt="1"/>
          </p:nvPr>
        </p:nvSpPr>
        <p:spPr>
          <a:xfrm>
            <a:off x="3348000" y="950913"/>
            <a:ext cx="2448000" cy="360000"/>
          </a:xfrm>
          <a:prstGeom prst="roundRect">
            <a:avLst>
              <a:gd name="adj" fmla="val 100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a:t>Subtitle</a:t>
            </a:r>
          </a:p>
        </p:txBody>
      </p:sp>
      <p:sp>
        <p:nvSpPr>
          <p:cNvPr id="15" name="Content Placeholder 2">
            <a:extLst>
              <a:ext uri="{FF2B5EF4-FFF2-40B4-BE49-F238E27FC236}">
                <a16:creationId xmlns:a16="http://schemas.microsoft.com/office/drawing/2014/main" id="{F4E9DDD9-B536-39DF-4CE5-7EABD5A6AB87}"/>
              </a:ext>
            </a:extLst>
          </p:cNvPr>
          <p:cNvSpPr>
            <a:spLocks noGrp="1"/>
          </p:cNvSpPr>
          <p:nvPr>
            <p:ph sz="quarter" idx="28" hasCustomPrompt="1"/>
          </p:nvPr>
        </p:nvSpPr>
        <p:spPr>
          <a:xfrm>
            <a:off x="6157175" y="1130913"/>
            <a:ext cx="2736000" cy="3385525"/>
          </a:xfrm>
          <a:prstGeom prst="roundRect">
            <a:avLst>
              <a:gd name="adj" fmla="val 1370"/>
            </a:avLst>
          </a:prstGeom>
          <a:ln w="9525">
            <a:solidFill>
              <a:schemeClr val="bg1">
                <a:lumMod val="85000"/>
              </a:schemeClr>
            </a:solidFill>
          </a:ln>
        </p:spPr>
        <p:txBody>
          <a:bodyPr lIns="144000" tIns="1440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4">
            <a:extLst>
              <a:ext uri="{FF2B5EF4-FFF2-40B4-BE49-F238E27FC236}">
                <a16:creationId xmlns:a16="http://schemas.microsoft.com/office/drawing/2014/main" id="{68F27B37-55DA-A153-961D-F0CFD04440D7}"/>
              </a:ext>
            </a:extLst>
          </p:cNvPr>
          <p:cNvSpPr>
            <a:spLocks noGrp="1"/>
          </p:cNvSpPr>
          <p:nvPr>
            <p:ph type="body" sz="quarter" idx="29" hasCustomPrompt="1"/>
          </p:nvPr>
        </p:nvSpPr>
        <p:spPr>
          <a:xfrm>
            <a:off x="6301175" y="950913"/>
            <a:ext cx="2448000" cy="360000"/>
          </a:xfrm>
          <a:prstGeom prst="roundRect">
            <a:avLst>
              <a:gd name="adj" fmla="val 100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a:t>Subtitle</a:t>
            </a:r>
          </a:p>
        </p:txBody>
      </p:sp>
      <p:sp>
        <p:nvSpPr>
          <p:cNvPr id="20" name="Picture Placeholder 6">
            <a:extLst>
              <a:ext uri="{FF2B5EF4-FFF2-40B4-BE49-F238E27FC236}">
                <a16:creationId xmlns:a16="http://schemas.microsoft.com/office/drawing/2014/main" id="{C5A037AD-2CC2-D2B9-ED51-F20CEFD6D37D}"/>
              </a:ext>
            </a:extLst>
          </p:cNvPr>
          <p:cNvSpPr>
            <a:spLocks noGrp="1"/>
          </p:cNvSpPr>
          <p:nvPr>
            <p:ph type="pic" sz="quarter" idx="65" hasCustomPrompt="1"/>
          </p:nvPr>
        </p:nvSpPr>
        <p:spPr>
          <a:xfrm>
            <a:off x="1186825" y="1526400"/>
            <a:ext cx="864000" cy="864000"/>
          </a:xfrm>
          <a:prstGeom prst="rect">
            <a:avLst/>
          </a:prstGeom>
          <a:no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a:t>
            </a:r>
            <a:br>
              <a:rPr lang="en-US"/>
            </a:br>
            <a:r>
              <a:rPr lang="en-US"/>
              <a:t>to add an icon</a:t>
            </a:r>
          </a:p>
        </p:txBody>
      </p:sp>
      <p:sp>
        <p:nvSpPr>
          <p:cNvPr id="21" name="Picture Placeholder 6">
            <a:extLst>
              <a:ext uri="{FF2B5EF4-FFF2-40B4-BE49-F238E27FC236}">
                <a16:creationId xmlns:a16="http://schemas.microsoft.com/office/drawing/2014/main" id="{7674D56B-BF5D-9240-A9E3-C3BB7DDA8EEB}"/>
              </a:ext>
            </a:extLst>
          </p:cNvPr>
          <p:cNvSpPr>
            <a:spLocks noGrp="1"/>
          </p:cNvSpPr>
          <p:nvPr>
            <p:ph type="pic" sz="quarter" idx="76" hasCustomPrompt="1"/>
          </p:nvPr>
        </p:nvSpPr>
        <p:spPr>
          <a:xfrm>
            <a:off x="4140000" y="1526400"/>
            <a:ext cx="864000" cy="864000"/>
          </a:xfrm>
          <a:prstGeom prst="rect">
            <a:avLst/>
          </a:prstGeom>
          <a:no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a:t>
            </a:r>
            <a:br>
              <a:rPr lang="en-US"/>
            </a:br>
            <a:r>
              <a:rPr lang="en-US"/>
              <a:t>to add an icon</a:t>
            </a:r>
          </a:p>
        </p:txBody>
      </p:sp>
      <p:sp>
        <p:nvSpPr>
          <p:cNvPr id="22" name="Picture Placeholder 6">
            <a:extLst>
              <a:ext uri="{FF2B5EF4-FFF2-40B4-BE49-F238E27FC236}">
                <a16:creationId xmlns:a16="http://schemas.microsoft.com/office/drawing/2014/main" id="{80785EEB-9BD7-11F2-E50F-B2C9BCD6A534}"/>
              </a:ext>
            </a:extLst>
          </p:cNvPr>
          <p:cNvSpPr>
            <a:spLocks noGrp="1"/>
          </p:cNvSpPr>
          <p:nvPr>
            <p:ph type="pic" sz="quarter" idx="79" hasCustomPrompt="1"/>
          </p:nvPr>
        </p:nvSpPr>
        <p:spPr>
          <a:xfrm>
            <a:off x="7093175" y="1526400"/>
            <a:ext cx="864000" cy="864000"/>
          </a:xfrm>
          <a:prstGeom prst="rect">
            <a:avLst/>
          </a:prstGeom>
          <a:no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a:t>
            </a:r>
            <a:br>
              <a:rPr lang="en-US"/>
            </a:br>
            <a:r>
              <a:rPr lang="en-US"/>
              <a:t>to add an icon</a:t>
            </a:r>
          </a:p>
        </p:txBody>
      </p:sp>
      <p:sp>
        <p:nvSpPr>
          <p:cNvPr id="23" name="Text Placeholder 23">
            <a:extLst>
              <a:ext uri="{FF2B5EF4-FFF2-40B4-BE49-F238E27FC236}">
                <a16:creationId xmlns:a16="http://schemas.microsoft.com/office/drawing/2014/main" id="{E9065EED-72A7-FB83-D7E3-8F3C4E1D4564}"/>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25" name="Text Placeholder 26">
            <a:extLst>
              <a:ext uri="{FF2B5EF4-FFF2-40B4-BE49-F238E27FC236}">
                <a16:creationId xmlns:a16="http://schemas.microsoft.com/office/drawing/2014/main" id="{28029C3D-EB08-86AF-EA59-27D8D2A7D25B}"/>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26" name="Text Placeholder 26">
            <a:extLst>
              <a:ext uri="{FF2B5EF4-FFF2-40B4-BE49-F238E27FC236}">
                <a16:creationId xmlns:a16="http://schemas.microsoft.com/office/drawing/2014/main" id="{E3D7031A-C949-144A-9BE6-20D61CA720DC}"/>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27" name="Text Placeholder 26">
            <a:extLst>
              <a:ext uri="{FF2B5EF4-FFF2-40B4-BE49-F238E27FC236}">
                <a16:creationId xmlns:a16="http://schemas.microsoft.com/office/drawing/2014/main" id="{8F431BF2-A501-766D-D77E-D22DFAC8D1BA}"/>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28" name="Text Placeholder 26">
            <a:extLst>
              <a:ext uri="{FF2B5EF4-FFF2-40B4-BE49-F238E27FC236}">
                <a16:creationId xmlns:a16="http://schemas.microsoft.com/office/drawing/2014/main" id="{67E175E5-695B-0D93-D5F9-305DCC97DB6B}"/>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E82B7049-2E51-081E-5BC9-3B2965586E6D}"/>
              </a:ext>
            </a:extLst>
          </p:cNvPr>
          <p:cNvSpPr>
            <a:spLocks noGrp="1"/>
          </p:cNvSpPr>
          <p:nvPr>
            <p:ph type="body" sz="quarter" idx="80"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3" name="Text Placeholder 23">
            <a:extLst>
              <a:ext uri="{FF2B5EF4-FFF2-40B4-BE49-F238E27FC236}">
                <a16:creationId xmlns:a16="http://schemas.microsoft.com/office/drawing/2014/main" id="{A6EEA052-E554-9669-AF70-6DC0290B357A}"/>
              </a:ext>
            </a:extLst>
          </p:cNvPr>
          <p:cNvSpPr>
            <a:spLocks noGrp="1"/>
          </p:cNvSpPr>
          <p:nvPr>
            <p:ph type="body" sz="quarter" idx="81"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35253165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Four Content Blocks">
    <p:spTree>
      <p:nvGrpSpPr>
        <p:cNvPr id="1" name=""/>
        <p:cNvGrpSpPr/>
        <p:nvPr/>
      </p:nvGrpSpPr>
      <p:grpSpPr>
        <a:xfrm>
          <a:off x="0" y="0"/>
          <a:ext cx="0" cy="0"/>
          <a:chOff x="0" y="0"/>
          <a:chExt cx="0" cy="0"/>
        </a:xfrm>
      </p:grpSpPr>
      <p:sp>
        <p:nvSpPr>
          <p:cNvPr id="26" name="Content Placeholder 2">
            <a:extLst>
              <a:ext uri="{FF2B5EF4-FFF2-40B4-BE49-F238E27FC236}">
                <a16:creationId xmlns:a16="http://schemas.microsoft.com/office/drawing/2014/main" id="{AE5A634C-2DB2-4AE9-906B-B19CA49CB3FC}"/>
              </a:ext>
            </a:extLst>
          </p:cNvPr>
          <p:cNvSpPr>
            <a:spLocks noGrp="1"/>
          </p:cNvSpPr>
          <p:nvPr>
            <p:ph sz="quarter" idx="31" hasCustomPrompt="1"/>
          </p:nvPr>
        </p:nvSpPr>
        <p:spPr>
          <a:xfrm>
            <a:off x="4717176" y="1094400"/>
            <a:ext cx="4176000"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Content Placeholder 2">
            <a:extLst>
              <a:ext uri="{FF2B5EF4-FFF2-40B4-BE49-F238E27FC236}">
                <a16:creationId xmlns:a16="http://schemas.microsoft.com/office/drawing/2014/main" id="{E87D9C3A-0C1F-4CF0-B54D-052F4CE54086}"/>
              </a:ext>
            </a:extLst>
          </p:cNvPr>
          <p:cNvSpPr>
            <a:spLocks noGrp="1"/>
          </p:cNvSpPr>
          <p:nvPr>
            <p:ph sz="quarter" idx="30" hasCustomPrompt="1"/>
          </p:nvPr>
        </p:nvSpPr>
        <p:spPr>
          <a:xfrm>
            <a:off x="250826" y="1094400"/>
            <a:ext cx="4176000"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0000" cy="497697"/>
          </a:xfrm>
          <a:prstGeom prst="rect">
            <a:avLst/>
          </a:prstGeom>
        </p:spPr>
        <p:txBody>
          <a:bodyPr vert="horz" lIns="0" tIns="0" rIns="0" bIns="0" rtlCol="0" anchor="t" anchorCtr="0">
            <a:noAutofit/>
          </a:bodyPr>
          <a:lstStyle>
            <a:lvl1pPr algn="ctr">
              <a:defRPr>
                <a:latin typeface="+mj-lt"/>
              </a:defRPr>
            </a:lvl1pPr>
          </a:lstStyle>
          <a:p>
            <a:r>
              <a:rPr lang="en-US"/>
              <a:t>Click to add a title</a:t>
            </a:r>
          </a:p>
        </p:txBody>
      </p:sp>
      <p:sp>
        <p:nvSpPr>
          <p:cNvPr id="4" name="Text Placeholder 23">
            <a:extLst>
              <a:ext uri="{FF2B5EF4-FFF2-40B4-BE49-F238E27FC236}">
                <a16:creationId xmlns:a16="http://schemas.microsoft.com/office/drawing/2014/main" id="{7ED0AF46-EB3B-F40A-8A75-F97C1F7AD872}"/>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5" name="Text Placeholder 26">
            <a:extLst>
              <a:ext uri="{FF2B5EF4-FFF2-40B4-BE49-F238E27FC236}">
                <a16:creationId xmlns:a16="http://schemas.microsoft.com/office/drawing/2014/main" id="{F56267DE-A45D-E67B-3308-79D51E862316}"/>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7" name="Text Placeholder 26">
            <a:extLst>
              <a:ext uri="{FF2B5EF4-FFF2-40B4-BE49-F238E27FC236}">
                <a16:creationId xmlns:a16="http://schemas.microsoft.com/office/drawing/2014/main" id="{B0E9A3EC-6578-7993-E493-A42760F703C6}"/>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8" name="Text Placeholder 26">
            <a:extLst>
              <a:ext uri="{FF2B5EF4-FFF2-40B4-BE49-F238E27FC236}">
                <a16:creationId xmlns:a16="http://schemas.microsoft.com/office/drawing/2014/main" id="{D058E12D-0262-FAE4-F2D2-2DF0BB5F18C7}"/>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9" name="Text Placeholder 26">
            <a:extLst>
              <a:ext uri="{FF2B5EF4-FFF2-40B4-BE49-F238E27FC236}">
                <a16:creationId xmlns:a16="http://schemas.microsoft.com/office/drawing/2014/main" id="{A77AE0EC-1461-8B4F-E2FA-9D6CFB3E9B4C}"/>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12" name="Text Placeholder 4">
            <a:extLst>
              <a:ext uri="{FF2B5EF4-FFF2-40B4-BE49-F238E27FC236}">
                <a16:creationId xmlns:a16="http://schemas.microsoft.com/office/drawing/2014/main" id="{AA3FBBB0-99BE-A4FE-93BD-2085839C8B87}"/>
              </a:ext>
            </a:extLst>
          </p:cNvPr>
          <p:cNvSpPr>
            <a:spLocks noGrp="1"/>
          </p:cNvSpPr>
          <p:nvPr>
            <p:ph type="body" sz="quarter" idx="25" hasCustomPrompt="1"/>
          </p:nvPr>
        </p:nvSpPr>
        <p:spPr>
          <a:xfrm>
            <a:off x="394826" y="950913"/>
            <a:ext cx="388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a:t>Subtitle</a:t>
            </a:r>
          </a:p>
        </p:txBody>
      </p:sp>
      <p:sp>
        <p:nvSpPr>
          <p:cNvPr id="13" name="Text Placeholder 4">
            <a:extLst>
              <a:ext uri="{FF2B5EF4-FFF2-40B4-BE49-F238E27FC236}">
                <a16:creationId xmlns:a16="http://schemas.microsoft.com/office/drawing/2014/main" id="{31455B0B-1F41-B9AC-E900-C485A49E6BB6}"/>
              </a:ext>
            </a:extLst>
          </p:cNvPr>
          <p:cNvSpPr>
            <a:spLocks noGrp="1"/>
          </p:cNvSpPr>
          <p:nvPr>
            <p:ph type="body" sz="quarter" idx="26" hasCustomPrompt="1"/>
          </p:nvPr>
        </p:nvSpPr>
        <p:spPr>
          <a:xfrm>
            <a:off x="4860000" y="950913"/>
            <a:ext cx="388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a:t>Subtitle</a:t>
            </a:r>
          </a:p>
        </p:txBody>
      </p:sp>
      <p:sp>
        <p:nvSpPr>
          <p:cNvPr id="14" name="Content Placeholder 2">
            <a:extLst>
              <a:ext uri="{FF2B5EF4-FFF2-40B4-BE49-F238E27FC236}">
                <a16:creationId xmlns:a16="http://schemas.microsoft.com/office/drawing/2014/main" id="{BF8E3180-1788-7193-2867-A0B72798C858}"/>
              </a:ext>
            </a:extLst>
          </p:cNvPr>
          <p:cNvSpPr>
            <a:spLocks noGrp="1"/>
          </p:cNvSpPr>
          <p:nvPr>
            <p:ph sz="quarter" idx="36" hasCustomPrompt="1"/>
          </p:nvPr>
        </p:nvSpPr>
        <p:spPr>
          <a:xfrm>
            <a:off x="4717176" y="2930400"/>
            <a:ext cx="4176000"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571F8493-8322-A9EB-8AEE-43DC4E8985D5}"/>
              </a:ext>
            </a:extLst>
          </p:cNvPr>
          <p:cNvSpPr>
            <a:spLocks noGrp="1"/>
          </p:cNvSpPr>
          <p:nvPr>
            <p:ph sz="quarter" idx="37" hasCustomPrompt="1"/>
          </p:nvPr>
        </p:nvSpPr>
        <p:spPr>
          <a:xfrm>
            <a:off x="250826" y="2930400"/>
            <a:ext cx="4176000"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4">
            <a:extLst>
              <a:ext uri="{FF2B5EF4-FFF2-40B4-BE49-F238E27FC236}">
                <a16:creationId xmlns:a16="http://schemas.microsoft.com/office/drawing/2014/main" id="{47A92AC5-B395-8E32-A11B-C5A02AE5DC2E}"/>
              </a:ext>
            </a:extLst>
          </p:cNvPr>
          <p:cNvSpPr>
            <a:spLocks noGrp="1"/>
          </p:cNvSpPr>
          <p:nvPr>
            <p:ph type="body" sz="quarter" idx="38" hasCustomPrompt="1"/>
          </p:nvPr>
        </p:nvSpPr>
        <p:spPr>
          <a:xfrm>
            <a:off x="394826" y="2785534"/>
            <a:ext cx="388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a:t>Subtitle</a:t>
            </a:r>
          </a:p>
        </p:txBody>
      </p:sp>
      <p:sp>
        <p:nvSpPr>
          <p:cNvPr id="17" name="Text Placeholder 4">
            <a:extLst>
              <a:ext uri="{FF2B5EF4-FFF2-40B4-BE49-F238E27FC236}">
                <a16:creationId xmlns:a16="http://schemas.microsoft.com/office/drawing/2014/main" id="{85ADB442-3571-A3DB-834A-9CFB6DD88D82}"/>
              </a:ext>
            </a:extLst>
          </p:cNvPr>
          <p:cNvSpPr>
            <a:spLocks noGrp="1"/>
          </p:cNvSpPr>
          <p:nvPr>
            <p:ph type="body" sz="quarter" idx="39" hasCustomPrompt="1"/>
          </p:nvPr>
        </p:nvSpPr>
        <p:spPr>
          <a:xfrm>
            <a:off x="4860000" y="2785534"/>
            <a:ext cx="388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a:t>Subtitle</a:t>
            </a:r>
          </a:p>
        </p:txBody>
      </p:sp>
      <p:sp>
        <p:nvSpPr>
          <p:cNvPr id="2" name="Text Placeholder 23">
            <a:extLst>
              <a:ext uri="{FF2B5EF4-FFF2-40B4-BE49-F238E27FC236}">
                <a16:creationId xmlns:a16="http://schemas.microsoft.com/office/drawing/2014/main" id="{C117AB11-7AEE-4FB0-2B90-C29747FDA91D}"/>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3" name="Text Placeholder 23">
            <a:extLst>
              <a:ext uri="{FF2B5EF4-FFF2-40B4-BE49-F238E27FC236}">
                <a16:creationId xmlns:a16="http://schemas.microsoft.com/office/drawing/2014/main" id="{09F15ED2-56EE-1954-4AF3-69E8857EA30F}"/>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1133338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s wo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383607" y="237316"/>
            <a:ext cx="8365106"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35" name="Text Placeholder 2"/>
          <p:cNvSpPr>
            <a:spLocks noGrp="1"/>
          </p:cNvSpPr>
          <p:nvPr>
            <p:ph type="body" sz="quarter" idx="28" hasCustomPrompt="1"/>
          </p:nvPr>
        </p:nvSpPr>
        <p:spPr>
          <a:xfrm>
            <a:off x="384175" y="1166813"/>
            <a:ext cx="8364538" cy="369151"/>
          </a:xfrm>
          <a:prstGeom prst="rect">
            <a:avLst/>
          </a:prstGeom>
        </p:spPr>
        <p:txBody>
          <a:bodyPr lIns="0" tIns="0" rIns="0" bIns="0">
            <a:noAutofit/>
          </a:bodyPr>
          <a:lstStyle>
            <a:lvl1pPr marL="0" indent="0" algn="l">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lead or delete this placeholder if not needed</a:t>
            </a:r>
          </a:p>
        </p:txBody>
      </p:sp>
      <p:sp>
        <p:nvSpPr>
          <p:cNvPr id="21"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383607" y="2755021"/>
            <a:ext cx="2512658" cy="1796341"/>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2" name="Text Placeholder 2"/>
          <p:cNvSpPr>
            <a:spLocks noGrp="1"/>
          </p:cNvSpPr>
          <p:nvPr>
            <p:ph type="body" sz="quarter" idx="22" hasCustomPrompt="1"/>
          </p:nvPr>
        </p:nvSpPr>
        <p:spPr>
          <a:xfrm>
            <a:off x="383607" y="1751864"/>
            <a:ext cx="2512658" cy="46600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1" name="Text Placeholder 2"/>
          <p:cNvSpPr>
            <a:spLocks noGrp="1"/>
          </p:cNvSpPr>
          <p:nvPr>
            <p:ph type="body" sz="quarter" idx="29" hasCustomPrompt="1"/>
          </p:nvPr>
        </p:nvSpPr>
        <p:spPr>
          <a:xfrm>
            <a:off x="383607" y="2270178"/>
            <a:ext cx="2512658"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71" name="Text Placeholder 2"/>
          <p:cNvSpPr>
            <a:spLocks noGrp="1"/>
          </p:cNvSpPr>
          <p:nvPr>
            <p:ph type="body" sz="quarter" idx="31" hasCustomPrompt="1"/>
          </p:nvPr>
        </p:nvSpPr>
        <p:spPr>
          <a:xfrm>
            <a:off x="3309831" y="1751864"/>
            <a:ext cx="2512658" cy="46600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2" name="Text Placeholder 2"/>
          <p:cNvSpPr>
            <a:spLocks noGrp="1"/>
          </p:cNvSpPr>
          <p:nvPr>
            <p:ph type="body" sz="quarter" idx="32" hasCustomPrompt="1"/>
          </p:nvPr>
        </p:nvSpPr>
        <p:spPr>
          <a:xfrm>
            <a:off x="3309831" y="2270178"/>
            <a:ext cx="2512658"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76" name="Text Placeholder 2"/>
          <p:cNvSpPr>
            <a:spLocks noGrp="1"/>
          </p:cNvSpPr>
          <p:nvPr>
            <p:ph type="body" sz="quarter" idx="34" hasCustomPrompt="1"/>
          </p:nvPr>
        </p:nvSpPr>
        <p:spPr>
          <a:xfrm>
            <a:off x="6236055" y="1751864"/>
            <a:ext cx="2512658" cy="46600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7" name="Text Placeholder 2"/>
          <p:cNvSpPr>
            <a:spLocks noGrp="1"/>
          </p:cNvSpPr>
          <p:nvPr>
            <p:ph type="body" sz="quarter" idx="35" hasCustomPrompt="1"/>
          </p:nvPr>
        </p:nvSpPr>
        <p:spPr>
          <a:xfrm>
            <a:off x="6236055" y="2270178"/>
            <a:ext cx="2512658"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34" name="Text Placeholder 4"/>
          <p:cNvSpPr>
            <a:spLocks noGrp="1"/>
          </p:cNvSpPr>
          <p:nvPr>
            <p:ph type="body" sz="quarter" idx="27" hasCustomPrompt="1"/>
          </p:nvPr>
        </p:nvSpPr>
        <p:spPr>
          <a:xfrm>
            <a:off x="383607" y="735013"/>
            <a:ext cx="8365106"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delete this placeholder if not needed</a:t>
            </a:r>
          </a:p>
        </p:txBody>
      </p:sp>
      <p:sp>
        <p:nvSpPr>
          <p:cNvPr id="27" name="Content Placeholder 2">
            <a:extLst>
              <a:ext uri="{FF2B5EF4-FFF2-40B4-BE49-F238E27FC236}">
                <a16:creationId xmlns:a16="http://schemas.microsoft.com/office/drawing/2014/main" id="{1D312E8C-BE32-5F45-A5AB-57FDA3272178}"/>
              </a:ext>
            </a:extLst>
          </p:cNvPr>
          <p:cNvSpPr>
            <a:spLocks noGrp="1"/>
          </p:cNvSpPr>
          <p:nvPr>
            <p:ph sz="quarter" idx="39" hasCustomPrompt="1"/>
          </p:nvPr>
        </p:nvSpPr>
        <p:spPr>
          <a:xfrm>
            <a:off x="3309831" y="2755020"/>
            <a:ext cx="2512658" cy="1796341"/>
          </a:xfrm>
          <a:prstGeom prst="rect">
            <a:avLst/>
          </a:prstGeom>
        </p:spPr>
        <p:txBody>
          <a:bodyPr lIns="0" tIns="0" rIns="0" bIns="0">
            <a:noAutofit/>
          </a:bodyPr>
          <a:lstStyle>
            <a:lvl1pPr marL="144000" marR="0" indent="-1440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a:p>
            <a:pPr lvl="0"/>
            <a:r>
              <a:rPr lang="en-GB" dirty="0"/>
              <a: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8" name="Content Placeholder 2">
            <a:extLst>
              <a:ext uri="{FF2B5EF4-FFF2-40B4-BE49-F238E27FC236}">
                <a16:creationId xmlns:a16="http://schemas.microsoft.com/office/drawing/2014/main" id="{1D312E8C-BE32-5F45-A5AB-57FDA3272178}"/>
              </a:ext>
            </a:extLst>
          </p:cNvPr>
          <p:cNvSpPr>
            <a:spLocks noGrp="1"/>
          </p:cNvSpPr>
          <p:nvPr>
            <p:ph sz="quarter" idx="40" hasCustomPrompt="1"/>
          </p:nvPr>
        </p:nvSpPr>
        <p:spPr>
          <a:xfrm>
            <a:off x="6236055" y="2755019"/>
            <a:ext cx="2512658" cy="1796341"/>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0" name="Text Placeholder 23">
            <a:extLst>
              <a:ext uri="{FF2B5EF4-FFF2-40B4-BE49-F238E27FC236}">
                <a16:creationId xmlns:a16="http://schemas.microsoft.com/office/drawing/2014/main" id="{32F94577-9F18-DE4D-A0A9-9ADEBCA20A3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1" name="Text Placeholder 26">
            <a:extLst>
              <a:ext uri="{FF2B5EF4-FFF2-40B4-BE49-F238E27FC236}">
                <a16:creationId xmlns:a16="http://schemas.microsoft.com/office/drawing/2014/main" id="{54052D44-6286-7A4C-A104-C5B58C0758F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2" name="Text Placeholder 26">
            <a:extLst>
              <a:ext uri="{FF2B5EF4-FFF2-40B4-BE49-F238E27FC236}">
                <a16:creationId xmlns:a16="http://schemas.microsoft.com/office/drawing/2014/main" id="{6965F9F6-9582-3B44-8D17-4FB74185570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3" name="Text Placeholder 26">
            <a:extLst>
              <a:ext uri="{FF2B5EF4-FFF2-40B4-BE49-F238E27FC236}">
                <a16:creationId xmlns:a16="http://schemas.microsoft.com/office/drawing/2014/main" id="{B5D6ACFC-59CB-2546-B161-36372765F6E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4" name="Text Placeholder 26">
            <a:extLst>
              <a:ext uri="{FF2B5EF4-FFF2-40B4-BE49-F238E27FC236}">
                <a16:creationId xmlns:a16="http://schemas.microsoft.com/office/drawing/2014/main" id="{51B2DDAE-A441-1B46-8A20-9CD58571FFF0}"/>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5" name="Text Placeholder 26">
            <a:extLst>
              <a:ext uri="{FF2B5EF4-FFF2-40B4-BE49-F238E27FC236}">
                <a16:creationId xmlns:a16="http://schemas.microsoft.com/office/drawing/2014/main" id="{4A64439A-CBC6-004B-A46E-1316EF7EF0E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6" name="Text Placeholder 26">
            <a:extLst>
              <a:ext uri="{FF2B5EF4-FFF2-40B4-BE49-F238E27FC236}">
                <a16:creationId xmlns:a16="http://schemas.microsoft.com/office/drawing/2014/main" id="{64BE1802-9887-084E-80D2-302F0CAE3E7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2094636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hree Content Blocks 2">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0000" cy="497697"/>
          </a:xfrm>
          <a:prstGeom prst="rect">
            <a:avLst/>
          </a:prstGeom>
        </p:spPr>
        <p:txBody>
          <a:bodyPr vert="horz" lIns="0" tIns="0" rIns="0" bIns="0" rtlCol="0" anchor="t" anchorCtr="0">
            <a:noAutofit/>
          </a:bodyPr>
          <a:lstStyle>
            <a:lvl1pPr algn="l">
              <a:defRPr>
                <a:latin typeface="+mj-lt"/>
              </a:defRPr>
            </a:lvl1pPr>
          </a:lstStyle>
          <a:p>
            <a:r>
              <a:rPr lang="en-US"/>
              <a:t>Click to add a title</a:t>
            </a:r>
          </a:p>
        </p:txBody>
      </p:sp>
      <p:sp>
        <p:nvSpPr>
          <p:cNvPr id="23" name="Text Placeholder 23">
            <a:extLst>
              <a:ext uri="{FF2B5EF4-FFF2-40B4-BE49-F238E27FC236}">
                <a16:creationId xmlns:a16="http://schemas.microsoft.com/office/drawing/2014/main" id="{E9065EED-72A7-FB83-D7E3-8F3C4E1D4564}"/>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25" name="Text Placeholder 26">
            <a:extLst>
              <a:ext uri="{FF2B5EF4-FFF2-40B4-BE49-F238E27FC236}">
                <a16:creationId xmlns:a16="http://schemas.microsoft.com/office/drawing/2014/main" id="{28029C3D-EB08-86AF-EA59-27D8D2A7D25B}"/>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26" name="Text Placeholder 26">
            <a:extLst>
              <a:ext uri="{FF2B5EF4-FFF2-40B4-BE49-F238E27FC236}">
                <a16:creationId xmlns:a16="http://schemas.microsoft.com/office/drawing/2014/main" id="{E3D7031A-C949-144A-9BE6-20D61CA720DC}"/>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27" name="Text Placeholder 26">
            <a:extLst>
              <a:ext uri="{FF2B5EF4-FFF2-40B4-BE49-F238E27FC236}">
                <a16:creationId xmlns:a16="http://schemas.microsoft.com/office/drawing/2014/main" id="{8F431BF2-A501-766D-D77E-D22DFAC8D1BA}"/>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28" name="Text Placeholder 26">
            <a:extLst>
              <a:ext uri="{FF2B5EF4-FFF2-40B4-BE49-F238E27FC236}">
                <a16:creationId xmlns:a16="http://schemas.microsoft.com/office/drawing/2014/main" id="{67E175E5-695B-0D93-D5F9-305DCC97DB6B}"/>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33" name="Content Placeholder 2">
            <a:extLst>
              <a:ext uri="{FF2B5EF4-FFF2-40B4-BE49-F238E27FC236}">
                <a16:creationId xmlns:a16="http://schemas.microsoft.com/office/drawing/2014/main" id="{D1560243-AFF8-5F21-C7BA-48223217E597}"/>
              </a:ext>
            </a:extLst>
          </p:cNvPr>
          <p:cNvSpPr>
            <a:spLocks noGrp="1"/>
          </p:cNvSpPr>
          <p:nvPr>
            <p:ph sz="quarter" idx="27" hasCustomPrompt="1"/>
          </p:nvPr>
        </p:nvSpPr>
        <p:spPr>
          <a:xfrm>
            <a:off x="4716000" y="1094400"/>
            <a:ext cx="4176000" cy="3420000"/>
          </a:xfrm>
          <a:prstGeom prst="roundRect">
            <a:avLst>
              <a:gd name="adj" fmla="val 1060"/>
            </a:avLst>
          </a:prstGeom>
          <a:solidFill>
            <a:schemeClr val="bg1"/>
          </a:solidFill>
          <a:ln w="9525">
            <a:solidFill>
              <a:schemeClr val="bg1">
                <a:lumMod val="85000"/>
              </a:schemeClr>
            </a:solidFill>
          </a:ln>
        </p:spPr>
        <p:txBody>
          <a:bodyPr lIns="144000" tIns="360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34" name="Text Placeholder 4">
            <a:extLst>
              <a:ext uri="{FF2B5EF4-FFF2-40B4-BE49-F238E27FC236}">
                <a16:creationId xmlns:a16="http://schemas.microsoft.com/office/drawing/2014/main" id="{3FD6CEF4-2841-55D0-1C01-CDF10ADFD91F}"/>
              </a:ext>
            </a:extLst>
          </p:cNvPr>
          <p:cNvSpPr>
            <a:spLocks noGrp="1"/>
          </p:cNvSpPr>
          <p:nvPr>
            <p:ph type="body" sz="quarter" idx="26" hasCustomPrompt="1"/>
          </p:nvPr>
        </p:nvSpPr>
        <p:spPr>
          <a:xfrm>
            <a:off x="4860000" y="950913"/>
            <a:ext cx="388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l">
              <a:buNone/>
              <a:defRPr lang="en-US" sz="1400" b="1" dirty="0">
                <a:solidFill>
                  <a:schemeClr val="bg1"/>
                </a:solidFill>
              </a:defRPr>
            </a:lvl1pPr>
          </a:lstStyle>
          <a:p>
            <a:pPr marL="171450" lvl="0" indent="-171450"/>
            <a:r>
              <a:rPr lang="en-US"/>
              <a:t>Subtitle</a:t>
            </a:r>
          </a:p>
        </p:txBody>
      </p:sp>
      <p:sp>
        <p:nvSpPr>
          <p:cNvPr id="3" name="Content Placeholder 2">
            <a:extLst>
              <a:ext uri="{FF2B5EF4-FFF2-40B4-BE49-F238E27FC236}">
                <a16:creationId xmlns:a16="http://schemas.microsoft.com/office/drawing/2014/main" id="{753A205D-AF1B-5327-BBD3-E7EF578FFF3F}"/>
              </a:ext>
            </a:extLst>
          </p:cNvPr>
          <p:cNvSpPr>
            <a:spLocks noGrp="1"/>
          </p:cNvSpPr>
          <p:nvPr>
            <p:ph sz="quarter" idx="30" hasCustomPrompt="1"/>
          </p:nvPr>
        </p:nvSpPr>
        <p:spPr>
          <a:xfrm>
            <a:off x="250826" y="1094400"/>
            <a:ext cx="4176000"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4">
            <a:extLst>
              <a:ext uri="{FF2B5EF4-FFF2-40B4-BE49-F238E27FC236}">
                <a16:creationId xmlns:a16="http://schemas.microsoft.com/office/drawing/2014/main" id="{9D5EE780-23A9-07FD-11FB-0A12A1D35CD1}"/>
              </a:ext>
            </a:extLst>
          </p:cNvPr>
          <p:cNvSpPr>
            <a:spLocks noGrp="1"/>
          </p:cNvSpPr>
          <p:nvPr>
            <p:ph type="body" sz="quarter" idx="25" hasCustomPrompt="1"/>
          </p:nvPr>
        </p:nvSpPr>
        <p:spPr>
          <a:xfrm>
            <a:off x="394826" y="950913"/>
            <a:ext cx="388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l">
              <a:buNone/>
              <a:defRPr lang="en-US" sz="1400" b="1" dirty="0">
                <a:solidFill>
                  <a:schemeClr val="bg1"/>
                </a:solidFill>
              </a:defRPr>
            </a:lvl1pPr>
          </a:lstStyle>
          <a:p>
            <a:pPr marL="171450" lvl="0" indent="-171450"/>
            <a:r>
              <a:rPr lang="en-US"/>
              <a:t>Subtitle</a:t>
            </a:r>
          </a:p>
        </p:txBody>
      </p:sp>
      <p:sp>
        <p:nvSpPr>
          <p:cNvPr id="5" name="Content Placeholder 2">
            <a:extLst>
              <a:ext uri="{FF2B5EF4-FFF2-40B4-BE49-F238E27FC236}">
                <a16:creationId xmlns:a16="http://schemas.microsoft.com/office/drawing/2014/main" id="{5AF1148E-3996-9AA4-2CD7-7AAE75582AF7}"/>
              </a:ext>
            </a:extLst>
          </p:cNvPr>
          <p:cNvSpPr>
            <a:spLocks noGrp="1"/>
          </p:cNvSpPr>
          <p:nvPr>
            <p:ph sz="quarter" idx="37" hasCustomPrompt="1"/>
          </p:nvPr>
        </p:nvSpPr>
        <p:spPr>
          <a:xfrm>
            <a:off x="250826" y="2930400"/>
            <a:ext cx="4176000"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4">
            <a:extLst>
              <a:ext uri="{FF2B5EF4-FFF2-40B4-BE49-F238E27FC236}">
                <a16:creationId xmlns:a16="http://schemas.microsoft.com/office/drawing/2014/main" id="{9F07C18A-053B-1219-53BD-7EEA681913C8}"/>
              </a:ext>
            </a:extLst>
          </p:cNvPr>
          <p:cNvSpPr>
            <a:spLocks noGrp="1"/>
          </p:cNvSpPr>
          <p:nvPr>
            <p:ph type="body" sz="quarter" idx="38" hasCustomPrompt="1"/>
          </p:nvPr>
        </p:nvSpPr>
        <p:spPr>
          <a:xfrm>
            <a:off x="394826" y="2785534"/>
            <a:ext cx="388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l">
              <a:buNone/>
              <a:defRPr lang="en-US" sz="1400" b="1" dirty="0">
                <a:solidFill>
                  <a:schemeClr val="bg1"/>
                </a:solidFill>
              </a:defRPr>
            </a:lvl1pPr>
          </a:lstStyle>
          <a:p>
            <a:pPr marL="171450" lvl="0" indent="-171450"/>
            <a:r>
              <a:rPr lang="en-US"/>
              <a:t>Subtitle</a:t>
            </a:r>
          </a:p>
        </p:txBody>
      </p:sp>
      <p:sp>
        <p:nvSpPr>
          <p:cNvPr id="2" name="Text Placeholder 23">
            <a:extLst>
              <a:ext uri="{FF2B5EF4-FFF2-40B4-BE49-F238E27FC236}">
                <a16:creationId xmlns:a16="http://schemas.microsoft.com/office/drawing/2014/main" id="{AAAA870C-8927-F217-3226-5FB14172A790}"/>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8" name="Text Placeholder 23">
            <a:extLst>
              <a:ext uri="{FF2B5EF4-FFF2-40B4-BE49-F238E27FC236}">
                <a16:creationId xmlns:a16="http://schemas.microsoft.com/office/drawing/2014/main" id="{BA1FF66E-F393-86F8-27E8-3C2D7AF1697E}"/>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20506371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Five Content Block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0000" cy="497697"/>
          </a:xfrm>
          <a:prstGeom prst="rect">
            <a:avLst/>
          </a:prstGeom>
        </p:spPr>
        <p:txBody>
          <a:bodyPr vert="horz" lIns="0" tIns="0" rIns="0" bIns="0" rtlCol="0" anchor="t" anchorCtr="0">
            <a:noAutofit/>
          </a:bodyPr>
          <a:lstStyle>
            <a:lvl1pPr algn="l">
              <a:defRPr>
                <a:latin typeface="+mj-lt"/>
              </a:defRPr>
            </a:lvl1pPr>
          </a:lstStyle>
          <a:p>
            <a:r>
              <a:rPr lang="en-US"/>
              <a:t>Click to add a title</a:t>
            </a:r>
          </a:p>
        </p:txBody>
      </p:sp>
      <p:sp>
        <p:nvSpPr>
          <p:cNvPr id="23" name="Text Placeholder 23">
            <a:extLst>
              <a:ext uri="{FF2B5EF4-FFF2-40B4-BE49-F238E27FC236}">
                <a16:creationId xmlns:a16="http://schemas.microsoft.com/office/drawing/2014/main" id="{E9065EED-72A7-FB83-D7E3-8F3C4E1D4564}"/>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25" name="Text Placeholder 26">
            <a:extLst>
              <a:ext uri="{FF2B5EF4-FFF2-40B4-BE49-F238E27FC236}">
                <a16:creationId xmlns:a16="http://schemas.microsoft.com/office/drawing/2014/main" id="{28029C3D-EB08-86AF-EA59-27D8D2A7D25B}"/>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26" name="Text Placeholder 26">
            <a:extLst>
              <a:ext uri="{FF2B5EF4-FFF2-40B4-BE49-F238E27FC236}">
                <a16:creationId xmlns:a16="http://schemas.microsoft.com/office/drawing/2014/main" id="{E3D7031A-C949-144A-9BE6-20D61CA720DC}"/>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27" name="Text Placeholder 26">
            <a:extLst>
              <a:ext uri="{FF2B5EF4-FFF2-40B4-BE49-F238E27FC236}">
                <a16:creationId xmlns:a16="http://schemas.microsoft.com/office/drawing/2014/main" id="{8F431BF2-A501-766D-D77E-D22DFAC8D1BA}"/>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28" name="Text Placeholder 26">
            <a:extLst>
              <a:ext uri="{FF2B5EF4-FFF2-40B4-BE49-F238E27FC236}">
                <a16:creationId xmlns:a16="http://schemas.microsoft.com/office/drawing/2014/main" id="{67E175E5-695B-0D93-D5F9-305DCC97DB6B}"/>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14" name="Content Placeholder 2">
            <a:extLst>
              <a:ext uri="{FF2B5EF4-FFF2-40B4-BE49-F238E27FC236}">
                <a16:creationId xmlns:a16="http://schemas.microsoft.com/office/drawing/2014/main" id="{E51856BC-00EE-027A-E405-AA2D94B1EE65}"/>
              </a:ext>
            </a:extLst>
          </p:cNvPr>
          <p:cNvSpPr>
            <a:spLocks noGrp="1"/>
          </p:cNvSpPr>
          <p:nvPr>
            <p:ph sz="quarter" idx="10" hasCustomPrompt="1"/>
          </p:nvPr>
        </p:nvSpPr>
        <p:spPr>
          <a:xfrm>
            <a:off x="250825" y="1094401"/>
            <a:ext cx="2736000" cy="3420000"/>
          </a:xfrm>
          <a:prstGeom prst="roundRect">
            <a:avLst>
              <a:gd name="adj" fmla="val 1370"/>
            </a:avLst>
          </a:prstGeom>
          <a:solidFill>
            <a:schemeClr val="bg1"/>
          </a:solidFill>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4">
            <a:extLst>
              <a:ext uri="{FF2B5EF4-FFF2-40B4-BE49-F238E27FC236}">
                <a16:creationId xmlns:a16="http://schemas.microsoft.com/office/drawing/2014/main" id="{B597C222-9D19-67B8-1B30-33DEB84AC5B0}"/>
              </a:ext>
            </a:extLst>
          </p:cNvPr>
          <p:cNvSpPr>
            <a:spLocks noGrp="1"/>
          </p:cNvSpPr>
          <p:nvPr>
            <p:ph type="body" sz="quarter" idx="85" hasCustomPrompt="1"/>
          </p:nvPr>
        </p:nvSpPr>
        <p:spPr>
          <a:xfrm>
            <a:off x="394825" y="950913"/>
            <a:ext cx="244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l">
              <a:buNone/>
              <a:defRPr lang="en-US" sz="1400" b="1" dirty="0">
                <a:solidFill>
                  <a:schemeClr val="bg1"/>
                </a:solidFill>
              </a:defRPr>
            </a:lvl1pPr>
          </a:lstStyle>
          <a:p>
            <a:pPr marL="171450" lvl="0" indent="-171450"/>
            <a:r>
              <a:rPr lang="en-US"/>
              <a:t>Subtitle</a:t>
            </a:r>
          </a:p>
        </p:txBody>
      </p:sp>
      <p:sp>
        <p:nvSpPr>
          <p:cNvPr id="3" name="Content Placeholder 2">
            <a:extLst>
              <a:ext uri="{FF2B5EF4-FFF2-40B4-BE49-F238E27FC236}">
                <a16:creationId xmlns:a16="http://schemas.microsoft.com/office/drawing/2014/main" id="{26B7BA61-B262-2F6C-9971-59D60CF13740}"/>
              </a:ext>
            </a:extLst>
          </p:cNvPr>
          <p:cNvSpPr>
            <a:spLocks noGrp="1"/>
          </p:cNvSpPr>
          <p:nvPr>
            <p:ph sz="quarter" idx="39" hasCustomPrompt="1"/>
          </p:nvPr>
        </p:nvSpPr>
        <p:spPr>
          <a:xfrm>
            <a:off x="3204000" y="1094400"/>
            <a:ext cx="2735999"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2">
            <a:extLst>
              <a:ext uri="{FF2B5EF4-FFF2-40B4-BE49-F238E27FC236}">
                <a16:creationId xmlns:a16="http://schemas.microsoft.com/office/drawing/2014/main" id="{CC2B1415-567D-9DED-0EC8-75376DF4F131}"/>
              </a:ext>
            </a:extLst>
          </p:cNvPr>
          <p:cNvSpPr>
            <a:spLocks noGrp="1"/>
          </p:cNvSpPr>
          <p:nvPr>
            <p:ph sz="quarter" idx="40" hasCustomPrompt="1"/>
          </p:nvPr>
        </p:nvSpPr>
        <p:spPr>
          <a:xfrm>
            <a:off x="6157172" y="1094400"/>
            <a:ext cx="2735999"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2">
            <a:extLst>
              <a:ext uri="{FF2B5EF4-FFF2-40B4-BE49-F238E27FC236}">
                <a16:creationId xmlns:a16="http://schemas.microsoft.com/office/drawing/2014/main" id="{65359433-5547-C122-B5C6-2636BC6AAB31}"/>
              </a:ext>
            </a:extLst>
          </p:cNvPr>
          <p:cNvSpPr>
            <a:spLocks noGrp="1"/>
          </p:cNvSpPr>
          <p:nvPr>
            <p:ph sz="quarter" idx="42" hasCustomPrompt="1"/>
          </p:nvPr>
        </p:nvSpPr>
        <p:spPr>
          <a:xfrm>
            <a:off x="3204000" y="2930400"/>
            <a:ext cx="2735999"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0826D694-F102-EA37-3A22-4D0B85A562BC}"/>
              </a:ext>
            </a:extLst>
          </p:cNvPr>
          <p:cNvSpPr>
            <a:spLocks noGrp="1"/>
          </p:cNvSpPr>
          <p:nvPr>
            <p:ph sz="quarter" idx="43" hasCustomPrompt="1"/>
          </p:nvPr>
        </p:nvSpPr>
        <p:spPr>
          <a:xfrm>
            <a:off x="6157172" y="2930400"/>
            <a:ext cx="2735999"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4">
            <a:extLst>
              <a:ext uri="{FF2B5EF4-FFF2-40B4-BE49-F238E27FC236}">
                <a16:creationId xmlns:a16="http://schemas.microsoft.com/office/drawing/2014/main" id="{27A8CD37-001A-C7EE-6923-5D6E3334A1CB}"/>
              </a:ext>
            </a:extLst>
          </p:cNvPr>
          <p:cNvSpPr>
            <a:spLocks noGrp="1"/>
          </p:cNvSpPr>
          <p:nvPr>
            <p:ph type="body" sz="quarter" idx="31" hasCustomPrompt="1"/>
          </p:nvPr>
        </p:nvSpPr>
        <p:spPr>
          <a:xfrm>
            <a:off x="3347999" y="950913"/>
            <a:ext cx="244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l">
              <a:buNone/>
              <a:defRPr lang="en-US" sz="1400" b="1" dirty="0">
                <a:solidFill>
                  <a:schemeClr val="bg1"/>
                </a:solidFill>
              </a:defRPr>
            </a:lvl1pPr>
          </a:lstStyle>
          <a:p>
            <a:pPr marL="171450" lvl="0" indent="-171450"/>
            <a:r>
              <a:rPr lang="en-US"/>
              <a:t>Subtitle</a:t>
            </a:r>
          </a:p>
        </p:txBody>
      </p:sp>
      <p:sp>
        <p:nvSpPr>
          <p:cNvPr id="9" name="Text Placeholder 4">
            <a:extLst>
              <a:ext uri="{FF2B5EF4-FFF2-40B4-BE49-F238E27FC236}">
                <a16:creationId xmlns:a16="http://schemas.microsoft.com/office/drawing/2014/main" id="{265042A6-3703-1146-E0DA-AD72CCAE81D8}"/>
              </a:ext>
            </a:extLst>
          </p:cNvPr>
          <p:cNvSpPr>
            <a:spLocks noGrp="1"/>
          </p:cNvSpPr>
          <p:nvPr>
            <p:ph type="body" sz="quarter" idx="33" hasCustomPrompt="1"/>
          </p:nvPr>
        </p:nvSpPr>
        <p:spPr>
          <a:xfrm>
            <a:off x="3347999" y="2802387"/>
            <a:ext cx="244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l">
              <a:buNone/>
              <a:defRPr lang="en-US" sz="1400" b="1" dirty="0">
                <a:solidFill>
                  <a:schemeClr val="bg1"/>
                </a:solidFill>
              </a:defRPr>
            </a:lvl1pPr>
          </a:lstStyle>
          <a:p>
            <a:pPr marL="171450" lvl="0" indent="-171450"/>
            <a:r>
              <a:rPr lang="en-US"/>
              <a:t>Subtitle</a:t>
            </a:r>
          </a:p>
        </p:txBody>
      </p:sp>
      <p:sp>
        <p:nvSpPr>
          <p:cNvPr id="10" name="Text Placeholder 4">
            <a:extLst>
              <a:ext uri="{FF2B5EF4-FFF2-40B4-BE49-F238E27FC236}">
                <a16:creationId xmlns:a16="http://schemas.microsoft.com/office/drawing/2014/main" id="{6BAC0DA5-8F9E-2C9B-9F7F-8AA059FEB285}"/>
              </a:ext>
            </a:extLst>
          </p:cNvPr>
          <p:cNvSpPr>
            <a:spLocks noGrp="1"/>
          </p:cNvSpPr>
          <p:nvPr>
            <p:ph type="body" sz="quarter" idx="35" hasCustomPrompt="1"/>
          </p:nvPr>
        </p:nvSpPr>
        <p:spPr>
          <a:xfrm>
            <a:off x="6301171" y="950913"/>
            <a:ext cx="244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l">
              <a:buNone/>
              <a:defRPr lang="en-US" sz="1400" b="1" dirty="0">
                <a:solidFill>
                  <a:schemeClr val="bg1"/>
                </a:solidFill>
              </a:defRPr>
            </a:lvl1pPr>
          </a:lstStyle>
          <a:p>
            <a:pPr marL="171450" lvl="0" indent="-171450"/>
            <a:r>
              <a:rPr lang="en-US"/>
              <a:t>Subtitle</a:t>
            </a:r>
          </a:p>
        </p:txBody>
      </p:sp>
      <p:sp>
        <p:nvSpPr>
          <p:cNvPr id="11" name="Text Placeholder 4">
            <a:extLst>
              <a:ext uri="{FF2B5EF4-FFF2-40B4-BE49-F238E27FC236}">
                <a16:creationId xmlns:a16="http://schemas.microsoft.com/office/drawing/2014/main" id="{CB01EC7D-7B68-CE29-C9A4-A653430E3FD1}"/>
              </a:ext>
            </a:extLst>
          </p:cNvPr>
          <p:cNvSpPr>
            <a:spLocks noGrp="1"/>
          </p:cNvSpPr>
          <p:nvPr>
            <p:ph type="body" sz="quarter" idx="37" hasCustomPrompt="1"/>
          </p:nvPr>
        </p:nvSpPr>
        <p:spPr>
          <a:xfrm>
            <a:off x="6301171" y="2802387"/>
            <a:ext cx="244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l">
              <a:buNone/>
              <a:defRPr lang="en-US" sz="1400" b="1" dirty="0">
                <a:solidFill>
                  <a:schemeClr val="bg1"/>
                </a:solidFill>
              </a:defRPr>
            </a:lvl1pPr>
          </a:lstStyle>
          <a:p>
            <a:pPr marL="171450" lvl="0" indent="-171450"/>
            <a:r>
              <a:rPr lang="en-US"/>
              <a:t>Subtitle</a:t>
            </a:r>
          </a:p>
        </p:txBody>
      </p:sp>
      <p:sp>
        <p:nvSpPr>
          <p:cNvPr id="2" name="Text Placeholder 23">
            <a:extLst>
              <a:ext uri="{FF2B5EF4-FFF2-40B4-BE49-F238E27FC236}">
                <a16:creationId xmlns:a16="http://schemas.microsoft.com/office/drawing/2014/main" id="{EF27CFAC-A636-A3E3-A921-78287B60EEE8}"/>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12" name="Text Placeholder 23">
            <a:extLst>
              <a:ext uri="{FF2B5EF4-FFF2-40B4-BE49-F238E27FC236}">
                <a16:creationId xmlns:a16="http://schemas.microsoft.com/office/drawing/2014/main" id="{929938A7-E348-4509-14BA-870B3D895145}"/>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4932556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ix Content Blocks">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55DA0B4B-008A-422D-BC49-04D53097E08F}"/>
              </a:ext>
            </a:extLst>
          </p:cNvPr>
          <p:cNvSpPr>
            <a:spLocks noGrp="1"/>
          </p:cNvSpPr>
          <p:nvPr>
            <p:ph sz="quarter" idx="38" hasCustomPrompt="1"/>
          </p:nvPr>
        </p:nvSpPr>
        <p:spPr>
          <a:xfrm>
            <a:off x="250826" y="1094400"/>
            <a:ext cx="2735999"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Content Placeholder 2">
            <a:extLst>
              <a:ext uri="{FF2B5EF4-FFF2-40B4-BE49-F238E27FC236}">
                <a16:creationId xmlns:a16="http://schemas.microsoft.com/office/drawing/2014/main" id="{92862DCE-3087-4D10-B256-16F9AD1FCE87}"/>
              </a:ext>
            </a:extLst>
          </p:cNvPr>
          <p:cNvSpPr>
            <a:spLocks noGrp="1"/>
          </p:cNvSpPr>
          <p:nvPr>
            <p:ph sz="quarter" idx="39" hasCustomPrompt="1"/>
          </p:nvPr>
        </p:nvSpPr>
        <p:spPr>
          <a:xfrm>
            <a:off x="3204000" y="1094400"/>
            <a:ext cx="2735999"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Content Placeholder 2">
            <a:extLst>
              <a:ext uri="{FF2B5EF4-FFF2-40B4-BE49-F238E27FC236}">
                <a16:creationId xmlns:a16="http://schemas.microsoft.com/office/drawing/2014/main" id="{C565BBDE-831D-43A3-B807-2D10D0ED9A59}"/>
              </a:ext>
            </a:extLst>
          </p:cNvPr>
          <p:cNvSpPr>
            <a:spLocks noGrp="1"/>
          </p:cNvSpPr>
          <p:nvPr>
            <p:ph sz="quarter" idx="40" hasCustomPrompt="1"/>
          </p:nvPr>
        </p:nvSpPr>
        <p:spPr>
          <a:xfrm>
            <a:off x="6157172" y="1094400"/>
            <a:ext cx="2735999"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Content Placeholder 2">
            <a:extLst>
              <a:ext uri="{FF2B5EF4-FFF2-40B4-BE49-F238E27FC236}">
                <a16:creationId xmlns:a16="http://schemas.microsoft.com/office/drawing/2014/main" id="{1B664D3B-44E2-44F8-89FB-23746EB2E9CB}"/>
              </a:ext>
            </a:extLst>
          </p:cNvPr>
          <p:cNvSpPr>
            <a:spLocks noGrp="1"/>
          </p:cNvSpPr>
          <p:nvPr>
            <p:ph sz="quarter" idx="41" hasCustomPrompt="1"/>
          </p:nvPr>
        </p:nvSpPr>
        <p:spPr>
          <a:xfrm>
            <a:off x="250826" y="2930400"/>
            <a:ext cx="2735999"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Content Placeholder 2">
            <a:extLst>
              <a:ext uri="{FF2B5EF4-FFF2-40B4-BE49-F238E27FC236}">
                <a16:creationId xmlns:a16="http://schemas.microsoft.com/office/drawing/2014/main" id="{4D26A5E1-D782-4B90-84BC-CB44F546E242}"/>
              </a:ext>
            </a:extLst>
          </p:cNvPr>
          <p:cNvSpPr>
            <a:spLocks noGrp="1"/>
          </p:cNvSpPr>
          <p:nvPr>
            <p:ph sz="quarter" idx="42" hasCustomPrompt="1"/>
          </p:nvPr>
        </p:nvSpPr>
        <p:spPr>
          <a:xfrm>
            <a:off x="3204000" y="2930400"/>
            <a:ext cx="2735999"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Content Placeholder 2">
            <a:extLst>
              <a:ext uri="{FF2B5EF4-FFF2-40B4-BE49-F238E27FC236}">
                <a16:creationId xmlns:a16="http://schemas.microsoft.com/office/drawing/2014/main" id="{D45A8686-EBFC-4F05-BF0D-1CC1272F85F2}"/>
              </a:ext>
            </a:extLst>
          </p:cNvPr>
          <p:cNvSpPr>
            <a:spLocks noGrp="1"/>
          </p:cNvSpPr>
          <p:nvPr>
            <p:ph sz="quarter" idx="43" hasCustomPrompt="1"/>
          </p:nvPr>
        </p:nvSpPr>
        <p:spPr>
          <a:xfrm>
            <a:off x="6157172" y="2930400"/>
            <a:ext cx="2735999" cy="1584000"/>
          </a:xfrm>
          <a:prstGeom prst="roundRect">
            <a:avLst>
              <a:gd name="adj" fmla="val 2270"/>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0000" cy="497697"/>
          </a:xfrm>
          <a:prstGeom prst="rect">
            <a:avLst/>
          </a:prstGeom>
        </p:spPr>
        <p:txBody>
          <a:bodyPr vert="horz" lIns="0" tIns="0" rIns="0" bIns="0" rtlCol="0" anchor="t" anchorCtr="0">
            <a:noAutofit/>
          </a:bodyPr>
          <a:lstStyle>
            <a:lvl1pPr algn="ctr">
              <a:defRPr>
                <a:latin typeface="+mj-lt"/>
              </a:defRPr>
            </a:lvl1pPr>
          </a:lstStyle>
          <a:p>
            <a:r>
              <a:rPr lang="en-US"/>
              <a:t>Click to add a title</a:t>
            </a:r>
          </a:p>
        </p:txBody>
      </p:sp>
      <p:sp>
        <p:nvSpPr>
          <p:cNvPr id="37" name="Text Placeholder 4">
            <a:extLst>
              <a:ext uri="{FF2B5EF4-FFF2-40B4-BE49-F238E27FC236}">
                <a16:creationId xmlns:a16="http://schemas.microsoft.com/office/drawing/2014/main" id="{A7060628-7C2C-4FC6-A519-09EB57C8C24A}"/>
              </a:ext>
            </a:extLst>
          </p:cNvPr>
          <p:cNvSpPr>
            <a:spLocks noGrp="1"/>
          </p:cNvSpPr>
          <p:nvPr>
            <p:ph type="body" sz="quarter" idx="22" hasCustomPrompt="1"/>
          </p:nvPr>
        </p:nvSpPr>
        <p:spPr>
          <a:xfrm>
            <a:off x="394825" y="950913"/>
            <a:ext cx="244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a:t>Subtitle</a:t>
            </a:r>
          </a:p>
        </p:txBody>
      </p:sp>
      <p:sp>
        <p:nvSpPr>
          <p:cNvPr id="41" name="Text Placeholder 4">
            <a:extLst>
              <a:ext uri="{FF2B5EF4-FFF2-40B4-BE49-F238E27FC236}">
                <a16:creationId xmlns:a16="http://schemas.microsoft.com/office/drawing/2014/main" id="{3536CEB7-7DBE-4EF3-B37F-7F01DD89F849}"/>
              </a:ext>
            </a:extLst>
          </p:cNvPr>
          <p:cNvSpPr>
            <a:spLocks noGrp="1"/>
          </p:cNvSpPr>
          <p:nvPr>
            <p:ph type="body" sz="quarter" idx="29" hasCustomPrompt="1"/>
          </p:nvPr>
        </p:nvSpPr>
        <p:spPr>
          <a:xfrm>
            <a:off x="394825" y="2802387"/>
            <a:ext cx="244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a:t>Subtitle</a:t>
            </a:r>
          </a:p>
        </p:txBody>
      </p:sp>
      <p:sp>
        <p:nvSpPr>
          <p:cNvPr id="58" name="Text Placeholder 4">
            <a:extLst>
              <a:ext uri="{FF2B5EF4-FFF2-40B4-BE49-F238E27FC236}">
                <a16:creationId xmlns:a16="http://schemas.microsoft.com/office/drawing/2014/main" id="{18C8DD5A-9C35-4CC4-8150-2A233873930D}"/>
              </a:ext>
            </a:extLst>
          </p:cNvPr>
          <p:cNvSpPr>
            <a:spLocks noGrp="1"/>
          </p:cNvSpPr>
          <p:nvPr>
            <p:ph type="body" sz="quarter" idx="31" hasCustomPrompt="1"/>
          </p:nvPr>
        </p:nvSpPr>
        <p:spPr>
          <a:xfrm>
            <a:off x="3347999" y="950913"/>
            <a:ext cx="244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a:t>Subtitle</a:t>
            </a:r>
          </a:p>
        </p:txBody>
      </p:sp>
      <p:sp>
        <p:nvSpPr>
          <p:cNvPr id="60" name="Text Placeholder 4">
            <a:extLst>
              <a:ext uri="{FF2B5EF4-FFF2-40B4-BE49-F238E27FC236}">
                <a16:creationId xmlns:a16="http://schemas.microsoft.com/office/drawing/2014/main" id="{08B8D353-E03A-4526-90B7-702182242A52}"/>
              </a:ext>
            </a:extLst>
          </p:cNvPr>
          <p:cNvSpPr>
            <a:spLocks noGrp="1"/>
          </p:cNvSpPr>
          <p:nvPr>
            <p:ph type="body" sz="quarter" idx="33" hasCustomPrompt="1"/>
          </p:nvPr>
        </p:nvSpPr>
        <p:spPr>
          <a:xfrm>
            <a:off x="3347999" y="2802387"/>
            <a:ext cx="244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a:t>Subtitle</a:t>
            </a:r>
          </a:p>
        </p:txBody>
      </p:sp>
      <p:sp>
        <p:nvSpPr>
          <p:cNvPr id="62" name="Text Placeholder 4">
            <a:extLst>
              <a:ext uri="{FF2B5EF4-FFF2-40B4-BE49-F238E27FC236}">
                <a16:creationId xmlns:a16="http://schemas.microsoft.com/office/drawing/2014/main" id="{DEA3AC92-F689-42DC-BF0F-CA0352E91A1F}"/>
              </a:ext>
            </a:extLst>
          </p:cNvPr>
          <p:cNvSpPr>
            <a:spLocks noGrp="1"/>
          </p:cNvSpPr>
          <p:nvPr>
            <p:ph type="body" sz="quarter" idx="35" hasCustomPrompt="1"/>
          </p:nvPr>
        </p:nvSpPr>
        <p:spPr>
          <a:xfrm>
            <a:off x="6301171" y="950913"/>
            <a:ext cx="244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a:t>Subtitle</a:t>
            </a:r>
          </a:p>
        </p:txBody>
      </p:sp>
      <p:sp>
        <p:nvSpPr>
          <p:cNvPr id="64" name="Text Placeholder 4">
            <a:extLst>
              <a:ext uri="{FF2B5EF4-FFF2-40B4-BE49-F238E27FC236}">
                <a16:creationId xmlns:a16="http://schemas.microsoft.com/office/drawing/2014/main" id="{14B6DDF7-6D70-4082-9D36-B69FBF5F2523}"/>
              </a:ext>
            </a:extLst>
          </p:cNvPr>
          <p:cNvSpPr>
            <a:spLocks noGrp="1"/>
          </p:cNvSpPr>
          <p:nvPr>
            <p:ph type="body" sz="quarter" idx="37" hasCustomPrompt="1"/>
          </p:nvPr>
        </p:nvSpPr>
        <p:spPr>
          <a:xfrm>
            <a:off x="6301171" y="2802387"/>
            <a:ext cx="2448000"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ctr">
              <a:buNone/>
              <a:defRPr lang="en-US" sz="1400" b="1" dirty="0">
                <a:solidFill>
                  <a:schemeClr val="bg1"/>
                </a:solidFill>
              </a:defRPr>
            </a:lvl1pPr>
          </a:lstStyle>
          <a:p>
            <a:pPr marL="171450" lvl="0" indent="-171450"/>
            <a:r>
              <a:rPr lang="en-US"/>
              <a:t>Subtitle</a:t>
            </a:r>
          </a:p>
        </p:txBody>
      </p:sp>
      <p:sp>
        <p:nvSpPr>
          <p:cNvPr id="4" name="Text Placeholder 23">
            <a:extLst>
              <a:ext uri="{FF2B5EF4-FFF2-40B4-BE49-F238E27FC236}">
                <a16:creationId xmlns:a16="http://schemas.microsoft.com/office/drawing/2014/main" id="{CC819EA6-AA60-C03D-2943-1778EAD66B03}"/>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5" name="Text Placeholder 26">
            <a:extLst>
              <a:ext uri="{FF2B5EF4-FFF2-40B4-BE49-F238E27FC236}">
                <a16:creationId xmlns:a16="http://schemas.microsoft.com/office/drawing/2014/main" id="{4E963DFE-DA2B-790F-874C-A3080E2C859F}"/>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7" name="Text Placeholder 26">
            <a:extLst>
              <a:ext uri="{FF2B5EF4-FFF2-40B4-BE49-F238E27FC236}">
                <a16:creationId xmlns:a16="http://schemas.microsoft.com/office/drawing/2014/main" id="{5D273E95-63DE-E63D-C116-DA495AA969A0}"/>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8" name="Text Placeholder 26">
            <a:extLst>
              <a:ext uri="{FF2B5EF4-FFF2-40B4-BE49-F238E27FC236}">
                <a16:creationId xmlns:a16="http://schemas.microsoft.com/office/drawing/2014/main" id="{AF2D23DF-F21D-35FB-E153-5FC1C9F6E774}"/>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9" name="Text Placeholder 26">
            <a:extLst>
              <a:ext uri="{FF2B5EF4-FFF2-40B4-BE49-F238E27FC236}">
                <a16:creationId xmlns:a16="http://schemas.microsoft.com/office/drawing/2014/main" id="{575B0AB7-703B-4673-83DE-DAE133983360}"/>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B0612323-36F7-0184-97C7-37DABE5F4E7A}"/>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3" name="Text Placeholder 23">
            <a:extLst>
              <a:ext uri="{FF2B5EF4-FFF2-40B4-BE49-F238E27FC236}">
                <a16:creationId xmlns:a16="http://schemas.microsoft.com/office/drawing/2014/main" id="{3A146B2C-C91D-4368-6C78-CEE5CAA324F1}"/>
              </a:ext>
            </a:extLst>
          </p:cNvPr>
          <p:cNvSpPr>
            <a:spLocks noGrp="1"/>
          </p:cNvSpPr>
          <p:nvPr>
            <p:ph type="body" sz="quarter" idx="44"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20352112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 colums wo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0000" cy="713597"/>
          </a:xfrm>
          <a:prstGeom prst="rect">
            <a:avLst/>
          </a:prstGeom>
        </p:spPr>
        <p:txBody>
          <a:bodyPr vert="horz" lIns="0" tIns="0" rIns="0" bIns="0" rtlCol="0" anchor="t" anchorCtr="0">
            <a:noAutofit/>
          </a:bodyPr>
          <a:lstStyle>
            <a:lvl1pPr algn="l">
              <a:defRPr>
                <a:latin typeface="+mj-lt"/>
              </a:defRPr>
            </a:lvl1pPr>
          </a:lstStyle>
          <a:p>
            <a:r>
              <a:rPr lang="en-US"/>
              <a:t>Click to add a title</a:t>
            </a:r>
          </a:p>
        </p:txBody>
      </p:sp>
      <p:sp>
        <p:nvSpPr>
          <p:cNvPr id="35" name="Text Placeholder 2"/>
          <p:cNvSpPr>
            <a:spLocks noGrp="1"/>
          </p:cNvSpPr>
          <p:nvPr>
            <p:ph type="body" sz="quarter" idx="28" hasCustomPrompt="1"/>
          </p:nvPr>
        </p:nvSpPr>
        <p:spPr>
          <a:xfrm>
            <a:off x="250824" y="1166813"/>
            <a:ext cx="8640000" cy="360000"/>
          </a:xfrm>
          <a:prstGeom prst="rect">
            <a:avLst/>
          </a:prstGeom>
        </p:spPr>
        <p:txBody>
          <a:bodyPr lIns="0" tIns="0" rIns="0" bIns="0">
            <a:noAutofit/>
          </a:bodyPr>
          <a:lstStyle>
            <a:lvl1pPr marL="0" indent="0" algn="l">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lead text or remove this placeholder if you don't want it</a:t>
            </a:r>
          </a:p>
        </p:txBody>
      </p:sp>
      <p:sp>
        <p:nvSpPr>
          <p:cNvPr id="22" name="Text Placeholder 2"/>
          <p:cNvSpPr>
            <a:spLocks noGrp="1"/>
          </p:cNvSpPr>
          <p:nvPr>
            <p:ph type="body" sz="quarter" idx="22" hasCustomPrompt="1"/>
          </p:nvPr>
        </p:nvSpPr>
        <p:spPr>
          <a:xfrm>
            <a:off x="250824" y="1742400"/>
            <a:ext cx="2736000" cy="468000"/>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31" name="Text Placeholder 2"/>
          <p:cNvSpPr>
            <a:spLocks noGrp="1"/>
          </p:cNvSpPr>
          <p:nvPr>
            <p:ph type="body" sz="quarter" idx="29" hasCustomPrompt="1"/>
          </p:nvPr>
        </p:nvSpPr>
        <p:spPr>
          <a:xfrm>
            <a:off x="250824" y="2268000"/>
            <a:ext cx="273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subtitle</a:t>
            </a:r>
          </a:p>
        </p:txBody>
      </p:sp>
      <p:sp>
        <p:nvSpPr>
          <p:cNvPr id="71" name="Text Placeholder 2"/>
          <p:cNvSpPr>
            <a:spLocks noGrp="1"/>
          </p:cNvSpPr>
          <p:nvPr>
            <p:ph type="body" sz="quarter" idx="31" hasCustomPrompt="1"/>
          </p:nvPr>
        </p:nvSpPr>
        <p:spPr>
          <a:xfrm>
            <a:off x="3203412" y="1742400"/>
            <a:ext cx="2736000" cy="468000"/>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72" name="Text Placeholder 2"/>
          <p:cNvSpPr>
            <a:spLocks noGrp="1"/>
          </p:cNvSpPr>
          <p:nvPr>
            <p:ph type="body" sz="quarter" idx="32" hasCustomPrompt="1"/>
          </p:nvPr>
        </p:nvSpPr>
        <p:spPr>
          <a:xfrm>
            <a:off x="3203412" y="2268000"/>
            <a:ext cx="273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subtitle</a:t>
            </a:r>
          </a:p>
        </p:txBody>
      </p:sp>
      <p:sp>
        <p:nvSpPr>
          <p:cNvPr id="76" name="Text Placeholder 2"/>
          <p:cNvSpPr>
            <a:spLocks noGrp="1"/>
          </p:cNvSpPr>
          <p:nvPr>
            <p:ph type="body" sz="quarter" idx="34" hasCustomPrompt="1"/>
          </p:nvPr>
        </p:nvSpPr>
        <p:spPr>
          <a:xfrm>
            <a:off x="6156000" y="1742400"/>
            <a:ext cx="2736000" cy="468000"/>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77" name="Text Placeholder 2"/>
          <p:cNvSpPr>
            <a:spLocks noGrp="1"/>
          </p:cNvSpPr>
          <p:nvPr>
            <p:ph type="body" sz="quarter" idx="35" hasCustomPrompt="1"/>
          </p:nvPr>
        </p:nvSpPr>
        <p:spPr>
          <a:xfrm>
            <a:off x="6156000" y="2268000"/>
            <a:ext cx="273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subtitle</a:t>
            </a:r>
          </a:p>
        </p:txBody>
      </p:sp>
      <p:sp>
        <p:nvSpPr>
          <p:cNvPr id="34" name="Text Placeholder 4"/>
          <p:cNvSpPr>
            <a:spLocks noGrp="1"/>
          </p:cNvSpPr>
          <p:nvPr>
            <p:ph type="body" sz="quarter" idx="27" hasCustomPrompt="1"/>
          </p:nvPr>
        </p:nvSpPr>
        <p:spPr>
          <a:xfrm>
            <a:off x="250825" y="735013"/>
            <a:ext cx="8640000"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a subtitle or remove this placeholder if you don't want it</a:t>
            </a:r>
          </a:p>
        </p:txBody>
      </p:sp>
      <p:sp>
        <p:nvSpPr>
          <p:cNvPr id="23" name="Content Placeholder 2">
            <a:extLst>
              <a:ext uri="{FF2B5EF4-FFF2-40B4-BE49-F238E27FC236}">
                <a16:creationId xmlns:a16="http://schemas.microsoft.com/office/drawing/2014/main" id="{BCBAF53F-CDF9-4DF6-BD1D-9879A346A7C5}"/>
              </a:ext>
            </a:extLst>
          </p:cNvPr>
          <p:cNvSpPr>
            <a:spLocks noGrp="1"/>
          </p:cNvSpPr>
          <p:nvPr>
            <p:ph sz="quarter" idx="41" hasCustomPrompt="1"/>
          </p:nvPr>
        </p:nvSpPr>
        <p:spPr>
          <a:xfrm>
            <a:off x="250827" y="2750400"/>
            <a:ext cx="2735997" cy="1764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Content Placeholder 2">
            <a:extLst>
              <a:ext uri="{FF2B5EF4-FFF2-40B4-BE49-F238E27FC236}">
                <a16:creationId xmlns:a16="http://schemas.microsoft.com/office/drawing/2014/main" id="{EF0E71FF-DB03-4A91-9E54-0C019310EB14}"/>
              </a:ext>
            </a:extLst>
          </p:cNvPr>
          <p:cNvSpPr>
            <a:spLocks noGrp="1"/>
          </p:cNvSpPr>
          <p:nvPr>
            <p:ph sz="quarter" idx="42" hasCustomPrompt="1"/>
          </p:nvPr>
        </p:nvSpPr>
        <p:spPr>
          <a:xfrm>
            <a:off x="3203413" y="2750400"/>
            <a:ext cx="2735997" cy="1764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Content Placeholder 2">
            <a:extLst>
              <a:ext uri="{FF2B5EF4-FFF2-40B4-BE49-F238E27FC236}">
                <a16:creationId xmlns:a16="http://schemas.microsoft.com/office/drawing/2014/main" id="{006D6B27-DD0C-4BF0-8ED3-1791A447B1DD}"/>
              </a:ext>
            </a:extLst>
          </p:cNvPr>
          <p:cNvSpPr>
            <a:spLocks noGrp="1"/>
          </p:cNvSpPr>
          <p:nvPr>
            <p:ph sz="quarter" idx="43" hasCustomPrompt="1"/>
          </p:nvPr>
        </p:nvSpPr>
        <p:spPr>
          <a:xfrm>
            <a:off x="6156000" y="2750400"/>
            <a:ext cx="2735997" cy="1764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23">
            <a:extLst>
              <a:ext uri="{FF2B5EF4-FFF2-40B4-BE49-F238E27FC236}">
                <a16:creationId xmlns:a16="http://schemas.microsoft.com/office/drawing/2014/main" id="{8921742D-6FFA-7674-46D0-2825BDF0DC9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5" name="Text Placeholder 26">
            <a:extLst>
              <a:ext uri="{FF2B5EF4-FFF2-40B4-BE49-F238E27FC236}">
                <a16:creationId xmlns:a16="http://schemas.microsoft.com/office/drawing/2014/main" id="{81FBFC8B-76D6-1251-689B-326420EA0238}"/>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7" name="Text Placeholder 26">
            <a:extLst>
              <a:ext uri="{FF2B5EF4-FFF2-40B4-BE49-F238E27FC236}">
                <a16:creationId xmlns:a16="http://schemas.microsoft.com/office/drawing/2014/main" id="{110A0846-D4CE-18FD-2A6F-DC130FFEE3DA}"/>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8" name="Text Placeholder 26">
            <a:extLst>
              <a:ext uri="{FF2B5EF4-FFF2-40B4-BE49-F238E27FC236}">
                <a16:creationId xmlns:a16="http://schemas.microsoft.com/office/drawing/2014/main" id="{ABABF795-9147-18B9-7592-FDFA88CDC97B}"/>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9" name="Text Placeholder 26">
            <a:extLst>
              <a:ext uri="{FF2B5EF4-FFF2-40B4-BE49-F238E27FC236}">
                <a16:creationId xmlns:a16="http://schemas.microsoft.com/office/drawing/2014/main" id="{CB148B08-481C-8A85-52C6-E8724E35C387}"/>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348CDD18-6766-9374-5F8A-B5220D8F704A}"/>
              </a:ext>
            </a:extLst>
          </p:cNvPr>
          <p:cNvSpPr>
            <a:spLocks noGrp="1"/>
          </p:cNvSpPr>
          <p:nvPr>
            <p:ph type="body" sz="quarter" idx="44"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3" name="Text Placeholder 23">
            <a:extLst>
              <a:ext uri="{FF2B5EF4-FFF2-40B4-BE49-F238E27FC236}">
                <a16:creationId xmlns:a16="http://schemas.microsoft.com/office/drawing/2014/main" id="{70F79E4C-4B36-694D-C56F-C5B065049301}"/>
              </a:ext>
            </a:extLst>
          </p:cNvPr>
          <p:cNvSpPr>
            <a:spLocks noGrp="1"/>
          </p:cNvSpPr>
          <p:nvPr>
            <p:ph type="body" sz="quarter" idx="45"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208752398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 colums w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0000" cy="713597"/>
          </a:xfrm>
          <a:prstGeom prst="rect">
            <a:avLst/>
          </a:prstGeom>
        </p:spPr>
        <p:txBody>
          <a:bodyPr vert="horz" lIns="0" tIns="0" rIns="0" bIns="0" rtlCol="0" anchor="t" anchorCtr="0">
            <a:noAutofit/>
          </a:bodyPr>
          <a:lstStyle>
            <a:lvl1pPr algn="l">
              <a:defRPr>
                <a:latin typeface="+mj-lt"/>
              </a:defRPr>
            </a:lvl1pPr>
          </a:lstStyle>
          <a:p>
            <a:r>
              <a:rPr lang="en-US"/>
              <a:t>Click to add a title</a:t>
            </a:r>
          </a:p>
        </p:txBody>
      </p:sp>
      <p:sp>
        <p:nvSpPr>
          <p:cNvPr id="22" name="Text Placeholder 2"/>
          <p:cNvSpPr>
            <a:spLocks noGrp="1"/>
          </p:cNvSpPr>
          <p:nvPr>
            <p:ph type="body" sz="quarter" idx="22" hasCustomPrompt="1"/>
          </p:nvPr>
        </p:nvSpPr>
        <p:spPr>
          <a:xfrm>
            <a:off x="252000" y="2642400"/>
            <a:ext cx="273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71" name="Text Placeholder 2"/>
          <p:cNvSpPr>
            <a:spLocks noGrp="1"/>
          </p:cNvSpPr>
          <p:nvPr>
            <p:ph type="body" sz="quarter" idx="31" hasCustomPrompt="1"/>
          </p:nvPr>
        </p:nvSpPr>
        <p:spPr>
          <a:xfrm>
            <a:off x="3204588" y="2642400"/>
            <a:ext cx="273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76" name="Text Placeholder 2"/>
          <p:cNvSpPr>
            <a:spLocks noGrp="1"/>
          </p:cNvSpPr>
          <p:nvPr>
            <p:ph type="body" sz="quarter" idx="34" hasCustomPrompt="1"/>
          </p:nvPr>
        </p:nvSpPr>
        <p:spPr>
          <a:xfrm>
            <a:off x="6157175" y="2642400"/>
            <a:ext cx="273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34" name="Text Placeholder 4"/>
          <p:cNvSpPr>
            <a:spLocks noGrp="1"/>
          </p:cNvSpPr>
          <p:nvPr>
            <p:ph type="body" sz="quarter" idx="27" hasCustomPrompt="1"/>
          </p:nvPr>
        </p:nvSpPr>
        <p:spPr>
          <a:xfrm>
            <a:off x="250825" y="735013"/>
            <a:ext cx="8640000"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a subtitle or remove this placeholder if you don't want it</a:t>
            </a:r>
          </a:p>
        </p:txBody>
      </p:sp>
      <p:sp>
        <p:nvSpPr>
          <p:cNvPr id="24" name="Picture Placeholder 6">
            <a:extLst>
              <a:ext uri="{FF2B5EF4-FFF2-40B4-BE49-F238E27FC236}">
                <a16:creationId xmlns:a16="http://schemas.microsoft.com/office/drawing/2014/main" id="{67F31111-9B73-994F-BE8C-C55388657C7A}"/>
              </a:ext>
            </a:extLst>
          </p:cNvPr>
          <p:cNvSpPr>
            <a:spLocks noGrp="1"/>
          </p:cNvSpPr>
          <p:nvPr>
            <p:ph type="pic" sz="quarter" idx="21" hasCustomPrompt="1"/>
          </p:nvPr>
        </p:nvSpPr>
        <p:spPr>
          <a:xfrm>
            <a:off x="252000" y="1166046"/>
            <a:ext cx="2736000" cy="1260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25" name="Picture Placeholder 6">
            <a:extLst>
              <a:ext uri="{FF2B5EF4-FFF2-40B4-BE49-F238E27FC236}">
                <a16:creationId xmlns:a16="http://schemas.microsoft.com/office/drawing/2014/main" id="{25E0286D-50C3-EE4F-A08D-A45D27C90585}"/>
              </a:ext>
            </a:extLst>
          </p:cNvPr>
          <p:cNvSpPr>
            <a:spLocks noGrp="1"/>
          </p:cNvSpPr>
          <p:nvPr>
            <p:ph type="pic" sz="quarter" idx="42" hasCustomPrompt="1"/>
          </p:nvPr>
        </p:nvSpPr>
        <p:spPr>
          <a:xfrm>
            <a:off x="3204588" y="1166813"/>
            <a:ext cx="2736000" cy="1260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26" name="Picture Placeholder 6">
            <a:extLst>
              <a:ext uri="{FF2B5EF4-FFF2-40B4-BE49-F238E27FC236}">
                <a16:creationId xmlns:a16="http://schemas.microsoft.com/office/drawing/2014/main" id="{13E1438A-7205-A64F-9BA2-15966D25191B}"/>
              </a:ext>
            </a:extLst>
          </p:cNvPr>
          <p:cNvSpPr>
            <a:spLocks noGrp="1"/>
          </p:cNvSpPr>
          <p:nvPr>
            <p:ph type="pic" sz="quarter" idx="43" hasCustomPrompt="1"/>
          </p:nvPr>
        </p:nvSpPr>
        <p:spPr>
          <a:xfrm>
            <a:off x="6157175" y="1167580"/>
            <a:ext cx="2736000" cy="1260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20" name="Content Placeholder 2">
            <a:extLst>
              <a:ext uri="{FF2B5EF4-FFF2-40B4-BE49-F238E27FC236}">
                <a16:creationId xmlns:a16="http://schemas.microsoft.com/office/drawing/2014/main" id="{A14916E4-25B9-44AE-B2A9-906CDA321DE4}"/>
              </a:ext>
            </a:extLst>
          </p:cNvPr>
          <p:cNvSpPr>
            <a:spLocks noGrp="1"/>
          </p:cNvSpPr>
          <p:nvPr>
            <p:ph sz="quarter" idx="44" hasCustomPrompt="1"/>
          </p:nvPr>
        </p:nvSpPr>
        <p:spPr>
          <a:xfrm>
            <a:off x="252000" y="3038400"/>
            <a:ext cx="2736000" cy="1475999"/>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Content Placeholder 2">
            <a:extLst>
              <a:ext uri="{FF2B5EF4-FFF2-40B4-BE49-F238E27FC236}">
                <a16:creationId xmlns:a16="http://schemas.microsoft.com/office/drawing/2014/main" id="{178D22CD-941E-4971-B36F-11C441D4D6E8}"/>
              </a:ext>
            </a:extLst>
          </p:cNvPr>
          <p:cNvSpPr>
            <a:spLocks noGrp="1"/>
          </p:cNvSpPr>
          <p:nvPr>
            <p:ph sz="quarter" idx="45" hasCustomPrompt="1"/>
          </p:nvPr>
        </p:nvSpPr>
        <p:spPr>
          <a:xfrm>
            <a:off x="3204588" y="3038400"/>
            <a:ext cx="2736000" cy="1475999"/>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Content Placeholder 2">
            <a:extLst>
              <a:ext uri="{FF2B5EF4-FFF2-40B4-BE49-F238E27FC236}">
                <a16:creationId xmlns:a16="http://schemas.microsoft.com/office/drawing/2014/main" id="{11B3E223-E16B-4384-9986-4EAB3A7265F6}"/>
              </a:ext>
            </a:extLst>
          </p:cNvPr>
          <p:cNvSpPr>
            <a:spLocks noGrp="1"/>
          </p:cNvSpPr>
          <p:nvPr>
            <p:ph sz="quarter" idx="46" hasCustomPrompt="1"/>
          </p:nvPr>
        </p:nvSpPr>
        <p:spPr>
          <a:xfrm>
            <a:off x="6157175" y="3038400"/>
            <a:ext cx="2736000" cy="1475999"/>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23">
            <a:extLst>
              <a:ext uri="{FF2B5EF4-FFF2-40B4-BE49-F238E27FC236}">
                <a16:creationId xmlns:a16="http://schemas.microsoft.com/office/drawing/2014/main" id="{B67DEE02-5FF7-8ACC-C20D-C2EE95034349}"/>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5" name="Text Placeholder 26">
            <a:extLst>
              <a:ext uri="{FF2B5EF4-FFF2-40B4-BE49-F238E27FC236}">
                <a16:creationId xmlns:a16="http://schemas.microsoft.com/office/drawing/2014/main" id="{528A4D11-98CA-1E2C-299D-5916036DB354}"/>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7" name="Text Placeholder 26">
            <a:extLst>
              <a:ext uri="{FF2B5EF4-FFF2-40B4-BE49-F238E27FC236}">
                <a16:creationId xmlns:a16="http://schemas.microsoft.com/office/drawing/2014/main" id="{C3148792-4A00-D8B7-241E-8862C818A512}"/>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8" name="Text Placeholder 26">
            <a:extLst>
              <a:ext uri="{FF2B5EF4-FFF2-40B4-BE49-F238E27FC236}">
                <a16:creationId xmlns:a16="http://schemas.microsoft.com/office/drawing/2014/main" id="{7252586B-E47B-6C90-FB07-C9EAFBC90916}"/>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9" name="Text Placeholder 26">
            <a:extLst>
              <a:ext uri="{FF2B5EF4-FFF2-40B4-BE49-F238E27FC236}">
                <a16:creationId xmlns:a16="http://schemas.microsoft.com/office/drawing/2014/main" id="{FAB28EB0-8AA8-646D-28C4-08E78FFC314C}"/>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152133C1-14B6-401A-DA25-5C48EC70AF5A}"/>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3" name="Text Placeholder 23">
            <a:extLst>
              <a:ext uri="{FF2B5EF4-FFF2-40B4-BE49-F238E27FC236}">
                <a16:creationId xmlns:a16="http://schemas.microsoft.com/office/drawing/2014/main" id="{3722D8C3-3E2B-F8E9-2C10-124CF922C424}"/>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415266329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4 colums wo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2000" y="237316"/>
            <a:ext cx="8640000" cy="713597"/>
          </a:xfrm>
          <a:prstGeom prst="rect">
            <a:avLst/>
          </a:prstGeom>
        </p:spPr>
        <p:txBody>
          <a:bodyPr vert="horz" lIns="0" tIns="0" rIns="0" bIns="0" rtlCol="0" anchor="t" anchorCtr="0">
            <a:noAutofit/>
          </a:bodyPr>
          <a:lstStyle>
            <a:lvl1pPr algn="l">
              <a:defRPr>
                <a:latin typeface="+mj-lt"/>
              </a:defRPr>
            </a:lvl1pPr>
          </a:lstStyle>
          <a:p>
            <a:r>
              <a:rPr lang="en-US"/>
              <a:t>Click to add a title</a:t>
            </a:r>
          </a:p>
        </p:txBody>
      </p:sp>
      <p:sp>
        <p:nvSpPr>
          <p:cNvPr id="35" name="Text Placeholder 2"/>
          <p:cNvSpPr>
            <a:spLocks noGrp="1"/>
          </p:cNvSpPr>
          <p:nvPr>
            <p:ph type="body" sz="quarter" idx="28" hasCustomPrompt="1"/>
          </p:nvPr>
        </p:nvSpPr>
        <p:spPr>
          <a:xfrm>
            <a:off x="252000" y="1166813"/>
            <a:ext cx="8640000" cy="360000"/>
          </a:xfrm>
          <a:prstGeom prst="rect">
            <a:avLst/>
          </a:prstGeom>
        </p:spPr>
        <p:txBody>
          <a:bodyPr lIns="0" tIns="0" rIns="0" bIns="0">
            <a:noAutofit/>
          </a:bodyPr>
          <a:lstStyle>
            <a:lvl1pPr marL="0" indent="0" algn="l">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lead text or remove this placeholder if you don't want it</a:t>
            </a:r>
          </a:p>
        </p:txBody>
      </p:sp>
      <p:sp>
        <p:nvSpPr>
          <p:cNvPr id="22" name="Text Placeholder 2"/>
          <p:cNvSpPr>
            <a:spLocks noGrp="1"/>
          </p:cNvSpPr>
          <p:nvPr>
            <p:ph type="body" sz="quarter" idx="22" hasCustomPrompt="1"/>
          </p:nvPr>
        </p:nvSpPr>
        <p:spPr>
          <a:xfrm>
            <a:off x="250825" y="1742400"/>
            <a:ext cx="2016000" cy="468000"/>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31" name="Text Placeholder 2"/>
          <p:cNvSpPr>
            <a:spLocks noGrp="1"/>
          </p:cNvSpPr>
          <p:nvPr>
            <p:ph type="body" sz="quarter" idx="29" hasCustomPrompt="1"/>
          </p:nvPr>
        </p:nvSpPr>
        <p:spPr>
          <a:xfrm>
            <a:off x="250825" y="2268000"/>
            <a:ext cx="201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subtitle</a:t>
            </a:r>
          </a:p>
        </p:txBody>
      </p:sp>
      <p:sp>
        <p:nvSpPr>
          <p:cNvPr id="71" name="Text Placeholder 2"/>
          <p:cNvSpPr>
            <a:spLocks noGrp="1"/>
          </p:cNvSpPr>
          <p:nvPr>
            <p:ph type="body" sz="quarter" idx="31" hasCustomPrompt="1"/>
          </p:nvPr>
        </p:nvSpPr>
        <p:spPr>
          <a:xfrm>
            <a:off x="2459608" y="1742400"/>
            <a:ext cx="2016000" cy="468000"/>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72" name="Text Placeholder 2"/>
          <p:cNvSpPr>
            <a:spLocks noGrp="1"/>
          </p:cNvSpPr>
          <p:nvPr>
            <p:ph type="body" sz="quarter" idx="32" hasCustomPrompt="1"/>
          </p:nvPr>
        </p:nvSpPr>
        <p:spPr>
          <a:xfrm>
            <a:off x="2459608" y="2268000"/>
            <a:ext cx="201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subtitle</a:t>
            </a:r>
          </a:p>
        </p:txBody>
      </p:sp>
      <p:sp>
        <p:nvSpPr>
          <p:cNvPr id="76" name="Text Placeholder 2"/>
          <p:cNvSpPr>
            <a:spLocks noGrp="1"/>
          </p:cNvSpPr>
          <p:nvPr>
            <p:ph type="body" sz="quarter" idx="34" hasCustomPrompt="1"/>
          </p:nvPr>
        </p:nvSpPr>
        <p:spPr>
          <a:xfrm>
            <a:off x="4668391" y="1742400"/>
            <a:ext cx="2016000" cy="468000"/>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77" name="Text Placeholder 2"/>
          <p:cNvSpPr>
            <a:spLocks noGrp="1"/>
          </p:cNvSpPr>
          <p:nvPr>
            <p:ph type="body" sz="quarter" idx="35" hasCustomPrompt="1"/>
          </p:nvPr>
        </p:nvSpPr>
        <p:spPr>
          <a:xfrm>
            <a:off x="4668391" y="2268000"/>
            <a:ext cx="201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subtitle</a:t>
            </a:r>
          </a:p>
        </p:txBody>
      </p:sp>
      <p:sp>
        <p:nvSpPr>
          <p:cNvPr id="81" name="Text Placeholder 2"/>
          <p:cNvSpPr>
            <a:spLocks noGrp="1"/>
          </p:cNvSpPr>
          <p:nvPr>
            <p:ph type="body" sz="quarter" idx="37" hasCustomPrompt="1"/>
          </p:nvPr>
        </p:nvSpPr>
        <p:spPr>
          <a:xfrm>
            <a:off x="6877175" y="1742400"/>
            <a:ext cx="2016000" cy="468000"/>
          </a:xfrm>
          <a:prstGeom prst="rect">
            <a:avLst/>
          </a:prstGeom>
        </p:spPr>
        <p:txBody>
          <a:bodyPr lIns="0" tIns="0" rIns="0" bIns="0">
            <a:noAutofit/>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82" name="Text Placeholder 2"/>
          <p:cNvSpPr>
            <a:spLocks noGrp="1"/>
          </p:cNvSpPr>
          <p:nvPr>
            <p:ph type="body" sz="quarter" idx="38" hasCustomPrompt="1"/>
          </p:nvPr>
        </p:nvSpPr>
        <p:spPr>
          <a:xfrm>
            <a:off x="6877175" y="2268000"/>
            <a:ext cx="201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subtitle</a:t>
            </a:r>
          </a:p>
        </p:txBody>
      </p:sp>
      <p:sp>
        <p:nvSpPr>
          <p:cNvPr id="34" name="Text Placeholder 4"/>
          <p:cNvSpPr>
            <a:spLocks noGrp="1"/>
          </p:cNvSpPr>
          <p:nvPr>
            <p:ph type="body" sz="quarter" idx="27" hasCustomPrompt="1"/>
          </p:nvPr>
        </p:nvSpPr>
        <p:spPr>
          <a:xfrm>
            <a:off x="252000" y="735013"/>
            <a:ext cx="8640000"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a subtitle or remove this placeholder if you don't want it</a:t>
            </a:r>
          </a:p>
        </p:txBody>
      </p:sp>
      <p:sp>
        <p:nvSpPr>
          <p:cNvPr id="24" name="Content Placeholder 2">
            <a:extLst>
              <a:ext uri="{FF2B5EF4-FFF2-40B4-BE49-F238E27FC236}">
                <a16:creationId xmlns:a16="http://schemas.microsoft.com/office/drawing/2014/main" id="{F342E8B2-591A-4913-948F-B03F73B2EBD9}"/>
              </a:ext>
            </a:extLst>
          </p:cNvPr>
          <p:cNvSpPr>
            <a:spLocks noGrp="1"/>
          </p:cNvSpPr>
          <p:nvPr>
            <p:ph sz="quarter" idx="42" hasCustomPrompt="1"/>
          </p:nvPr>
        </p:nvSpPr>
        <p:spPr>
          <a:xfrm>
            <a:off x="250827" y="2750400"/>
            <a:ext cx="2015997" cy="1764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Content Placeholder 2">
            <a:extLst>
              <a:ext uri="{FF2B5EF4-FFF2-40B4-BE49-F238E27FC236}">
                <a16:creationId xmlns:a16="http://schemas.microsoft.com/office/drawing/2014/main" id="{6FAC8183-A68C-4C1B-8068-1DBC7E90398B}"/>
              </a:ext>
            </a:extLst>
          </p:cNvPr>
          <p:cNvSpPr>
            <a:spLocks noGrp="1"/>
          </p:cNvSpPr>
          <p:nvPr>
            <p:ph sz="quarter" idx="43" hasCustomPrompt="1"/>
          </p:nvPr>
        </p:nvSpPr>
        <p:spPr>
          <a:xfrm>
            <a:off x="2459611" y="2750400"/>
            <a:ext cx="2015997" cy="1764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Content Placeholder 2">
            <a:extLst>
              <a:ext uri="{FF2B5EF4-FFF2-40B4-BE49-F238E27FC236}">
                <a16:creationId xmlns:a16="http://schemas.microsoft.com/office/drawing/2014/main" id="{2D9421E1-8054-4244-BD4E-B1D4786A1B0B}"/>
              </a:ext>
            </a:extLst>
          </p:cNvPr>
          <p:cNvSpPr>
            <a:spLocks noGrp="1"/>
          </p:cNvSpPr>
          <p:nvPr>
            <p:ph sz="quarter" idx="44" hasCustomPrompt="1"/>
          </p:nvPr>
        </p:nvSpPr>
        <p:spPr>
          <a:xfrm>
            <a:off x="4668395" y="2750400"/>
            <a:ext cx="2015997" cy="1764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Content Placeholder 2">
            <a:extLst>
              <a:ext uri="{FF2B5EF4-FFF2-40B4-BE49-F238E27FC236}">
                <a16:creationId xmlns:a16="http://schemas.microsoft.com/office/drawing/2014/main" id="{FA467132-882D-40EB-BF3A-8CBB390F88B1}"/>
              </a:ext>
            </a:extLst>
          </p:cNvPr>
          <p:cNvSpPr>
            <a:spLocks noGrp="1"/>
          </p:cNvSpPr>
          <p:nvPr>
            <p:ph sz="quarter" idx="45" hasCustomPrompt="1"/>
          </p:nvPr>
        </p:nvSpPr>
        <p:spPr>
          <a:xfrm>
            <a:off x="6877178" y="2750400"/>
            <a:ext cx="2015997" cy="1764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23">
            <a:extLst>
              <a:ext uri="{FF2B5EF4-FFF2-40B4-BE49-F238E27FC236}">
                <a16:creationId xmlns:a16="http://schemas.microsoft.com/office/drawing/2014/main" id="{D9FA3C49-3A0F-D3BC-A688-014082EFA3D9}"/>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5" name="Text Placeholder 26">
            <a:extLst>
              <a:ext uri="{FF2B5EF4-FFF2-40B4-BE49-F238E27FC236}">
                <a16:creationId xmlns:a16="http://schemas.microsoft.com/office/drawing/2014/main" id="{A9BFDCDC-B0E9-3D8D-0BDB-E559E339F5DF}"/>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7" name="Text Placeholder 26">
            <a:extLst>
              <a:ext uri="{FF2B5EF4-FFF2-40B4-BE49-F238E27FC236}">
                <a16:creationId xmlns:a16="http://schemas.microsoft.com/office/drawing/2014/main" id="{5BD45A81-F713-CC47-7635-C382500AF937}"/>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8" name="Text Placeholder 26">
            <a:extLst>
              <a:ext uri="{FF2B5EF4-FFF2-40B4-BE49-F238E27FC236}">
                <a16:creationId xmlns:a16="http://schemas.microsoft.com/office/drawing/2014/main" id="{0170B396-A286-5231-1084-CBFBF22FF467}"/>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9" name="Text Placeholder 26">
            <a:extLst>
              <a:ext uri="{FF2B5EF4-FFF2-40B4-BE49-F238E27FC236}">
                <a16:creationId xmlns:a16="http://schemas.microsoft.com/office/drawing/2014/main" id="{E26E4260-3F6D-608C-1D88-7DE38DCB7F65}"/>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B84D69D9-BEC9-27E9-9BEF-C7E2836F44F5}"/>
              </a:ext>
            </a:extLst>
          </p:cNvPr>
          <p:cNvSpPr>
            <a:spLocks noGrp="1"/>
          </p:cNvSpPr>
          <p:nvPr>
            <p:ph type="body" sz="quarter" idx="46"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3" name="Text Placeholder 23">
            <a:extLst>
              <a:ext uri="{FF2B5EF4-FFF2-40B4-BE49-F238E27FC236}">
                <a16:creationId xmlns:a16="http://schemas.microsoft.com/office/drawing/2014/main" id="{97CEBCAB-3AF4-567D-0938-399413BAF0C0}"/>
              </a:ext>
            </a:extLst>
          </p:cNvPr>
          <p:cNvSpPr>
            <a:spLocks noGrp="1"/>
          </p:cNvSpPr>
          <p:nvPr>
            <p:ph type="body" sz="quarter" idx="47"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331442687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 colums w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2000" y="237316"/>
            <a:ext cx="8640000" cy="713597"/>
          </a:xfrm>
          <a:prstGeom prst="rect">
            <a:avLst/>
          </a:prstGeom>
        </p:spPr>
        <p:txBody>
          <a:bodyPr vert="horz" lIns="0" tIns="0" rIns="0" bIns="0" rtlCol="0" anchor="t" anchorCtr="0">
            <a:noAutofit/>
          </a:bodyPr>
          <a:lstStyle>
            <a:lvl1pPr algn="l">
              <a:defRPr>
                <a:latin typeface="+mj-lt"/>
              </a:defRPr>
            </a:lvl1pPr>
          </a:lstStyle>
          <a:p>
            <a:r>
              <a:rPr lang="en-US"/>
              <a:t>Click to add a title</a:t>
            </a:r>
          </a:p>
        </p:txBody>
      </p:sp>
      <p:sp>
        <p:nvSpPr>
          <p:cNvPr id="22" name="Text Placeholder 2"/>
          <p:cNvSpPr>
            <a:spLocks noGrp="1"/>
          </p:cNvSpPr>
          <p:nvPr>
            <p:ph type="body" sz="quarter" idx="22" hasCustomPrompt="1"/>
          </p:nvPr>
        </p:nvSpPr>
        <p:spPr>
          <a:xfrm>
            <a:off x="252000" y="2642400"/>
            <a:ext cx="201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71" name="Text Placeholder 2"/>
          <p:cNvSpPr>
            <a:spLocks noGrp="1"/>
          </p:cNvSpPr>
          <p:nvPr>
            <p:ph type="body" sz="quarter" idx="31" hasCustomPrompt="1"/>
          </p:nvPr>
        </p:nvSpPr>
        <p:spPr>
          <a:xfrm>
            <a:off x="2460392" y="2642400"/>
            <a:ext cx="201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76" name="Text Placeholder 2"/>
          <p:cNvSpPr>
            <a:spLocks noGrp="1"/>
          </p:cNvSpPr>
          <p:nvPr>
            <p:ph type="body" sz="quarter" idx="34" hasCustomPrompt="1"/>
          </p:nvPr>
        </p:nvSpPr>
        <p:spPr>
          <a:xfrm>
            <a:off x="4668784" y="2642400"/>
            <a:ext cx="201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81" name="Text Placeholder 2"/>
          <p:cNvSpPr>
            <a:spLocks noGrp="1"/>
          </p:cNvSpPr>
          <p:nvPr>
            <p:ph type="body" sz="quarter" idx="37" hasCustomPrompt="1"/>
          </p:nvPr>
        </p:nvSpPr>
        <p:spPr>
          <a:xfrm>
            <a:off x="6877175" y="2642400"/>
            <a:ext cx="201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34" name="Text Placeholder 4"/>
          <p:cNvSpPr>
            <a:spLocks noGrp="1"/>
          </p:cNvSpPr>
          <p:nvPr>
            <p:ph type="body" sz="quarter" idx="27" hasCustomPrompt="1"/>
          </p:nvPr>
        </p:nvSpPr>
        <p:spPr>
          <a:xfrm>
            <a:off x="252000" y="735013"/>
            <a:ext cx="8643600"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a subtitle or remove this placeholder if you don't want it</a:t>
            </a:r>
          </a:p>
        </p:txBody>
      </p:sp>
      <p:sp>
        <p:nvSpPr>
          <p:cNvPr id="24" name="Picture Placeholder 6">
            <a:extLst>
              <a:ext uri="{FF2B5EF4-FFF2-40B4-BE49-F238E27FC236}">
                <a16:creationId xmlns:a16="http://schemas.microsoft.com/office/drawing/2014/main" id="{67F31111-9B73-994F-BE8C-C55388657C7A}"/>
              </a:ext>
            </a:extLst>
          </p:cNvPr>
          <p:cNvSpPr>
            <a:spLocks noGrp="1"/>
          </p:cNvSpPr>
          <p:nvPr>
            <p:ph type="pic" sz="quarter" idx="21" hasCustomPrompt="1"/>
          </p:nvPr>
        </p:nvSpPr>
        <p:spPr>
          <a:xfrm>
            <a:off x="252000" y="1164512"/>
            <a:ext cx="2016000" cy="1260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25" name="Picture Placeholder 6">
            <a:extLst>
              <a:ext uri="{FF2B5EF4-FFF2-40B4-BE49-F238E27FC236}">
                <a16:creationId xmlns:a16="http://schemas.microsoft.com/office/drawing/2014/main" id="{25E0286D-50C3-EE4F-A08D-A45D27C90585}"/>
              </a:ext>
            </a:extLst>
          </p:cNvPr>
          <p:cNvSpPr>
            <a:spLocks noGrp="1"/>
          </p:cNvSpPr>
          <p:nvPr>
            <p:ph type="pic" sz="quarter" idx="42" hasCustomPrompt="1"/>
          </p:nvPr>
        </p:nvSpPr>
        <p:spPr>
          <a:xfrm>
            <a:off x="2460392" y="1165279"/>
            <a:ext cx="2016000" cy="1260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26" name="Picture Placeholder 6">
            <a:extLst>
              <a:ext uri="{FF2B5EF4-FFF2-40B4-BE49-F238E27FC236}">
                <a16:creationId xmlns:a16="http://schemas.microsoft.com/office/drawing/2014/main" id="{13E1438A-7205-A64F-9BA2-15966D25191B}"/>
              </a:ext>
            </a:extLst>
          </p:cNvPr>
          <p:cNvSpPr>
            <a:spLocks noGrp="1"/>
          </p:cNvSpPr>
          <p:nvPr>
            <p:ph type="pic" sz="quarter" idx="43" hasCustomPrompt="1"/>
          </p:nvPr>
        </p:nvSpPr>
        <p:spPr>
          <a:xfrm>
            <a:off x="4668784" y="1166046"/>
            <a:ext cx="2016000" cy="1260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30" name="Picture Placeholder 6">
            <a:extLst>
              <a:ext uri="{FF2B5EF4-FFF2-40B4-BE49-F238E27FC236}">
                <a16:creationId xmlns:a16="http://schemas.microsoft.com/office/drawing/2014/main" id="{D2F8F7FC-F872-9A4D-880C-DFB2B6BF2FC9}"/>
              </a:ext>
            </a:extLst>
          </p:cNvPr>
          <p:cNvSpPr>
            <a:spLocks noGrp="1"/>
          </p:cNvSpPr>
          <p:nvPr>
            <p:ph type="pic" sz="quarter" idx="44" hasCustomPrompt="1"/>
          </p:nvPr>
        </p:nvSpPr>
        <p:spPr>
          <a:xfrm>
            <a:off x="6877175" y="1166813"/>
            <a:ext cx="2016000" cy="1260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23" name="Content Placeholder 2">
            <a:extLst>
              <a:ext uri="{FF2B5EF4-FFF2-40B4-BE49-F238E27FC236}">
                <a16:creationId xmlns:a16="http://schemas.microsoft.com/office/drawing/2014/main" id="{0BB6F10D-9BEF-443B-902D-495FAC6614C5}"/>
              </a:ext>
            </a:extLst>
          </p:cNvPr>
          <p:cNvSpPr>
            <a:spLocks noGrp="1"/>
          </p:cNvSpPr>
          <p:nvPr>
            <p:ph sz="quarter" idx="45" hasCustomPrompt="1"/>
          </p:nvPr>
        </p:nvSpPr>
        <p:spPr>
          <a:xfrm>
            <a:off x="250827" y="3038400"/>
            <a:ext cx="2015997" cy="1476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31" name="Content Placeholder 2">
            <a:extLst>
              <a:ext uri="{FF2B5EF4-FFF2-40B4-BE49-F238E27FC236}">
                <a16:creationId xmlns:a16="http://schemas.microsoft.com/office/drawing/2014/main" id="{9BF5B465-648E-4152-B0B0-2B67CBCF27BD}"/>
              </a:ext>
            </a:extLst>
          </p:cNvPr>
          <p:cNvSpPr>
            <a:spLocks noGrp="1"/>
          </p:cNvSpPr>
          <p:nvPr>
            <p:ph sz="quarter" idx="46" hasCustomPrompt="1"/>
          </p:nvPr>
        </p:nvSpPr>
        <p:spPr>
          <a:xfrm>
            <a:off x="2459610" y="3038400"/>
            <a:ext cx="2015997" cy="1476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Content Placeholder 2">
            <a:extLst>
              <a:ext uri="{FF2B5EF4-FFF2-40B4-BE49-F238E27FC236}">
                <a16:creationId xmlns:a16="http://schemas.microsoft.com/office/drawing/2014/main" id="{105FB33C-15EA-4405-8C2E-0105E1F76398}"/>
              </a:ext>
            </a:extLst>
          </p:cNvPr>
          <p:cNvSpPr>
            <a:spLocks noGrp="1"/>
          </p:cNvSpPr>
          <p:nvPr>
            <p:ph sz="quarter" idx="47" hasCustomPrompt="1"/>
          </p:nvPr>
        </p:nvSpPr>
        <p:spPr>
          <a:xfrm>
            <a:off x="4668393" y="3038400"/>
            <a:ext cx="2015997" cy="1476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33" name="Content Placeholder 2">
            <a:extLst>
              <a:ext uri="{FF2B5EF4-FFF2-40B4-BE49-F238E27FC236}">
                <a16:creationId xmlns:a16="http://schemas.microsoft.com/office/drawing/2014/main" id="{DAE70CB6-4B3B-4FED-89ED-1F0BD64421EB}"/>
              </a:ext>
            </a:extLst>
          </p:cNvPr>
          <p:cNvSpPr>
            <a:spLocks noGrp="1"/>
          </p:cNvSpPr>
          <p:nvPr>
            <p:ph sz="quarter" idx="48" hasCustomPrompt="1"/>
          </p:nvPr>
        </p:nvSpPr>
        <p:spPr>
          <a:xfrm>
            <a:off x="6877175" y="3038400"/>
            <a:ext cx="2015997" cy="1476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23">
            <a:extLst>
              <a:ext uri="{FF2B5EF4-FFF2-40B4-BE49-F238E27FC236}">
                <a16:creationId xmlns:a16="http://schemas.microsoft.com/office/drawing/2014/main" id="{5343566F-1319-B186-ED39-98395E77F614}"/>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5" name="Text Placeholder 26">
            <a:extLst>
              <a:ext uri="{FF2B5EF4-FFF2-40B4-BE49-F238E27FC236}">
                <a16:creationId xmlns:a16="http://schemas.microsoft.com/office/drawing/2014/main" id="{0D68A616-8C3D-6F18-3917-252571627CB3}"/>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7" name="Text Placeholder 26">
            <a:extLst>
              <a:ext uri="{FF2B5EF4-FFF2-40B4-BE49-F238E27FC236}">
                <a16:creationId xmlns:a16="http://schemas.microsoft.com/office/drawing/2014/main" id="{CF88E196-E2DA-0E46-B289-F12DC35F645F}"/>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8" name="Text Placeholder 26">
            <a:extLst>
              <a:ext uri="{FF2B5EF4-FFF2-40B4-BE49-F238E27FC236}">
                <a16:creationId xmlns:a16="http://schemas.microsoft.com/office/drawing/2014/main" id="{89D9C7F4-248B-5E03-8578-0BEE0ECE1FD9}"/>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9" name="Text Placeholder 26">
            <a:extLst>
              <a:ext uri="{FF2B5EF4-FFF2-40B4-BE49-F238E27FC236}">
                <a16:creationId xmlns:a16="http://schemas.microsoft.com/office/drawing/2014/main" id="{B495BD73-7B73-C385-A77D-22C47A936894}"/>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42B71A9F-CAEC-1328-1ADB-6102981B6CBF}"/>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3" name="Text Placeholder 23">
            <a:extLst>
              <a:ext uri="{FF2B5EF4-FFF2-40B4-BE49-F238E27FC236}">
                <a16:creationId xmlns:a16="http://schemas.microsoft.com/office/drawing/2014/main" id="{E6E9A381-AD80-775E-B4EB-8EA842A06F07}"/>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277150353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5 colums wo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2000" y="237316"/>
            <a:ext cx="8640000" cy="497697"/>
          </a:xfrm>
          <a:prstGeom prst="rect">
            <a:avLst/>
          </a:prstGeom>
        </p:spPr>
        <p:txBody>
          <a:bodyPr vert="horz" lIns="0" tIns="0" rIns="0" bIns="0" rtlCol="0" anchor="t" anchorCtr="0">
            <a:noAutofit/>
          </a:bodyPr>
          <a:lstStyle>
            <a:lvl1pPr algn="l">
              <a:defRPr>
                <a:latin typeface="+mj-lt"/>
              </a:defRPr>
            </a:lvl1pPr>
          </a:lstStyle>
          <a:p>
            <a:r>
              <a:rPr lang="en-US"/>
              <a:t>Click to add a title</a:t>
            </a:r>
          </a:p>
        </p:txBody>
      </p:sp>
      <p:sp>
        <p:nvSpPr>
          <p:cNvPr id="21"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252000" y="1872000"/>
            <a:ext cx="1584000" cy="936811"/>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a:t>Click to start texting</a:t>
            </a:r>
            <a:endParaRPr lang="en-US"/>
          </a:p>
        </p:txBody>
      </p:sp>
      <p:sp>
        <p:nvSpPr>
          <p:cNvPr id="22" name="Text Placeholder 2"/>
          <p:cNvSpPr>
            <a:spLocks noGrp="1"/>
          </p:cNvSpPr>
          <p:nvPr>
            <p:ph type="body" sz="quarter" idx="22" hasCustomPrompt="1"/>
          </p:nvPr>
        </p:nvSpPr>
        <p:spPr>
          <a:xfrm>
            <a:off x="252000" y="1310399"/>
            <a:ext cx="1584000" cy="468000"/>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71" name="Text Placeholder 2"/>
          <p:cNvSpPr>
            <a:spLocks noGrp="1"/>
          </p:cNvSpPr>
          <p:nvPr>
            <p:ph type="body" sz="quarter" idx="31" hasCustomPrompt="1"/>
          </p:nvPr>
        </p:nvSpPr>
        <p:spPr>
          <a:xfrm>
            <a:off x="2016294" y="1310399"/>
            <a:ext cx="1584000" cy="468000"/>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76" name="Text Placeholder 2"/>
          <p:cNvSpPr>
            <a:spLocks noGrp="1"/>
          </p:cNvSpPr>
          <p:nvPr>
            <p:ph type="body" sz="quarter" idx="34" hasCustomPrompt="1"/>
          </p:nvPr>
        </p:nvSpPr>
        <p:spPr>
          <a:xfrm>
            <a:off x="3780588" y="1310399"/>
            <a:ext cx="1584000" cy="468000"/>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81" name="Text Placeholder 2"/>
          <p:cNvSpPr>
            <a:spLocks noGrp="1"/>
          </p:cNvSpPr>
          <p:nvPr>
            <p:ph type="body" sz="quarter" idx="37" hasCustomPrompt="1"/>
          </p:nvPr>
        </p:nvSpPr>
        <p:spPr>
          <a:xfrm>
            <a:off x="5544882" y="1310399"/>
            <a:ext cx="1584000" cy="468000"/>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34" name="Text Placeholder 4"/>
          <p:cNvSpPr>
            <a:spLocks noGrp="1"/>
          </p:cNvSpPr>
          <p:nvPr>
            <p:ph type="body" sz="quarter" idx="27" hasCustomPrompt="1"/>
          </p:nvPr>
        </p:nvSpPr>
        <p:spPr>
          <a:xfrm>
            <a:off x="252000" y="735013"/>
            <a:ext cx="8640000"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a subtitle or remove this placeholder if you don't want it</a:t>
            </a:r>
          </a:p>
        </p:txBody>
      </p:sp>
      <p:sp>
        <p:nvSpPr>
          <p:cNvPr id="27" name="Content Placeholder 2">
            <a:extLst>
              <a:ext uri="{FF2B5EF4-FFF2-40B4-BE49-F238E27FC236}">
                <a16:creationId xmlns:a16="http://schemas.microsoft.com/office/drawing/2014/main" id="{1D312E8C-BE32-5F45-A5AB-57FDA3272178}"/>
              </a:ext>
            </a:extLst>
          </p:cNvPr>
          <p:cNvSpPr>
            <a:spLocks noGrp="1"/>
          </p:cNvSpPr>
          <p:nvPr>
            <p:ph sz="quarter" idx="39" hasCustomPrompt="1"/>
          </p:nvPr>
        </p:nvSpPr>
        <p:spPr>
          <a:xfrm>
            <a:off x="2016294" y="1872000"/>
            <a:ext cx="1584000" cy="936811"/>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a:t>Click to start texting</a:t>
            </a:r>
            <a:endParaRPr lang="en-US"/>
          </a:p>
        </p:txBody>
      </p:sp>
      <p:sp>
        <p:nvSpPr>
          <p:cNvPr id="28" name="Content Placeholder 2">
            <a:extLst>
              <a:ext uri="{FF2B5EF4-FFF2-40B4-BE49-F238E27FC236}">
                <a16:creationId xmlns:a16="http://schemas.microsoft.com/office/drawing/2014/main" id="{1D312E8C-BE32-5F45-A5AB-57FDA3272178}"/>
              </a:ext>
            </a:extLst>
          </p:cNvPr>
          <p:cNvSpPr>
            <a:spLocks noGrp="1"/>
          </p:cNvSpPr>
          <p:nvPr>
            <p:ph sz="quarter" idx="40" hasCustomPrompt="1"/>
          </p:nvPr>
        </p:nvSpPr>
        <p:spPr>
          <a:xfrm>
            <a:off x="3780588" y="1872000"/>
            <a:ext cx="1584000" cy="936811"/>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a:t>Click to start texting</a:t>
            </a:r>
            <a:endParaRPr lang="en-US"/>
          </a:p>
        </p:txBody>
      </p:sp>
      <p:sp>
        <p:nvSpPr>
          <p:cNvPr id="29" name="Content Placeholder 2">
            <a:extLst>
              <a:ext uri="{FF2B5EF4-FFF2-40B4-BE49-F238E27FC236}">
                <a16:creationId xmlns:a16="http://schemas.microsoft.com/office/drawing/2014/main" id="{1D312E8C-BE32-5F45-A5AB-57FDA3272178}"/>
              </a:ext>
            </a:extLst>
          </p:cNvPr>
          <p:cNvSpPr>
            <a:spLocks noGrp="1"/>
          </p:cNvSpPr>
          <p:nvPr>
            <p:ph sz="quarter" idx="41" hasCustomPrompt="1"/>
          </p:nvPr>
        </p:nvSpPr>
        <p:spPr>
          <a:xfrm>
            <a:off x="5544882" y="1872000"/>
            <a:ext cx="1584000" cy="936811"/>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a:t>Click to start texting</a:t>
            </a:r>
            <a:endParaRPr lang="en-US"/>
          </a:p>
        </p:txBody>
      </p:sp>
      <p:sp>
        <p:nvSpPr>
          <p:cNvPr id="23" name="Text Placeholder 2">
            <a:extLst>
              <a:ext uri="{FF2B5EF4-FFF2-40B4-BE49-F238E27FC236}">
                <a16:creationId xmlns:a16="http://schemas.microsoft.com/office/drawing/2014/main" id="{46183151-3EA5-B14B-8BAA-DEB957261212}"/>
              </a:ext>
            </a:extLst>
          </p:cNvPr>
          <p:cNvSpPr>
            <a:spLocks noGrp="1"/>
          </p:cNvSpPr>
          <p:nvPr>
            <p:ph type="body" sz="quarter" idx="45" hasCustomPrompt="1"/>
          </p:nvPr>
        </p:nvSpPr>
        <p:spPr>
          <a:xfrm>
            <a:off x="7309175" y="1310399"/>
            <a:ext cx="1584000" cy="468000"/>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31" name="Content Placeholder 2">
            <a:extLst>
              <a:ext uri="{FF2B5EF4-FFF2-40B4-BE49-F238E27FC236}">
                <a16:creationId xmlns:a16="http://schemas.microsoft.com/office/drawing/2014/main" id="{A5533BCC-E443-5045-AE97-25835E0CD121}"/>
              </a:ext>
            </a:extLst>
          </p:cNvPr>
          <p:cNvSpPr>
            <a:spLocks noGrp="1"/>
          </p:cNvSpPr>
          <p:nvPr>
            <p:ph sz="quarter" idx="46" hasCustomPrompt="1"/>
          </p:nvPr>
        </p:nvSpPr>
        <p:spPr>
          <a:xfrm>
            <a:off x="7309175" y="1872000"/>
            <a:ext cx="1584000" cy="936811"/>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a:t>Click to start texting</a:t>
            </a:r>
            <a:endParaRPr lang="en-US"/>
          </a:p>
        </p:txBody>
      </p:sp>
      <p:sp>
        <p:nvSpPr>
          <p:cNvPr id="26" name="Content Placeholder 2">
            <a:extLst>
              <a:ext uri="{FF2B5EF4-FFF2-40B4-BE49-F238E27FC236}">
                <a16:creationId xmlns:a16="http://schemas.microsoft.com/office/drawing/2014/main" id="{0A289B2D-773C-4E78-8DDB-AF87E75C84C9}"/>
              </a:ext>
            </a:extLst>
          </p:cNvPr>
          <p:cNvSpPr>
            <a:spLocks noGrp="1"/>
          </p:cNvSpPr>
          <p:nvPr>
            <p:ph sz="quarter" idx="48" hasCustomPrompt="1"/>
          </p:nvPr>
        </p:nvSpPr>
        <p:spPr>
          <a:xfrm>
            <a:off x="252000" y="2930400"/>
            <a:ext cx="1584000" cy="1584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Content Placeholder 2">
            <a:extLst>
              <a:ext uri="{FF2B5EF4-FFF2-40B4-BE49-F238E27FC236}">
                <a16:creationId xmlns:a16="http://schemas.microsoft.com/office/drawing/2014/main" id="{E05D59C4-59FB-4E2A-8511-16C6435ED34B}"/>
              </a:ext>
            </a:extLst>
          </p:cNvPr>
          <p:cNvSpPr>
            <a:spLocks noGrp="1"/>
          </p:cNvSpPr>
          <p:nvPr>
            <p:ph sz="quarter" idx="49" hasCustomPrompt="1"/>
          </p:nvPr>
        </p:nvSpPr>
        <p:spPr>
          <a:xfrm>
            <a:off x="2016294" y="2930400"/>
            <a:ext cx="1584000" cy="1584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Content Placeholder 2">
            <a:extLst>
              <a:ext uri="{FF2B5EF4-FFF2-40B4-BE49-F238E27FC236}">
                <a16:creationId xmlns:a16="http://schemas.microsoft.com/office/drawing/2014/main" id="{156A834C-819D-4547-869B-8F1F9DE70C0F}"/>
              </a:ext>
            </a:extLst>
          </p:cNvPr>
          <p:cNvSpPr>
            <a:spLocks noGrp="1"/>
          </p:cNvSpPr>
          <p:nvPr>
            <p:ph sz="quarter" idx="50" hasCustomPrompt="1"/>
          </p:nvPr>
        </p:nvSpPr>
        <p:spPr>
          <a:xfrm>
            <a:off x="3780588" y="2930400"/>
            <a:ext cx="1584000" cy="1584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39" name="Content Placeholder 2">
            <a:extLst>
              <a:ext uri="{FF2B5EF4-FFF2-40B4-BE49-F238E27FC236}">
                <a16:creationId xmlns:a16="http://schemas.microsoft.com/office/drawing/2014/main" id="{46AADA76-36C4-4649-B983-E9D361144FB8}"/>
              </a:ext>
            </a:extLst>
          </p:cNvPr>
          <p:cNvSpPr>
            <a:spLocks noGrp="1"/>
          </p:cNvSpPr>
          <p:nvPr>
            <p:ph sz="quarter" idx="51" hasCustomPrompt="1"/>
          </p:nvPr>
        </p:nvSpPr>
        <p:spPr>
          <a:xfrm>
            <a:off x="5544882" y="2930400"/>
            <a:ext cx="1584000" cy="1584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47" name="Content Placeholder 2">
            <a:extLst>
              <a:ext uri="{FF2B5EF4-FFF2-40B4-BE49-F238E27FC236}">
                <a16:creationId xmlns:a16="http://schemas.microsoft.com/office/drawing/2014/main" id="{180B9DC0-E4E1-4129-99DE-20A06C95C182}"/>
              </a:ext>
            </a:extLst>
          </p:cNvPr>
          <p:cNvSpPr>
            <a:spLocks noGrp="1"/>
          </p:cNvSpPr>
          <p:nvPr>
            <p:ph sz="quarter" idx="52" hasCustomPrompt="1"/>
          </p:nvPr>
        </p:nvSpPr>
        <p:spPr>
          <a:xfrm>
            <a:off x="7309175" y="2930400"/>
            <a:ext cx="1584000" cy="158400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23">
            <a:extLst>
              <a:ext uri="{FF2B5EF4-FFF2-40B4-BE49-F238E27FC236}">
                <a16:creationId xmlns:a16="http://schemas.microsoft.com/office/drawing/2014/main" id="{45C4608E-386D-E0B5-4A2F-DDF7E291D2DA}"/>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5" name="Text Placeholder 26">
            <a:extLst>
              <a:ext uri="{FF2B5EF4-FFF2-40B4-BE49-F238E27FC236}">
                <a16:creationId xmlns:a16="http://schemas.microsoft.com/office/drawing/2014/main" id="{D87BCCFF-C053-4730-B2B8-0E7A991A9B8A}"/>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7" name="Text Placeholder 26">
            <a:extLst>
              <a:ext uri="{FF2B5EF4-FFF2-40B4-BE49-F238E27FC236}">
                <a16:creationId xmlns:a16="http://schemas.microsoft.com/office/drawing/2014/main" id="{85AAD784-2A89-5072-4077-5983BC4BD5B6}"/>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8" name="Text Placeholder 26">
            <a:extLst>
              <a:ext uri="{FF2B5EF4-FFF2-40B4-BE49-F238E27FC236}">
                <a16:creationId xmlns:a16="http://schemas.microsoft.com/office/drawing/2014/main" id="{2236D46C-FB88-84E3-C549-D69F50CBD3E1}"/>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9" name="Text Placeholder 26">
            <a:extLst>
              <a:ext uri="{FF2B5EF4-FFF2-40B4-BE49-F238E27FC236}">
                <a16:creationId xmlns:a16="http://schemas.microsoft.com/office/drawing/2014/main" id="{33D83E7A-7FB1-1CC9-7EFD-17F9A26F51D7}"/>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B91A58B8-9BC1-FC92-365D-0F70682E5480}"/>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3" name="Text Placeholder 23">
            <a:extLst>
              <a:ext uri="{FF2B5EF4-FFF2-40B4-BE49-F238E27FC236}">
                <a16:creationId xmlns:a16="http://schemas.microsoft.com/office/drawing/2014/main" id="{215E8B2A-68D1-5172-3828-6915AAEAD620}"/>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364444956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5 colums w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2000" y="237316"/>
            <a:ext cx="8640000" cy="497697"/>
          </a:xfrm>
          <a:prstGeom prst="rect">
            <a:avLst/>
          </a:prstGeom>
        </p:spPr>
        <p:txBody>
          <a:bodyPr vert="horz" lIns="0" tIns="0" rIns="0" bIns="0" rtlCol="0" anchor="t" anchorCtr="0">
            <a:noAutofit/>
          </a:bodyPr>
          <a:lstStyle>
            <a:lvl1pPr algn="l">
              <a:defRPr>
                <a:latin typeface="+mj-lt"/>
              </a:defRPr>
            </a:lvl1pPr>
          </a:lstStyle>
          <a:p>
            <a:r>
              <a:rPr lang="en-US"/>
              <a:t>Click to add a title</a:t>
            </a:r>
          </a:p>
        </p:txBody>
      </p:sp>
      <p:sp>
        <p:nvSpPr>
          <p:cNvPr id="22" name="Text Placeholder 2"/>
          <p:cNvSpPr>
            <a:spLocks noGrp="1"/>
          </p:cNvSpPr>
          <p:nvPr>
            <p:ph type="body" sz="quarter" idx="22" hasCustomPrompt="1"/>
          </p:nvPr>
        </p:nvSpPr>
        <p:spPr>
          <a:xfrm>
            <a:off x="252000" y="2570400"/>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71" name="Text Placeholder 2"/>
          <p:cNvSpPr>
            <a:spLocks noGrp="1"/>
          </p:cNvSpPr>
          <p:nvPr>
            <p:ph type="body" sz="quarter" idx="31" hasCustomPrompt="1"/>
          </p:nvPr>
        </p:nvSpPr>
        <p:spPr>
          <a:xfrm>
            <a:off x="2016294" y="2570400"/>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76" name="Text Placeholder 2"/>
          <p:cNvSpPr>
            <a:spLocks noGrp="1"/>
          </p:cNvSpPr>
          <p:nvPr>
            <p:ph type="body" sz="quarter" idx="34" hasCustomPrompt="1"/>
          </p:nvPr>
        </p:nvSpPr>
        <p:spPr>
          <a:xfrm>
            <a:off x="3780588" y="2570400"/>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81" name="Text Placeholder 2"/>
          <p:cNvSpPr>
            <a:spLocks noGrp="1"/>
          </p:cNvSpPr>
          <p:nvPr>
            <p:ph type="body" sz="quarter" idx="37" hasCustomPrompt="1"/>
          </p:nvPr>
        </p:nvSpPr>
        <p:spPr>
          <a:xfrm>
            <a:off x="5544882" y="2570400"/>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34" name="Text Placeholder 4"/>
          <p:cNvSpPr>
            <a:spLocks noGrp="1"/>
          </p:cNvSpPr>
          <p:nvPr>
            <p:ph type="body" sz="quarter" idx="27" hasCustomPrompt="1"/>
          </p:nvPr>
        </p:nvSpPr>
        <p:spPr>
          <a:xfrm>
            <a:off x="252000" y="735013"/>
            <a:ext cx="8640000"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a subtitle or remove this placeholder if you don't want it</a:t>
            </a:r>
          </a:p>
        </p:txBody>
      </p:sp>
      <p:sp>
        <p:nvSpPr>
          <p:cNvPr id="24" name="Picture Placeholder 6">
            <a:extLst>
              <a:ext uri="{FF2B5EF4-FFF2-40B4-BE49-F238E27FC236}">
                <a16:creationId xmlns:a16="http://schemas.microsoft.com/office/drawing/2014/main" id="{67F31111-9B73-994F-BE8C-C55388657C7A}"/>
              </a:ext>
            </a:extLst>
          </p:cNvPr>
          <p:cNvSpPr>
            <a:spLocks noGrp="1"/>
          </p:cNvSpPr>
          <p:nvPr>
            <p:ph type="pic" sz="quarter" idx="21" hasCustomPrompt="1"/>
          </p:nvPr>
        </p:nvSpPr>
        <p:spPr>
          <a:xfrm>
            <a:off x="252000" y="1166400"/>
            <a:ext cx="1584000" cy="1260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25" name="Picture Placeholder 6">
            <a:extLst>
              <a:ext uri="{FF2B5EF4-FFF2-40B4-BE49-F238E27FC236}">
                <a16:creationId xmlns:a16="http://schemas.microsoft.com/office/drawing/2014/main" id="{25E0286D-50C3-EE4F-A08D-A45D27C90585}"/>
              </a:ext>
            </a:extLst>
          </p:cNvPr>
          <p:cNvSpPr>
            <a:spLocks noGrp="1"/>
          </p:cNvSpPr>
          <p:nvPr>
            <p:ph type="pic" sz="quarter" idx="42" hasCustomPrompt="1"/>
          </p:nvPr>
        </p:nvSpPr>
        <p:spPr>
          <a:xfrm>
            <a:off x="2016294" y="1166400"/>
            <a:ext cx="1584000" cy="1260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26" name="Picture Placeholder 6">
            <a:extLst>
              <a:ext uri="{FF2B5EF4-FFF2-40B4-BE49-F238E27FC236}">
                <a16:creationId xmlns:a16="http://schemas.microsoft.com/office/drawing/2014/main" id="{13E1438A-7205-A64F-9BA2-15966D25191B}"/>
              </a:ext>
            </a:extLst>
          </p:cNvPr>
          <p:cNvSpPr>
            <a:spLocks noGrp="1"/>
          </p:cNvSpPr>
          <p:nvPr>
            <p:ph type="pic" sz="quarter" idx="43" hasCustomPrompt="1"/>
          </p:nvPr>
        </p:nvSpPr>
        <p:spPr>
          <a:xfrm>
            <a:off x="3780588" y="1166400"/>
            <a:ext cx="1584000" cy="1260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30" name="Picture Placeholder 6">
            <a:extLst>
              <a:ext uri="{FF2B5EF4-FFF2-40B4-BE49-F238E27FC236}">
                <a16:creationId xmlns:a16="http://schemas.microsoft.com/office/drawing/2014/main" id="{D2F8F7FC-F872-9A4D-880C-DFB2B6BF2FC9}"/>
              </a:ext>
            </a:extLst>
          </p:cNvPr>
          <p:cNvSpPr>
            <a:spLocks noGrp="1"/>
          </p:cNvSpPr>
          <p:nvPr>
            <p:ph type="pic" sz="quarter" idx="44" hasCustomPrompt="1"/>
          </p:nvPr>
        </p:nvSpPr>
        <p:spPr>
          <a:xfrm>
            <a:off x="5544882" y="1166400"/>
            <a:ext cx="1584000" cy="1260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23" name="Text Placeholder 2">
            <a:extLst>
              <a:ext uri="{FF2B5EF4-FFF2-40B4-BE49-F238E27FC236}">
                <a16:creationId xmlns:a16="http://schemas.microsoft.com/office/drawing/2014/main" id="{46183151-3EA5-B14B-8BAA-DEB957261212}"/>
              </a:ext>
            </a:extLst>
          </p:cNvPr>
          <p:cNvSpPr>
            <a:spLocks noGrp="1"/>
          </p:cNvSpPr>
          <p:nvPr>
            <p:ph type="body" sz="quarter" idx="45" hasCustomPrompt="1"/>
          </p:nvPr>
        </p:nvSpPr>
        <p:spPr>
          <a:xfrm>
            <a:off x="7309175" y="2570400"/>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32" name="Picture Placeholder 6">
            <a:extLst>
              <a:ext uri="{FF2B5EF4-FFF2-40B4-BE49-F238E27FC236}">
                <a16:creationId xmlns:a16="http://schemas.microsoft.com/office/drawing/2014/main" id="{5F0A1A9F-D759-624F-B353-9EE6AE93350E}"/>
              </a:ext>
            </a:extLst>
          </p:cNvPr>
          <p:cNvSpPr>
            <a:spLocks noGrp="1"/>
          </p:cNvSpPr>
          <p:nvPr>
            <p:ph type="pic" sz="quarter" idx="47" hasCustomPrompt="1"/>
          </p:nvPr>
        </p:nvSpPr>
        <p:spPr>
          <a:xfrm>
            <a:off x="7309175" y="1166400"/>
            <a:ext cx="1584000" cy="1260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33" name="Content Placeholder 2">
            <a:extLst>
              <a:ext uri="{FF2B5EF4-FFF2-40B4-BE49-F238E27FC236}">
                <a16:creationId xmlns:a16="http://schemas.microsoft.com/office/drawing/2014/main" id="{AC93B055-3935-4A85-A28E-EECF2EFED771}"/>
              </a:ext>
            </a:extLst>
          </p:cNvPr>
          <p:cNvSpPr>
            <a:spLocks noGrp="1"/>
          </p:cNvSpPr>
          <p:nvPr>
            <p:ph sz="quarter" idx="48" hasCustomPrompt="1"/>
          </p:nvPr>
        </p:nvSpPr>
        <p:spPr>
          <a:xfrm>
            <a:off x="252000" y="3204000"/>
            <a:ext cx="1584000" cy="13124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35" name="Content Placeholder 2">
            <a:extLst>
              <a:ext uri="{FF2B5EF4-FFF2-40B4-BE49-F238E27FC236}">
                <a16:creationId xmlns:a16="http://schemas.microsoft.com/office/drawing/2014/main" id="{3E9500E5-2741-4D52-8AA7-4AC77FFE55E5}"/>
              </a:ext>
            </a:extLst>
          </p:cNvPr>
          <p:cNvSpPr>
            <a:spLocks noGrp="1"/>
          </p:cNvSpPr>
          <p:nvPr>
            <p:ph sz="quarter" idx="49" hasCustomPrompt="1"/>
          </p:nvPr>
        </p:nvSpPr>
        <p:spPr>
          <a:xfrm>
            <a:off x="2016294" y="3204000"/>
            <a:ext cx="1584000" cy="13124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36" name="Content Placeholder 2">
            <a:extLst>
              <a:ext uri="{FF2B5EF4-FFF2-40B4-BE49-F238E27FC236}">
                <a16:creationId xmlns:a16="http://schemas.microsoft.com/office/drawing/2014/main" id="{3157B1CA-1E84-4E48-BC40-72999BA1ACC9}"/>
              </a:ext>
            </a:extLst>
          </p:cNvPr>
          <p:cNvSpPr>
            <a:spLocks noGrp="1"/>
          </p:cNvSpPr>
          <p:nvPr>
            <p:ph sz="quarter" idx="50" hasCustomPrompt="1"/>
          </p:nvPr>
        </p:nvSpPr>
        <p:spPr>
          <a:xfrm>
            <a:off x="3780588" y="3204000"/>
            <a:ext cx="1584000" cy="13124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37" name="Content Placeholder 2">
            <a:extLst>
              <a:ext uri="{FF2B5EF4-FFF2-40B4-BE49-F238E27FC236}">
                <a16:creationId xmlns:a16="http://schemas.microsoft.com/office/drawing/2014/main" id="{EC778412-6232-445A-B81C-779437F9A257}"/>
              </a:ext>
            </a:extLst>
          </p:cNvPr>
          <p:cNvSpPr>
            <a:spLocks noGrp="1"/>
          </p:cNvSpPr>
          <p:nvPr>
            <p:ph sz="quarter" idx="51" hasCustomPrompt="1"/>
          </p:nvPr>
        </p:nvSpPr>
        <p:spPr>
          <a:xfrm>
            <a:off x="5544882" y="3204000"/>
            <a:ext cx="1584000" cy="13124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38" name="Content Placeholder 2">
            <a:extLst>
              <a:ext uri="{FF2B5EF4-FFF2-40B4-BE49-F238E27FC236}">
                <a16:creationId xmlns:a16="http://schemas.microsoft.com/office/drawing/2014/main" id="{C0EF491B-9067-4E6A-A008-41D280A33220}"/>
              </a:ext>
            </a:extLst>
          </p:cNvPr>
          <p:cNvSpPr>
            <a:spLocks noGrp="1"/>
          </p:cNvSpPr>
          <p:nvPr>
            <p:ph sz="quarter" idx="52" hasCustomPrompt="1"/>
          </p:nvPr>
        </p:nvSpPr>
        <p:spPr>
          <a:xfrm>
            <a:off x="7309175" y="3204000"/>
            <a:ext cx="1584000" cy="13124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23">
            <a:extLst>
              <a:ext uri="{FF2B5EF4-FFF2-40B4-BE49-F238E27FC236}">
                <a16:creationId xmlns:a16="http://schemas.microsoft.com/office/drawing/2014/main" id="{9CD0F5B9-F170-3427-4F9C-32D52F2298EB}"/>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13" name="Text Placeholder 26">
            <a:extLst>
              <a:ext uri="{FF2B5EF4-FFF2-40B4-BE49-F238E27FC236}">
                <a16:creationId xmlns:a16="http://schemas.microsoft.com/office/drawing/2014/main" id="{0F5457F4-CCAB-6463-8630-48143629F7DA}"/>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14" name="Text Placeholder 26">
            <a:extLst>
              <a:ext uri="{FF2B5EF4-FFF2-40B4-BE49-F238E27FC236}">
                <a16:creationId xmlns:a16="http://schemas.microsoft.com/office/drawing/2014/main" id="{DE8FA770-2AA9-3062-6CBF-22EBDFB80567}"/>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15" name="Text Placeholder 26">
            <a:extLst>
              <a:ext uri="{FF2B5EF4-FFF2-40B4-BE49-F238E27FC236}">
                <a16:creationId xmlns:a16="http://schemas.microsoft.com/office/drawing/2014/main" id="{B2DCAA3D-B9FC-2157-CCA5-82135CE0A38B}"/>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16" name="Text Placeholder 26">
            <a:extLst>
              <a:ext uri="{FF2B5EF4-FFF2-40B4-BE49-F238E27FC236}">
                <a16:creationId xmlns:a16="http://schemas.microsoft.com/office/drawing/2014/main" id="{B2895210-398F-1278-B41E-F47D64F80305}"/>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3DC757B1-FE88-AB9A-6A50-2DAF9A241531}"/>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3" name="Text Placeholder 23">
            <a:extLst>
              <a:ext uri="{FF2B5EF4-FFF2-40B4-BE49-F238E27FC236}">
                <a16:creationId xmlns:a16="http://schemas.microsoft.com/office/drawing/2014/main" id="{A547A647-7EEE-8F91-C0C7-DE013B7C12A3}"/>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130616691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Features list 1">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D8D52C8-8B0E-F747-A256-58B626C9C703}"/>
              </a:ext>
            </a:extLst>
          </p:cNvPr>
          <p:cNvSpPr>
            <a:spLocks noGrp="1"/>
          </p:cNvSpPr>
          <p:nvPr>
            <p:ph type="title" hasCustomPrompt="1"/>
          </p:nvPr>
        </p:nvSpPr>
        <p:spPr>
          <a:xfrm>
            <a:off x="250825" y="237317"/>
            <a:ext cx="8640000" cy="497696"/>
          </a:xfrm>
          <a:prstGeom prst="rect">
            <a:avLst/>
          </a:prstGeom>
        </p:spPr>
        <p:txBody>
          <a:bodyPr vert="horz" lIns="0" tIns="0" rIns="0" bIns="0" rtlCol="0" anchor="t" anchorCtr="0">
            <a:noAutofit/>
          </a:bodyPr>
          <a:lstStyle>
            <a:lvl1pPr algn="l">
              <a:defRPr>
                <a:latin typeface="+mj-lt"/>
              </a:defRPr>
            </a:lvl1pPr>
          </a:lstStyle>
          <a:p>
            <a:r>
              <a:rPr lang="en-US"/>
              <a:t>A key-features slide. Click to add a title</a:t>
            </a:r>
          </a:p>
        </p:txBody>
      </p:sp>
      <p:sp>
        <p:nvSpPr>
          <p:cNvPr id="19" name="Picture Placeholder 6"/>
          <p:cNvSpPr>
            <a:spLocks noGrp="1"/>
          </p:cNvSpPr>
          <p:nvPr>
            <p:ph type="pic" sz="quarter" idx="21" hasCustomPrompt="1"/>
          </p:nvPr>
        </p:nvSpPr>
        <p:spPr>
          <a:xfrm>
            <a:off x="2952000" y="950910"/>
            <a:ext cx="3240000" cy="3565527"/>
          </a:xfrm>
          <a:prstGeom prst="rect">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1000">
                <a:solidFill>
                  <a:schemeClr val="bg2"/>
                </a:solidFill>
              </a:defRPr>
            </a:lvl1pPr>
          </a:lstStyle>
          <a:p>
            <a:r>
              <a:rPr lang="en-US"/>
              <a:t>Click on the icon to add a picture</a:t>
            </a:r>
          </a:p>
        </p:txBody>
      </p:sp>
      <p:sp>
        <p:nvSpPr>
          <p:cNvPr id="33" name="Text Placeholder 2">
            <a:extLst>
              <a:ext uri="{FF2B5EF4-FFF2-40B4-BE49-F238E27FC236}">
                <a16:creationId xmlns:a16="http://schemas.microsoft.com/office/drawing/2014/main" id="{09D260B6-A6D0-45AA-B17A-0C0FB5BFD310}"/>
              </a:ext>
            </a:extLst>
          </p:cNvPr>
          <p:cNvSpPr>
            <a:spLocks noGrp="1"/>
          </p:cNvSpPr>
          <p:nvPr>
            <p:ph type="body" idx="33" hasCustomPrompt="1"/>
          </p:nvPr>
        </p:nvSpPr>
        <p:spPr>
          <a:xfrm>
            <a:off x="6373175" y="950913"/>
            <a:ext cx="2520000" cy="251827"/>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bg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a feature</a:t>
            </a:r>
          </a:p>
        </p:txBody>
      </p:sp>
      <p:sp>
        <p:nvSpPr>
          <p:cNvPr id="35" name="Text Placeholder 2">
            <a:extLst>
              <a:ext uri="{FF2B5EF4-FFF2-40B4-BE49-F238E27FC236}">
                <a16:creationId xmlns:a16="http://schemas.microsoft.com/office/drawing/2014/main" id="{85EABAB2-694B-4A1B-8745-2C53052C0C7B}"/>
              </a:ext>
            </a:extLst>
          </p:cNvPr>
          <p:cNvSpPr>
            <a:spLocks noGrp="1"/>
          </p:cNvSpPr>
          <p:nvPr>
            <p:ph type="body" idx="34" hasCustomPrompt="1"/>
          </p:nvPr>
        </p:nvSpPr>
        <p:spPr>
          <a:xfrm>
            <a:off x="6373175" y="1868684"/>
            <a:ext cx="2520000" cy="252000"/>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bg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a feature</a:t>
            </a:r>
          </a:p>
        </p:txBody>
      </p:sp>
      <p:sp>
        <p:nvSpPr>
          <p:cNvPr id="36" name="Text Placeholder 2">
            <a:extLst>
              <a:ext uri="{FF2B5EF4-FFF2-40B4-BE49-F238E27FC236}">
                <a16:creationId xmlns:a16="http://schemas.microsoft.com/office/drawing/2014/main" id="{DF18AFD0-1E72-4AB9-BA4F-2252BDA5AC7B}"/>
              </a:ext>
            </a:extLst>
          </p:cNvPr>
          <p:cNvSpPr>
            <a:spLocks noGrp="1"/>
          </p:cNvSpPr>
          <p:nvPr>
            <p:ph type="body" idx="35" hasCustomPrompt="1"/>
          </p:nvPr>
        </p:nvSpPr>
        <p:spPr>
          <a:xfrm>
            <a:off x="6373175" y="2786628"/>
            <a:ext cx="2520000" cy="252000"/>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bg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a feature</a:t>
            </a:r>
          </a:p>
        </p:txBody>
      </p:sp>
      <p:sp>
        <p:nvSpPr>
          <p:cNvPr id="38" name="Text Placeholder 2">
            <a:extLst>
              <a:ext uri="{FF2B5EF4-FFF2-40B4-BE49-F238E27FC236}">
                <a16:creationId xmlns:a16="http://schemas.microsoft.com/office/drawing/2014/main" id="{3B382F83-9C12-4C74-B976-58AA4B1EA437}"/>
              </a:ext>
            </a:extLst>
          </p:cNvPr>
          <p:cNvSpPr>
            <a:spLocks noGrp="1"/>
          </p:cNvSpPr>
          <p:nvPr>
            <p:ph type="body" sz="quarter" idx="37" hasCustomPrompt="1"/>
          </p:nvPr>
        </p:nvSpPr>
        <p:spPr>
          <a:xfrm>
            <a:off x="6373175" y="1274400"/>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a:t>Click to add a short description</a:t>
            </a:r>
          </a:p>
        </p:txBody>
      </p:sp>
      <p:sp>
        <p:nvSpPr>
          <p:cNvPr id="46" name="Text Placeholder 2">
            <a:extLst>
              <a:ext uri="{FF2B5EF4-FFF2-40B4-BE49-F238E27FC236}">
                <a16:creationId xmlns:a16="http://schemas.microsoft.com/office/drawing/2014/main" id="{6944E608-40E3-4B7E-BA61-A4C76D243B56}"/>
              </a:ext>
            </a:extLst>
          </p:cNvPr>
          <p:cNvSpPr>
            <a:spLocks noGrp="1"/>
          </p:cNvSpPr>
          <p:nvPr>
            <p:ph type="body" sz="quarter" idx="38" hasCustomPrompt="1"/>
          </p:nvPr>
        </p:nvSpPr>
        <p:spPr>
          <a:xfrm>
            <a:off x="6373175" y="2192287"/>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a:t>Click to add a short description</a:t>
            </a:r>
          </a:p>
        </p:txBody>
      </p:sp>
      <p:sp>
        <p:nvSpPr>
          <p:cNvPr id="47" name="Text Placeholder 2">
            <a:extLst>
              <a:ext uri="{FF2B5EF4-FFF2-40B4-BE49-F238E27FC236}">
                <a16:creationId xmlns:a16="http://schemas.microsoft.com/office/drawing/2014/main" id="{F8BB3C07-FC31-4DAD-B886-BAFAF4E34554}"/>
              </a:ext>
            </a:extLst>
          </p:cNvPr>
          <p:cNvSpPr>
            <a:spLocks noGrp="1"/>
          </p:cNvSpPr>
          <p:nvPr>
            <p:ph type="body" sz="quarter" idx="39" hasCustomPrompt="1"/>
          </p:nvPr>
        </p:nvSpPr>
        <p:spPr>
          <a:xfrm>
            <a:off x="6373175" y="3110174"/>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a:t>Click to add a short description</a:t>
            </a:r>
          </a:p>
        </p:txBody>
      </p:sp>
      <p:cxnSp>
        <p:nvCxnSpPr>
          <p:cNvPr id="49" name="Straight Connector 48">
            <a:extLst>
              <a:ext uri="{FF2B5EF4-FFF2-40B4-BE49-F238E27FC236}">
                <a16:creationId xmlns:a16="http://schemas.microsoft.com/office/drawing/2014/main" id="{73ACA3CE-11FE-48D9-8600-7B49FC66AD3C}"/>
              </a:ext>
            </a:extLst>
          </p:cNvPr>
          <p:cNvCxnSpPr>
            <a:cxnSpLocks/>
          </p:cNvCxnSpPr>
          <p:nvPr userDrawn="1"/>
        </p:nvCxnSpPr>
        <p:spPr>
          <a:xfrm>
            <a:off x="6373175" y="1762715"/>
            <a:ext cx="25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126CED1-A814-4FA8-A3A1-129DE85B740E}"/>
              </a:ext>
            </a:extLst>
          </p:cNvPr>
          <p:cNvCxnSpPr>
            <a:cxnSpLocks/>
          </p:cNvCxnSpPr>
          <p:nvPr userDrawn="1"/>
        </p:nvCxnSpPr>
        <p:spPr>
          <a:xfrm>
            <a:off x="6373175" y="2680602"/>
            <a:ext cx="25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3DE3491-F3A3-4721-851D-D4BE6B46820D}"/>
              </a:ext>
            </a:extLst>
          </p:cNvPr>
          <p:cNvCxnSpPr>
            <a:cxnSpLocks/>
          </p:cNvCxnSpPr>
          <p:nvPr userDrawn="1"/>
        </p:nvCxnSpPr>
        <p:spPr>
          <a:xfrm>
            <a:off x="6373175" y="3598489"/>
            <a:ext cx="25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23">
            <a:extLst>
              <a:ext uri="{FF2B5EF4-FFF2-40B4-BE49-F238E27FC236}">
                <a16:creationId xmlns:a16="http://schemas.microsoft.com/office/drawing/2014/main" id="{CB0F515B-84FD-C834-1E97-34860EDDB7B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16" name="Text Placeholder 26">
            <a:extLst>
              <a:ext uri="{FF2B5EF4-FFF2-40B4-BE49-F238E27FC236}">
                <a16:creationId xmlns:a16="http://schemas.microsoft.com/office/drawing/2014/main" id="{EB524E66-8909-4D24-B526-15088A13C015}"/>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17" name="Text Placeholder 26">
            <a:extLst>
              <a:ext uri="{FF2B5EF4-FFF2-40B4-BE49-F238E27FC236}">
                <a16:creationId xmlns:a16="http://schemas.microsoft.com/office/drawing/2014/main" id="{76AD89B4-DE28-ACF0-F9BB-1F69A9AFDE5F}"/>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18" name="Text Placeholder 26">
            <a:extLst>
              <a:ext uri="{FF2B5EF4-FFF2-40B4-BE49-F238E27FC236}">
                <a16:creationId xmlns:a16="http://schemas.microsoft.com/office/drawing/2014/main" id="{7C633782-0384-E89F-83AF-6F35D1EF045D}"/>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21" name="Text Placeholder 26">
            <a:extLst>
              <a:ext uri="{FF2B5EF4-FFF2-40B4-BE49-F238E27FC236}">
                <a16:creationId xmlns:a16="http://schemas.microsoft.com/office/drawing/2014/main" id="{8A337C50-1467-9A3F-F57A-18EBB141163B}"/>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
            <a:extLst>
              <a:ext uri="{FF2B5EF4-FFF2-40B4-BE49-F238E27FC236}">
                <a16:creationId xmlns:a16="http://schemas.microsoft.com/office/drawing/2014/main" id="{2438ACA7-D3CE-488D-1205-1A6C724CC0F0}"/>
              </a:ext>
            </a:extLst>
          </p:cNvPr>
          <p:cNvSpPr>
            <a:spLocks noGrp="1"/>
          </p:cNvSpPr>
          <p:nvPr>
            <p:ph type="body" idx="42" hasCustomPrompt="1"/>
          </p:nvPr>
        </p:nvSpPr>
        <p:spPr>
          <a:xfrm>
            <a:off x="6373175" y="3704573"/>
            <a:ext cx="2520000" cy="251827"/>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bg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a feature</a:t>
            </a:r>
          </a:p>
        </p:txBody>
      </p:sp>
      <p:sp>
        <p:nvSpPr>
          <p:cNvPr id="4" name="Text Placeholder 2">
            <a:extLst>
              <a:ext uri="{FF2B5EF4-FFF2-40B4-BE49-F238E27FC236}">
                <a16:creationId xmlns:a16="http://schemas.microsoft.com/office/drawing/2014/main" id="{C9097DD3-00EE-DCBA-8B73-6C9C72031984}"/>
              </a:ext>
            </a:extLst>
          </p:cNvPr>
          <p:cNvSpPr>
            <a:spLocks noGrp="1"/>
          </p:cNvSpPr>
          <p:nvPr>
            <p:ph type="body" sz="quarter" idx="43" hasCustomPrompt="1"/>
          </p:nvPr>
        </p:nvSpPr>
        <p:spPr>
          <a:xfrm>
            <a:off x="6373175" y="4028060"/>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a:t>Click to add a short description</a:t>
            </a:r>
          </a:p>
        </p:txBody>
      </p:sp>
      <p:sp>
        <p:nvSpPr>
          <p:cNvPr id="8" name="Text Placeholder 2">
            <a:extLst>
              <a:ext uri="{FF2B5EF4-FFF2-40B4-BE49-F238E27FC236}">
                <a16:creationId xmlns:a16="http://schemas.microsoft.com/office/drawing/2014/main" id="{FA96C768-BA41-3C74-A529-9F9DFBF10CEA}"/>
              </a:ext>
            </a:extLst>
          </p:cNvPr>
          <p:cNvSpPr>
            <a:spLocks noGrp="1"/>
          </p:cNvSpPr>
          <p:nvPr>
            <p:ph type="body" idx="44" hasCustomPrompt="1"/>
          </p:nvPr>
        </p:nvSpPr>
        <p:spPr>
          <a:xfrm>
            <a:off x="250825" y="950913"/>
            <a:ext cx="2520000" cy="251827"/>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bg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a feature</a:t>
            </a:r>
          </a:p>
        </p:txBody>
      </p:sp>
      <p:sp>
        <p:nvSpPr>
          <p:cNvPr id="10" name="Text Placeholder 2">
            <a:extLst>
              <a:ext uri="{FF2B5EF4-FFF2-40B4-BE49-F238E27FC236}">
                <a16:creationId xmlns:a16="http://schemas.microsoft.com/office/drawing/2014/main" id="{6663D5F8-A166-AD05-BD97-841F32A01683}"/>
              </a:ext>
            </a:extLst>
          </p:cNvPr>
          <p:cNvSpPr>
            <a:spLocks noGrp="1"/>
          </p:cNvSpPr>
          <p:nvPr>
            <p:ph type="body" idx="45" hasCustomPrompt="1"/>
          </p:nvPr>
        </p:nvSpPr>
        <p:spPr>
          <a:xfrm>
            <a:off x="250825" y="1868684"/>
            <a:ext cx="2520000" cy="252000"/>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bg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a feature</a:t>
            </a:r>
          </a:p>
        </p:txBody>
      </p:sp>
      <p:sp>
        <p:nvSpPr>
          <p:cNvPr id="11" name="Text Placeholder 2">
            <a:extLst>
              <a:ext uri="{FF2B5EF4-FFF2-40B4-BE49-F238E27FC236}">
                <a16:creationId xmlns:a16="http://schemas.microsoft.com/office/drawing/2014/main" id="{6BD5E4B7-6030-63DA-8D5F-349B383C504D}"/>
              </a:ext>
            </a:extLst>
          </p:cNvPr>
          <p:cNvSpPr>
            <a:spLocks noGrp="1"/>
          </p:cNvSpPr>
          <p:nvPr>
            <p:ph type="body" idx="46" hasCustomPrompt="1"/>
          </p:nvPr>
        </p:nvSpPr>
        <p:spPr>
          <a:xfrm>
            <a:off x="250825" y="2786628"/>
            <a:ext cx="2520000" cy="252000"/>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bg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a feature</a:t>
            </a:r>
          </a:p>
        </p:txBody>
      </p:sp>
      <p:sp>
        <p:nvSpPr>
          <p:cNvPr id="12" name="Text Placeholder 2">
            <a:extLst>
              <a:ext uri="{FF2B5EF4-FFF2-40B4-BE49-F238E27FC236}">
                <a16:creationId xmlns:a16="http://schemas.microsoft.com/office/drawing/2014/main" id="{FB17A567-2EED-2442-DB97-4483DC518A4A}"/>
              </a:ext>
            </a:extLst>
          </p:cNvPr>
          <p:cNvSpPr>
            <a:spLocks noGrp="1"/>
          </p:cNvSpPr>
          <p:nvPr>
            <p:ph type="body" sz="quarter" idx="47" hasCustomPrompt="1"/>
          </p:nvPr>
        </p:nvSpPr>
        <p:spPr>
          <a:xfrm>
            <a:off x="250825" y="1274400"/>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a:t>Click to add a short description</a:t>
            </a:r>
          </a:p>
        </p:txBody>
      </p:sp>
      <p:sp>
        <p:nvSpPr>
          <p:cNvPr id="13" name="Text Placeholder 2">
            <a:extLst>
              <a:ext uri="{FF2B5EF4-FFF2-40B4-BE49-F238E27FC236}">
                <a16:creationId xmlns:a16="http://schemas.microsoft.com/office/drawing/2014/main" id="{57186347-1B64-CF73-61A9-976DE6D09958}"/>
              </a:ext>
            </a:extLst>
          </p:cNvPr>
          <p:cNvSpPr>
            <a:spLocks noGrp="1"/>
          </p:cNvSpPr>
          <p:nvPr>
            <p:ph type="body" sz="quarter" idx="48" hasCustomPrompt="1"/>
          </p:nvPr>
        </p:nvSpPr>
        <p:spPr>
          <a:xfrm>
            <a:off x="250825" y="2192287"/>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a:t>Click to add a short description</a:t>
            </a:r>
          </a:p>
        </p:txBody>
      </p:sp>
      <p:sp>
        <p:nvSpPr>
          <p:cNvPr id="14" name="Text Placeholder 2">
            <a:extLst>
              <a:ext uri="{FF2B5EF4-FFF2-40B4-BE49-F238E27FC236}">
                <a16:creationId xmlns:a16="http://schemas.microsoft.com/office/drawing/2014/main" id="{A5E73F15-0D2E-EB9C-F79F-D20737D81FAB}"/>
              </a:ext>
            </a:extLst>
          </p:cNvPr>
          <p:cNvSpPr>
            <a:spLocks noGrp="1"/>
          </p:cNvSpPr>
          <p:nvPr>
            <p:ph type="body" sz="quarter" idx="49" hasCustomPrompt="1"/>
          </p:nvPr>
        </p:nvSpPr>
        <p:spPr>
          <a:xfrm>
            <a:off x="250825" y="3110174"/>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a:t>Click to add a short description</a:t>
            </a:r>
          </a:p>
        </p:txBody>
      </p:sp>
      <p:cxnSp>
        <p:nvCxnSpPr>
          <p:cNvPr id="30" name="Straight Connector 29">
            <a:extLst>
              <a:ext uri="{FF2B5EF4-FFF2-40B4-BE49-F238E27FC236}">
                <a16:creationId xmlns:a16="http://schemas.microsoft.com/office/drawing/2014/main" id="{F8A3892D-7A4B-4372-6F35-33E380434F97}"/>
              </a:ext>
            </a:extLst>
          </p:cNvPr>
          <p:cNvCxnSpPr>
            <a:cxnSpLocks/>
          </p:cNvCxnSpPr>
          <p:nvPr userDrawn="1"/>
        </p:nvCxnSpPr>
        <p:spPr>
          <a:xfrm>
            <a:off x="250825" y="1762715"/>
            <a:ext cx="25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547584C-A799-5A77-5B42-C44CBD0AF429}"/>
              </a:ext>
            </a:extLst>
          </p:cNvPr>
          <p:cNvCxnSpPr>
            <a:cxnSpLocks/>
          </p:cNvCxnSpPr>
          <p:nvPr userDrawn="1"/>
        </p:nvCxnSpPr>
        <p:spPr>
          <a:xfrm>
            <a:off x="250825" y="2680602"/>
            <a:ext cx="25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02F1F73-C1B5-A895-067B-C274F27A5AC9}"/>
              </a:ext>
            </a:extLst>
          </p:cNvPr>
          <p:cNvCxnSpPr>
            <a:cxnSpLocks/>
          </p:cNvCxnSpPr>
          <p:nvPr userDrawn="1"/>
        </p:nvCxnSpPr>
        <p:spPr>
          <a:xfrm>
            <a:off x="250825" y="3598489"/>
            <a:ext cx="25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AE7648E0-6697-6B85-7E88-B947CD2D213B}"/>
              </a:ext>
            </a:extLst>
          </p:cNvPr>
          <p:cNvSpPr>
            <a:spLocks noGrp="1"/>
          </p:cNvSpPr>
          <p:nvPr>
            <p:ph type="body" idx="50" hasCustomPrompt="1"/>
          </p:nvPr>
        </p:nvSpPr>
        <p:spPr>
          <a:xfrm>
            <a:off x="250825" y="3704573"/>
            <a:ext cx="2520000" cy="251827"/>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bg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a feature</a:t>
            </a:r>
          </a:p>
        </p:txBody>
      </p:sp>
      <p:sp>
        <p:nvSpPr>
          <p:cNvPr id="40" name="Text Placeholder 2">
            <a:extLst>
              <a:ext uri="{FF2B5EF4-FFF2-40B4-BE49-F238E27FC236}">
                <a16:creationId xmlns:a16="http://schemas.microsoft.com/office/drawing/2014/main" id="{AAA0F750-5A4F-D29C-C724-3B66FFAE973E}"/>
              </a:ext>
            </a:extLst>
          </p:cNvPr>
          <p:cNvSpPr>
            <a:spLocks noGrp="1"/>
          </p:cNvSpPr>
          <p:nvPr>
            <p:ph type="body" sz="quarter" idx="51" hasCustomPrompt="1"/>
          </p:nvPr>
        </p:nvSpPr>
        <p:spPr>
          <a:xfrm>
            <a:off x="250825" y="4028060"/>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a:t>Click to add a short description</a:t>
            </a:r>
          </a:p>
        </p:txBody>
      </p:sp>
      <p:sp>
        <p:nvSpPr>
          <p:cNvPr id="3" name="Text Placeholder 23">
            <a:extLst>
              <a:ext uri="{FF2B5EF4-FFF2-40B4-BE49-F238E27FC236}">
                <a16:creationId xmlns:a16="http://schemas.microsoft.com/office/drawing/2014/main" id="{CB24A191-E7F6-6210-9B2D-E6915D9EADE2}"/>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5" name="Text Placeholder 23">
            <a:extLst>
              <a:ext uri="{FF2B5EF4-FFF2-40B4-BE49-F238E27FC236}">
                <a16:creationId xmlns:a16="http://schemas.microsoft.com/office/drawing/2014/main" id="{4ABFD286-CFA7-9297-978A-4132ACF015AE}"/>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1821382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s w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383607" y="237316"/>
            <a:ext cx="8365106"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1"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383606" y="2999411"/>
            <a:ext cx="2519053" cy="1489465"/>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2" name="Text Placeholder 2"/>
          <p:cNvSpPr>
            <a:spLocks noGrp="1"/>
          </p:cNvSpPr>
          <p:nvPr>
            <p:ph type="body" sz="quarter" idx="22" hasCustomPrompt="1"/>
          </p:nvPr>
        </p:nvSpPr>
        <p:spPr>
          <a:xfrm>
            <a:off x="383606" y="2647283"/>
            <a:ext cx="2519053"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1" name="Text Placeholder 2"/>
          <p:cNvSpPr>
            <a:spLocks noGrp="1"/>
          </p:cNvSpPr>
          <p:nvPr>
            <p:ph type="body" sz="quarter" idx="31" hasCustomPrompt="1"/>
          </p:nvPr>
        </p:nvSpPr>
        <p:spPr>
          <a:xfrm>
            <a:off x="3306633" y="2647283"/>
            <a:ext cx="2519053"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6" name="Text Placeholder 2"/>
          <p:cNvSpPr>
            <a:spLocks noGrp="1"/>
          </p:cNvSpPr>
          <p:nvPr>
            <p:ph type="body" sz="quarter" idx="34" hasCustomPrompt="1"/>
          </p:nvPr>
        </p:nvSpPr>
        <p:spPr>
          <a:xfrm>
            <a:off x="6229660" y="2647283"/>
            <a:ext cx="2519053"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4" name="Text Placeholder 4"/>
          <p:cNvSpPr>
            <a:spLocks noGrp="1"/>
          </p:cNvSpPr>
          <p:nvPr>
            <p:ph type="body" sz="quarter" idx="27" hasCustomPrompt="1"/>
          </p:nvPr>
        </p:nvSpPr>
        <p:spPr>
          <a:xfrm>
            <a:off x="383607" y="735013"/>
            <a:ext cx="8365106"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delete this placeholder if not needed</a:t>
            </a:r>
          </a:p>
        </p:txBody>
      </p:sp>
      <p:sp>
        <p:nvSpPr>
          <p:cNvPr id="27" name="Content Placeholder 2">
            <a:extLst>
              <a:ext uri="{FF2B5EF4-FFF2-40B4-BE49-F238E27FC236}">
                <a16:creationId xmlns:a16="http://schemas.microsoft.com/office/drawing/2014/main" id="{1D312E8C-BE32-5F45-A5AB-57FDA3272178}"/>
              </a:ext>
            </a:extLst>
          </p:cNvPr>
          <p:cNvSpPr>
            <a:spLocks noGrp="1"/>
          </p:cNvSpPr>
          <p:nvPr>
            <p:ph sz="quarter" idx="39" hasCustomPrompt="1"/>
          </p:nvPr>
        </p:nvSpPr>
        <p:spPr>
          <a:xfrm>
            <a:off x="3306633" y="2999410"/>
            <a:ext cx="2519053" cy="1489465"/>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8" name="Content Placeholder 2">
            <a:extLst>
              <a:ext uri="{FF2B5EF4-FFF2-40B4-BE49-F238E27FC236}">
                <a16:creationId xmlns:a16="http://schemas.microsoft.com/office/drawing/2014/main" id="{1D312E8C-BE32-5F45-A5AB-57FDA3272178}"/>
              </a:ext>
            </a:extLst>
          </p:cNvPr>
          <p:cNvSpPr>
            <a:spLocks noGrp="1"/>
          </p:cNvSpPr>
          <p:nvPr>
            <p:ph sz="quarter" idx="40" hasCustomPrompt="1"/>
          </p:nvPr>
        </p:nvSpPr>
        <p:spPr>
          <a:xfrm>
            <a:off x="6229660" y="2999409"/>
            <a:ext cx="2519053" cy="1489465"/>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40" name="Text Placeholder 23">
            <a:extLst>
              <a:ext uri="{FF2B5EF4-FFF2-40B4-BE49-F238E27FC236}">
                <a16:creationId xmlns:a16="http://schemas.microsoft.com/office/drawing/2014/main" id="{32F94577-9F18-DE4D-A0A9-9ADEBCA20A3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1" name="Text Placeholder 26">
            <a:extLst>
              <a:ext uri="{FF2B5EF4-FFF2-40B4-BE49-F238E27FC236}">
                <a16:creationId xmlns:a16="http://schemas.microsoft.com/office/drawing/2014/main" id="{54052D44-6286-7A4C-A104-C5B58C0758F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2" name="Text Placeholder 26">
            <a:extLst>
              <a:ext uri="{FF2B5EF4-FFF2-40B4-BE49-F238E27FC236}">
                <a16:creationId xmlns:a16="http://schemas.microsoft.com/office/drawing/2014/main" id="{6965F9F6-9582-3B44-8D17-4FB74185570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3" name="Text Placeholder 26">
            <a:extLst>
              <a:ext uri="{FF2B5EF4-FFF2-40B4-BE49-F238E27FC236}">
                <a16:creationId xmlns:a16="http://schemas.microsoft.com/office/drawing/2014/main" id="{B5D6ACFC-59CB-2546-B161-36372765F6E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4" name="Text Placeholder 26">
            <a:extLst>
              <a:ext uri="{FF2B5EF4-FFF2-40B4-BE49-F238E27FC236}">
                <a16:creationId xmlns:a16="http://schemas.microsoft.com/office/drawing/2014/main" id="{51B2DDAE-A441-1B46-8A20-9CD58571FFF0}"/>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5" name="Text Placeholder 26">
            <a:extLst>
              <a:ext uri="{FF2B5EF4-FFF2-40B4-BE49-F238E27FC236}">
                <a16:creationId xmlns:a16="http://schemas.microsoft.com/office/drawing/2014/main" id="{4A64439A-CBC6-004B-A46E-1316EF7EF0E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6" name="Text Placeholder 26">
            <a:extLst>
              <a:ext uri="{FF2B5EF4-FFF2-40B4-BE49-F238E27FC236}">
                <a16:creationId xmlns:a16="http://schemas.microsoft.com/office/drawing/2014/main" id="{64BE1802-9887-084E-80D2-302F0CAE3E7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4" name="Picture Placeholder 6">
            <a:extLst>
              <a:ext uri="{FF2B5EF4-FFF2-40B4-BE49-F238E27FC236}">
                <a16:creationId xmlns:a16="http://schemas.microsoft.com/office/drawing/2014/main" id="{67F31111-9B73-994F-BE8C-C55388657C7A}"/>
              </a:ext>
            </a:extLst>
          </p:cNvPr>
          <p:cNvSpPr>
            <a:spLocks noGrp="1"/>
          </p:cNvSpPr>
          <p:nvPr>
            <p:ph type="pic" sz="quarter" idx="21" hasCustomPrompt="1"/>
          </p:nvPr>
        </p:nvSpPr>
        <p:spPr>
          <a:xfrm>
            <a:off x="383606" y="1253100"/>
            <a:ext cx="2519053"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5" name="Picture Placeholder 6">
            <a:extLst>
              <a:ext uri="{FF2B5EF4-FFF2-40B4-BE49-F238E27FC236}">
                <a16:creationId xmlns:a16="http://schemas.microsoft.com/office/drawing/2014/main" id="{25E0286D-50C3-EE4F-A08D-A45D27C90585}"/>
              </a:ext>
            </a:extLst>
          </p:cNvPr>
          <p:cNvSpPr>
            <a:spLocks noGrp="1"/>
          </p:cNvSpPr>
          <p:nvPr>
            <p:ph type="pic" sz="quarter" idx="42" hasCustomPrompt="1"/>
          </p:nvPr>
        </p:nvSpPr>
        <p:spPr>
          <a:xfrm>
            <a:off x="3306633" y="1253867"/>
            <a:ext cx="2519053"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6" name="Picture Placeholder 6">
            <a:extLst>
              <a:ext uri="{FF2B5EF4-FFF2-40B4-BE49-F238E27FC236}">
                <a16:creationId xmlns:a16="http://schemas.microsoft.com/office/drawing/2014/main" id="{13E1438A-7205-A64F-9BA2-15966D25191B}"/>
              </a:ext>
            </a:extLst>
          </p:cNvPr>
          <p:cNvSpPr>
            <a:spLocks noGrp="1"/>
          </p:cNvSpPr>
          <p:nvPr>
            <p:ph type="pic" sz="quarter" idx="43" hasCustomPrompt="1"/>
          </p:nvPr>
        </p:nvSpPr>
        <p:spPr>
          <a:xfrm>
            <a:off x="6229660" y="1254634"/>
            <a:ext cx="2519053"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Tree>
    <p:extLst>
      <p:ext uri="{BB962C8B-B14F-4D97-AF65-F5344CB8AC3E}">
        <p14:creationId xmlns:p14="http://schemas.microsoft.com/office/powerpoint/2010/main" val="4556144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Features list 2">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2350" cy="497475"/>
          </a:xfrm>
          <a:prstGeom prst="rect">
            <a:avLst/>
          </a:prstGeom>
          <a:solidFill>
            <a:srgbClr val="FFFFFF"/>
          </a:solidFill>
        </p:spPr>
        <p:txBody>
          <a:bodyPr vert="horz" lIns="0" tIns="0" rIns="0" bIns="0" rtlCol="0" anchor="t" anchorCtr="0">
            <a:noAutofit/>
          </a:bodyPr>
          <a:lstStyle>
            <a:lvl1pPr algn="l">
              <a:defRPr>
                <a:latin typeface="+mj-lt"/>
              </a:defRPr>
            </a:lvl1pPr>
          </a:lstStyle>
          <a:p>
            <a:r>
              <a:rPr lang="en-US"/>
              <a:t>A key-features slide. Click to add a title</a:t>
            </a:r>
          </a:p>
        </p:txBody>
      </p:sp>
      <p:sp>
        <p:nvSpPr>
          <p:cNvPr id="29" name="Text Placeholder 2"/>
          <p:cNvSpPr>
            <a:spLocks noGrp="1"/>
          </p:cNvSpPr>
          <p:nvPr>
            <p:ph type="body" sz="quarter" idx="22" hasCustomPrompt="1"/>
          </p:nvPr>
        </p:nvSpPr>
        <p:spPr>
          <a:xfrm>
            <a:off x="792000" y="864000"/>
            <a:ext cx="3636000" cy="2376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30" name="Text Placeholder 8"/>
          <p:cNvSpPr>
            <a:spLocks noGrp="1"/>
          </p:cNvSpPr>
          <p:nvPr>
            <p:ph type="body" sz="quarter" idx="23" hasCustomPrompt="1"/>
          </p:nvPr>
        </p:nvSpPr>
        <p:spPr>
          <a:xfrm>
            <a:off x="792000" y="1166400"/>
            <a:ext cx="3636000" cy="3600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a:t>Click to start texting.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a:t>
            </a:r>
            <a:r>
              <a:rPr lang="ru-RU"/>
              <a:t> </a:t>
            </a:r>
            <a:r>
              <a:rPr lang="en-US" err="1"/>
              <a:t>tincidunt</a:t>
            </a:r>
            <a:r>
              <a:rPr lang="ru-RU"/>
              <a:t> </a:t>
            </a:r>
            <a:r>
              <a:rPr lang="en-US" err="1"/>
              <a:t>ut</a:t>
            </a:r>
            <a:r>
              <a:rPr lang="en-US"/>
              <a:t> </a:t>
            </a:r>
            <a:r>
              <a:rPr lang="en-US" err="1"/>
              <a:t>laoreet</a:t>
            </a:r>
            <a:r>
              <a:rPr lang="en-US"/>
              <a:t>.</a:t>
            </a:r>
          </a:p>
        </p:txBody>
      </p:sp>
      <p:sp>
        <p:nvSpPr>
          <p:cNvPr id="3" name="Text Placeholder 2"/>
          <p:cNvSpPr>
            <a:spLocks noGrp="1"/>
          </p:cNvSpPr>
          <p:nvPr>
            <p:ph type="body" sz="quarter" idx="24" hasCustomPrompt="1"/>
          </p:nvPr>
        </p:nvSpPr>
        <p:spPr>
          <a:xfrm>
            <a:off x="250933" y="864000"/>
            <a:ext cx="360000" cy="360000"/>
          </a:xfrm>
          <a:prstGeom prst="roundRect">
            <a:avLst/>
          </a:prstGeom>
          <a:gradFill>
            <a:gsLst>
              <a:gs pos="20000">
                <a:srgbClr val="006EDE"/>
              </a:gs>
              <a:gs pos="100000">
                <a:srgbClr val="6EE6FF"/>
              </a:gs>
            </a:gsLst>
            <a:lin ang="18900000" scaled="0"/>
          </a:gra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b="1">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a:t>#</a:t>
            </a:r>
          </a:p>
        </p:txBody>
      </p:sp>
      <p:sp>
        <p:nvSpPr>
          <p:cNvPr id="13" name="Text Placeholder 23">
            <a:extLst>
              <a:ext uri="{FF2B5EF4-FFF2-40B4-BE49-F238E27FC236}">
                <a16:creationId xmlns:a16="http://schemas.microsoft.com/office/drawing/2014/main" id="{3FBD7C83-9148-82B6-3EF4-C48C62C372DA}"/>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14" name="Text Placeholder 26">
            <a:extLst>
              <a:ext uri="{FF2B5EF4-FFF2-40B4-BE49-F238E27FC236}">
                <a16:creationId xmlns:a16="http://schemas.microsoft.com/office/drawing/2014/main" id="{0F17D05D-523D-1724-CD6E-8FE29B7D104B}"/>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15" name="Text Placeholder 26">
            <a:extLst>
              <a:ext uri="{FF2B5EF4-FFF2-40B4-BE49-F238E27FC236}">
                <a16:creationId xmlns:a16="http://schemas.microsoft.com/office/drawing/2014/main" id="{573B84DC-C8BD-B99C-B772-4CAC7F81F7EB}"/>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16" name="Text Placeholder 26">
            <a:extLst>
              <a:ext uri="{FF2B5EF4-FFF2-40B4-BE49-F238E27FC236}">
                <a16:creationId xmlns:a16="http://schemas.microsoft.com/office/drawing/2014/main" id="{77289475-7608-707D-96BE-EE1DFEFD8082}"/>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17" name="Text Placeholder 26">
            <a:extLst>
              <a:ext uri="{FF2B5EF4-FFF2-40B4-BE49-F238E27FC236}">
                <a16:creationId xmlns:a16="http://schemas.microsoft.com/office/drawing/2014/main" id="{109BB38C-3A0F-15DD-DA81-092309A2A73E}"/>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6" name="Text Placeholder 2">
            <a:extLst>
              <a:ext uri="{FF2B5EF4-FFF2-40B4-BE49-F238E27FC236}">
                <a16:creationId xmlns:a16="http://schemas.microsoft.com/office/drawing/2014/main" id="{565E81AF-401F-ACB7-5E88-9A61682D465D}"/>
              </a:ext>
            </a:extLst>
          </p:cNvPr>
          <p:cNvSpPr>
            <a:spLocks noGrp="1"/>
          </p:cNvSpPr>
          <p:nvPr>
            <p:ph type="body" sz="quarter" idx="54" hasCustomPrompt="1"/>
          </p:nvPr>
        </p:nvSpPr>
        <p:spPr>
          <a:xfrm>
            <a:off x="792000" y="1611175"/>
            <a:ext cx="3636000" cy="2376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27" name="Text Placeholder 8">
            <a:extLst>
              <a:ext uri="{FF2B5EF4-FFF2-40B4-BE49-F238E27FC236}">
                <a16:creationId xmlns:a16="http://schemas.microsoft.com/office/drawing/2014/main" id="{AA88E43E-D7E2-540C-51A1-BFC2C54CF95A}"/>
              </a:ext>
            </a:extLst>
          </p:cNvPr>
          <p:cNvSpPr>
            <a:spLocks noGrp="1"/>
          </p:cNvSpPr>
          <p:nvPr>
            <p:ph type="body" sz="quarter" idx="55" hasCustomPrompt="1"/>
          </p:nvPr>
        </p:nvSpPr>
        <p:spPr>
          <a:xfrm>
            <a:off x="792000" y="1913575"/>
            <a:ext cx="3636000" cy="3600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a:t>Click to start texting.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a:t>
            </a:r>
            <a:r>
              <a:rPr lang="ru-RU"/>
              <a:t> </a:t>
            </a:r>
            <a:r>
              <a:rPr lang="en-US" err="1"/>
              <a:t>tincidunt</a:t>
            </a:r>
            <a:r>
              <a:rPr lang="ru-RU"/>
              <a:t> </a:t>
            </a:r>
            <a:r>
              <a:rPr lang="en-US" err="1"/>
              <a:t>ut</a:t>
            </a:r>
            <a:r>
              <a:rPr lang="en-US"/>
              <a:t> </a:t>
            </a:r>
            <a:r>
              <a:rPr lang="en-US" err="1"/>
              <a:t>laoreet</a:t>
            </a:r>
            <a:r>
              <a:rPr lang="en-US"/>
              <a:t>.</a:t>
            </a:r>
          </a:p>
        </p:txBody>
      </p:sp>
      <p:sp>
        <p:nvSpPr>
          <p:cNvPr id="28" name="Text Placeholder 2">
            <a:extLst>
              <a:ext uri="{FF2B5EF4-FFF2-40B4-BE49-F238E27FC236}">
                <a16:creationId xmlns:a16="http://schemas.microsoft.com/office/drawing/2014/main" id="{A3893B14-AB87-BD23-154F-B6B1D73F0BEC}"/>
              </a:ext>
            </a:extLst>
          </p:cNvPr>
          <p:cNvSpPr>
            <a:spLocks noGrp="1"/>
          </p:cNvSpPr>
          <p:nvPr>
            <p:ph type="body" sz="quarter" idx="56" hasCustomPrompt="1"/>
          </p:nvPr>
        </p:nvSpPr>
        <p:spPr>
          <a:xfrm>
            <a:off x="250933" y="1611175"/>
            <a:ext cx="360000" cy="360000"/>
          </a:xfrm>
          <a:prstGeom prst="roundRect">
            <a:avLst/>
          </a:prstGeom>
          <a:gradFill>
            <a:gsLst>
              <a:gs pos="20000">
                <a:srgbClr val="006EDE"/>
              </a:gs>
              <a:gs pos="100000">
                <a:srgbClr val="6EE6FF"/>
              </a:gs>
            </a:gsLst>
            <a:lin ang="18900000" scaled="0"/>
          </a:gra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b="1">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a:t>#</a:t>
            </a:r>
          </a:p>
        </p:txBody>
      </p:sp>
      <p:sp>
        <p:nvSpPr>
          <p:cNvPr id="31" name="Text Placeholder 2">
            <a:extLst>
              <a:ext uri="{FF2B5EF4-FFF2-40B4-BE49-F238E27FC236}">
                <a16:creationId xmlns:a16="http://schemas.microsoft.com/office/drawing/2014/main" id="{BE6FEC2C-EBEB-B713-094B-A0B126886CB9}"/>
              </a:ext>
            </a:extLst>
          </p:cNvPr>
          <p:cNvSpPr>
            <a:spLocks noGrp="1"/>
          </p:cNvSpPr>
          <p:nvPr>
            <p:ph type="body" sz="quarter" idx="57" hasCustomPrompt="1"/>
          </p:nvPr>
        </p:nvSpPr>
        <p:spPr>
          <a:xfrm>
            <a:off x="792000" y="2358350"/>
            <a:ext cx="3636000" cy="2376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32" name="Text Placeholder 8">
            <a:extLst>
              <a:ext uri="{FF2B5EF4-FFF2-40B4-BE49-F238E27FC236}">
                <a16:creationId xmlns:a16="http://schemas.microsoft.com/office/drawing/2014/main" id="{3947CA22-0894-EF7C-FDEE-7FDC69EA6FFB}"/>
              </a:ext>
            </a:extLst>
          </p:cNvPr>
          <p:cNvSpPr>
            <a:spLocks noGrp="1"/>
          </p:cNvSpPr>
          <p:nvPr>
            <p:ph type="body" sz="quarter" idx="58" hasCustomPrompt="1"/>
          </p:nvPr>
        </p:nvSpPr>
        <p:spPr>
          <a:xfrm>
            <a:off x="792000" y="2660750"/>
            <a:ext cx="3636000" cy="3600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a:t>Click to start texting.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a:t>
            </a:r>
            <a:r>
              <a:rPr lang="ru-RU"/>
              <a:t> </a:t>
            </a:r>
            <a:r>
              <a:rPr lang="en-US" err="1"/>
              <a:t>tincidunt</a:t>
            </a:r>
            <a:r>
              <a:rPr lang="ru-RU"/>
              <a:t> </a:t>
            </a:r>
            <a:r>
              <a:rPr lang="en-US" err="1"/>
              <a:t>ut</a:t>
            </a:r>
            <a:r>
              <a:rPr lang="en-US"/>
              <a:t> </a:t>
            </a:r>
            <a:r>
              <a:rPr lang="en-US" err="1"/>
              <a:t>laoreet</a:t>
            </a:r>
            <a:r>
              <a:rPr lang="en-US"/>
              <a:t>.</a:t>
            </a:r>
          </a:p>
        </p:txBody>
      </p:sp>
      <p:sp>
        <p:nvSpPr>
          <p:cNvPr id="33" name="Text Placeholder 2">
            <a:extLst>
              <a:ext uri="{FF2B5EF4-FFF2-40B4-BE49-F238E27FC236}">
                <a16:creationId xmlns:a16="http://schemas.microsoft.com/office/drawing/2014/main" id="{E7EC94CE-7828-8AE3-3E22-44ED1FBF62B4}"/>
              </a:ext>
            </a:extLst>
          </p:cNvPr>
          <p:cNvSpPr>
            <a:spLocks noGrp="1"/>
          </p:cNvSpPr>
          <p:nvPr>
            <p:ph type="body" sz="quarter" idx="59" hasCustomPrompt="1"/>
          </p:nvPr>
        </p:nvSpPr>
        <p:spPr>
          <a:xfrm>
            <a:off x="250933" y="2358350"/>
            <a:ext cx="360000" cy="360000"/>
          </a:xfrm>
          <a:prstGeom prst="roundRect">
            <a:avLst/>
          </a:prstGeom>
          <a:gradFill>
            <a:gsLst>
              <a:gs pos="20000">
                <a:srgbClr val="006EDE"/>
              </a:gs>
              <a:gs pos="100000">
                <a:srgbClr val="6EE6FF"/>
              </a:gs>
            </a:gsLst>
            <a:lin ang="18900000" scaled="0"/>
          </a:gra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b="1">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a:t>#</a:t>
            </a:r>
          </a:p>
        </p:txBody>
      </p:sp>
      <p:sp>
        <p:nvSpPr>
          <p:cNvPr id="34" name="Text Placeholder 2">
            <a:extLst>
              <a:ext uri="{FF2B5EF4-FFF2-40B4-BE49-F238E27FC236}">
                <a16:creationId xmlns:a16="http://schemas.microsoft.com/office/drawing/2014/main" id="{E744DD05-B593-1218-D948-8E8D4A56D18F}"/>
              </a:ext>
            </a:extLst>
          </p:cNvPr>
          <p:cNvSpPr>
            <a:spLocks noGrp="1"/>
          </p:cNvSpPr>
          <p:nvPr>
            <p:ph type="body" sz="quarter" idx="60" hasCustomPrompt="1"/>
          </p:nvPr>
        </p:nvSpPr>
        <p:spPr>
          <a:xfrm>
            <a:off x="792000" y="3105525"/>
            <a:ext cx="3636000" cy="2376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35" name="Text Placeholder 8">
            <a:extLst>
              <a:ext uri="{FF2B5EF4-FFF2-40B4-BE49-F238E27FC236}">
                <a16:creationId xmlns:a16="http://schemas.microsoft.com/office/drawing/2014/main" id="{55342D26-1839-B0F4-3FCC-7605D1003CF7}"/>
              </a:ext>
            </a:extLst>
          </p:cNvPr>
          <p:cNvSpPr>
            <a:spLocks noGrp="1"/>
          </p:cNvSpPr>
          <p:nvPr>
            <p:ph type="body" sz="quarter" idx="61" hasCustomPrompt="1"/>
          </p:nvPr>
        </p:nvSpPr>
        <p:spPr>
          <a:xfrm>
            <a:off x="792000" y="3407925"/>
            <a:ext cx="3636000" cy="3600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a:t>Click to start texting.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a:t>
            </a:r>
            <a:r>
              <a:rPr lang="ru-RU"/>
              <a:t> </a:t>
            </a:r>
            <a:r>
              <a:rPr lang="en-US" err="1"/>
              <a:t>tincidunt</a:t>
            </a:r>
            <a:r>
              <a:rPr lang="ru-RU"/>
              <a:t> </a:t>
            </a:r>
            <a:r>
              <a:rPr lang="en-US" err="1"/>
              <a:t>ut</a:t>
            </a:r>
            <a:r>
              <a:rPr lang="en-US"/>
              <a:t> </a:t>
            </a:r>
            <a:r>
              <a:rPr lang="en-US" err="1"/>
              <a:t>laoreet</a:t>
            </a:r>
            <a:r>
              <a:rPr lang="en-US"/>
              <a:t>.</a:t>
            </a:r>
          </a:p>
        </p:txBody>
      </p:sp>
      <p:sp>
        <p:nvSpPr>
          <p:cNvPr id="36" name="Text Placeholder 2">
            <a:extLst>
              <a:ext uri="{FF2B5EF4-FFF2-40B4-BE49-F238E27FC236}">
                <a16:creationId xmlns:a16="http://schemas.microsoft.com/office/drawing/2014/main" id="{6F95CD29-1D64-428D-0AEC-157B832B4028}"/>
              </a:ext>
            </a:extLst>
          </p:cNvPr>
          <p:cNvSpPr>
            <a:spLocks noGrp="1"/>
          </p:cNvSpPr>
          <p:nvPr>
            <p:ph type="body" sz="quarter" idx="62" hasCustomPrompt="1"/>
          </p:nvPr>
        </p:nvSpPr>
        <p:spPr>
          <a:xfrm>
            <a:off x="250933" y="3105525"/>
            <a:ext cx="360000" cy="360000"/>
          </a:xfrm>
          <a:prstGeom prst="roundRect">
            <a:avLst/>
          </a:prstGeom>
          <a:gradFill>
            <a:gsLst>
              <a:gs pos="20000">
                <a:srgbClr val="006EDE"/>
              </a:gs>
              <a:gs pos="100000">
                <a:srgbClr val="6EE6FF"/>
              </a:gs>
            </a:gsLst>
            <a:lin ang="18900000" scaled="0"/>
          </a:gra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b="1">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a:t>#</a:t>
            </a:r>
          </a:p>
        </p:txBody>
      </p:sp>
      <p:sp>
        <p:nvSpPr>
          <p:cNvPr id="37" name="Text Placeholder 2">
            <a:extLst>
              <a:ext uri="{FF2B5EF4-FFF2-40B4-BE49-F238E27FC236}">
                <a16:creationId xmlns:a16="http://schemas.microsoft.com/office/drawing/2014/main" id="{9212A921-12F4-452C-A741-ABD1E78783BD}"/>
              </a:ext>
            </a:extLst>
          </p:cNvPr>
          <p:cNvSpPr>
            <a:spLocks noGrp="1"/>
          </p:cNvSpPr>
          <p:nvPr>
            <p:ph type="body" sz="quarter" idx="63" hasCustomPrompt="1"/>
          </p:nvPr>
        </p:nvSpPr>
        <p:spPr>
          <a:xfrm>
            <a:off x="792000" y="3852701"/>
            <a:ext cx="3636000" cy="2376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38" name="Text Placeholder 8">
            <a:extLst>
              <a:ext uri="{FF2B5EF4-FFF2-40B4-BE49-F238E27FC236}">
                <a16:creationId xmlns:a16="http://schemas.microsoft.com/office/drawing/2014/main" id="{3D19BC85-2A7C-23BA-7FC4-C2C99DFED893}"/>
              </a:ext>
            </a:extLst>
          </p:cNvPr>
          <p:cNvSpPr>
            <a:spLocks noGrp="1"/>
          </p:cNvSpPr>
          <p:nvPr>
            <p:ph type="body" sz="quarter" idx="64" hasCustomPrompt="1"/>
          </p:nvPr>
        </p:nvSpPr>
        <p:spPr>
          <a:xfrm>
            <a:off x="792000" y="4155101"/>
            <a:ext cx="3636000" cy="3600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a:t>Click to start texting.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a:t>
            </a:r>
            <a:r>
              <a:rPr lang="ru-RU"/>
              <a:t> </a:t>
            </a:r>
            <a:r>
              <a:rPr lang="en-US" err="1"/>
              <a:t>tincidunt</a:t>
            </a:r>
            <a:r>
              <a:rPr lang="ru-RU"/>
              <a:t> </a:t>
            </a:r>
            <a:r>
              <a:rPr lang="en-US" err="1"/>
              <a:t>ut</a:t>
            </a:r>
            <a:r>
              <a:rPr lang="en-US"/>
              <a:t> </a:t>
            </a:r>
            <a:r>
              <a:rPr lang="en-US" err="1"/>
              <a:t>laoreet</a:t>
            </a:r>
            <a:r>
              <a:rPr lang="en-US"/>
              <a:t>.</a:t>
            </a:r>
          </a:p>
        </p:txBody>
      </p:sp>
      <p:sp>
        <p:nvSpPr>
          <p:cNvPr id="39" name="Text Placeholder 2">
            <a:extLst>
              <a:ext uri="{FF2B5EF4-FFF2-40B4-BE49-F238E27FC236}">
                <a16:creationId xmlns:a16="http://schemas.microsoft.com/office/drawing/2014/main" id="{E7E4AA82-E549-07AA-C7E5-BA612575E140}"/>
              </a:ext>
            </a:extLst>
          </p:cNvPr>
          <p:cNvSpPr>
            <a:spLocks noGrp="1"/>
          </p:cNvSpPr>
          <p:nvPr>
            <p:ph type="body" sz="quarter" idx="65" hasCustomPrompt="1"/>
          </p:nvPr>
        </p:nvSpPr>
        <p:spPr>
          <a:xfrm>
            <a:off x="250933" y="3852701"/>
            <a:ext cx="360000" cy="360000"/>
          </a:xfrm>
          <a:prstGeom prst="roundRect">
            <a:avLst/>
          </a:prstGeom>
          <a:gradFill>
            <a:gsLst>
              <a:gs pos="20000">
                <a:srgbClr val="006EDE"/>
              </a:gs>
              <a:gs pos="100000">
                <a:srgbClr val="6EE6FF"/>
              </a:gs>
            </a:gsLst>
            <a:lin ang="18900000" scaled="0"/>
          </a:gra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b="1">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a:t>#</a:t>
            </a:r>
          </a:p>
        </p:txBody>
      </p:sp>
      <p:sp>
        <p:nvSpPr>
          <p:cNvPr id="55" name="Text Placeholder 2">
            <a:extLst>
              <a:ext uri="{FF2B5EF4-FFF2-40B4-BE49-F238E27FC236}">
                <a16:creationId xmlns:a16="http://schemas.microsoft.com/office/drawing/2014/main" id="{13E175A8-C624-7D57-A196-FE2D9CE63258}"/>
              </a:ext>
            </a:extLst>
          </p:cNvPr>
          <p:cNvSpPr>
            <a:spLocks noGrp="1"/>
          </p:cNvSpPr>
          <p:nvPr>
            <p:ph type="body" sz="quarter" idx="66" hasCustomPrompt="1"/>
          </p:nvPr>
        </p:nvSpPr>
        <p:spPr>
          <a:xfrm>
            <a:off x="5257175" y="864000"/>
            <a:ext cx="3636000" cy="2376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83" name="Text Placeholder 8">
            <a:extLst>
              <a:ext uri="{FF2B5EF4-FFF2-40B4-BE49-F238E27FC236}">
                <a16:creationId xmlns:a16="http://schemas.microsoft.com/office/drawing/2014/main" id="{F05723A0-1B49-05BC-B532-37F22E5FED17}"/>
              </a:ext>
            </a:extLst>
          </p:cNvPr>
          <p:cNvSpPr>
            <a:spLocks noGrp="1"/>
          </p:cNvSpPr>
          <p:nvPr>
            <p:ph type="body" sz="quarter" idx="67" hasCustomPrompt="1"/>
          </p:nvPr>
        </p:nvSpPr>
        <p:spPr>
          <a:xfrm>
            <a:off x="5257175" y="1166400"/>
            <a:ext cx="3636000" cy="3600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a:t>Click to start texting.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a:t>
            </a:r>
            <a:r>
              <a:rPr lang="ru-RU"/>
              <a:t> </a:t>
            </a:r>
            <a:r>
              <a:rPr lang="en-US" err="1"/>
              <a:t>tincidunt</a:t>
            </a:r>
            <a:r>
              <a:rPr lang="ru-RU"/>
              <a:t> </a:t>
            </a:r>
            <a:r>
              <a:rPr lang="en-US" err="1"/>
              <a:t>ut</a:t>
            </a:r>
            <a:r>
              <a:rPr lang="en-US"/>
              <a:t> </a:t>
            </a:r>
            <a:r>
              <a:rPr lang="en-US" err="1"/>
              <a:t>laoreet</a:t>
            </a:r>
            <a:r>
              <a:rPr lang="en-US"/>
              <a:t>.</a:t>
            </a:r>
          </a:p>
        </p:txBody>
      </p:sp>
      <p:sp>
        <p:nvSpPr>
          <p:cNvPr id="84" name="Text Placeholder 2">
            <a:extLst>
              <a:ext uri="{FF2B5EF4-FFF2-40B4-BE49-F238E27FC236}">
                <a16:creationId xmlns:a16="http://schemas.microsoft.com/office/drawing/2014/main" id="{F27B0C5B-AF67-6DFB-2F77-68529CF70A27}"/>
              </a:ext>
            </a:extLst>
          </p:cNvPr>
          <p:cNvSpPr>
            <a:spLocks noGrp="1"/>
          </p:cNvSpPr>
          <p:nvPr>
            <p:ph type="body" sz="quarter" idx="68" hasCustomPrompt="1"/>
          </p:nvPr>
        </p:nvSpPr>
        <p:spPr>
          <a:xfrm>
            <a:off x="4716108" y="864000"/>
            <a:ext cx="360000" cy="360000"/>
          </a:xfrm>
          <a:prstGeom prst="roundRect">
            <a:avLst/>
          </a:prstGeom>
          <a:gradFill>
            <a:gsLst>
              <a:gs pos="20000">
                <a:srgbClr val="006EDE"/>
              </a:gs>
              <a:gs pos="100000">
                <a:srgbClr val="6EE6FF"/>
              </a:gs>
            </a:gsLst>
            <a:lin ang="18900000" scaled="0"/>
          </a:gra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b="1">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a:t>#</a:t>
            </a:r>
          </a:p>
        </p:txBody>
      </p:sp>
      <p:sp>
        <p:nvSpPr>
          <p:cNvPr id="85" name="Text Placeholder 2">
            <a:extLst>
              <a:ext uri="{FF2B5EF4-FFF2-40B4-BE49-F238E27FC236}">
                <a16:creationId xmlns:a16="http://schemas.microsoft.com/office/drawing/2014/main" id="{2D0AEEF7-2621-1415-4C21-AC3549FD73B3}"/>
              </a:ext>
            </a:extLst>
          </p:cNvPr>
          <p:cNvSpPr>
            <a:spLocks noGrp="1"/>
          </p:cNvSpPr>
          <p:nvPr>
            <p:ph type="body" sz="quarter" idx="69" hasCustomPrompt="1"/>
          </p:nvPr>
        </p:nvSpPr>
        <p:spPr>
          <a:xfrm>
            <a:off x="5257175" y="1611175"/>
            <a:ext cx="3636000" cy="2376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86" name="Text Placeholder 8">
            <a:extLst>
              <a:ext uri="{FF2B5EF4-FFF2-40B4-BE49-F238E27FC236}">
                <a16:creationId xmlns:a16="http://schemas.microsoft.com/office/drawing/2014/main" id="{E977B448-001E-E5E3-8048-6BBFF58CB885}"/>
              </a:ext>
            </a:extLst>
          </p:cNvPr>
          <p:cNvSpPr>
            <a:spLocks noGrp="1"/>
          </p:cNvSpPr>
          <p:nvPr>
            <p:ph type="body" sz="quarter" idx="70" hasCustomPrompt="1"/>
          </p:nvPr>
        </p:nvSpPr>
        <p:spPr>
          <a:xfrm>
            <a:off x="5257175" y="1913575"/>
            <a:ext cx="3636000" cy="3600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a:t>Click to start texting.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a:t>
            </a:r>
            <a:r>
              <a:rPr lang="ru-RU"/>
              <a:t> </a:t>
            </a:r>
            <a:r>
              <a:rPr lang="en-US" err="1"/>
              <a:t>tincidunt</a:t>
            </a:r>
            <a:r>
              <a:rPr lang="ru-RU"/>
              <a:t> </a:t>
            </a:r>
            <a:r>
              <a:rPr lang="en-US" err="1"/>
              <a:t>ut</a:t>
            </a:r>
            <a:r>
              <a:rPr lang="en-US"/>
              <a:t> </a:t>
            </a:r>
            <a:r>
              <a:rPr lang="en-US" err="1"/>
              <a:t>laoreet</a:t>
            </a:r>
            <a:r>
              <a:rPr lang="en-US"/>
              <a:t>.</a:t>
            </a:r>
          </a:p>
        </p:txBody>
      </p:sp>
      <p:sp>
        <p:nvSpPr>
          <p:cNvPr id="87" name="Text Placeholder 2">
            <a:extLst>
              <a:ext uri="{FF2B5EF4-FFF2-40B4-BE49-F238E27FC236}">
                <a16:creationId xmlns:a16="http://schemas.microsoft.com/office/drawing/2014/main" id="{BFD4C3BE-8021-C8E6-7AB4-17C1F2C29C46}"/>
              </a:ext>
            </a:extLst>
          </p:cNvPr>
          <p:cNvSpPr>
            <a:spLocks noGrp="1"/>
          </p:cNvSpPr>
          <p:nvPr>
            <p:ph type="body" sz="quarter" idx="71" hasCustomPrompt="1"/>
          </p:nvPr>
        </p:nvSpPr>
        <p:spPr>
          <a:xfrm>
            <a:off x="4716108" y="1611175"/>
            <a:ext cx="360000" cy="360000"/>
          </a:xfrm>
          <a:prstGeom prst="roundRect">
            <a:avLst/>
          </a:prstGeom>
          <a:gradFill>
            <a:gsLst>
              <a:gs pos="20000">
                <a:srgbClr val="006EDE"/>
              </a:gs>
              <a:gs pos="100000">
                <a:srgbClr val="6EE6FF"/>
              </a:gs>
            </a:gsLst>
            <a:lin ang="18900000" scaled="0"/>
          </a:gra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b="1">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a:t>#</a:t>
            </a:r>
          </a:p>
        </p:txBody>
      </p:sp>
      <p:sp>
        <p:nvSpPr>
          <p:cNvPr id="88" name="Text Placeholder 2">
            <a:extLst>
              <a:ext uri="{FF2B5EF4-FFF2-40B4-BE49-F238E27FC236}">
                <a16:creationId xmlns:a16="http://schemas.microsoft.com/office/drawing/2014/main" id="{FDE7F796-3C52-7E06-9733-694D230FF79F}"/>
              </a:ext>
            </a:extLst>
          </p:cNvPr>
          <p:cNvSpPr>
            <a:spLocks noGrp="1"/>
          </p:cNvSpPr>
          <p:nvPr>
            <p:ph type="body" sz="quarter" idx="72" hasCustomPrompt="1"/>
          </p:nvPr>
        </p:nvSpPr>
        <p:spPr>
          <a:xfrm>
            <a:off x="5257175" y="2358350"/>
            <a:ext cx="3636000" cy="2376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89" name="Text Placeholder 8">
            <a:extLst>
              <a:ext uri="{FF2B5EF4-FFF2-40B4-BE49-F238E27FC236}">
                <a16:creationId xmlns:a16="http://schemas.microsoft.com/office/drawing/2014/main" id="{28A17B56-7F32-8256-9E1F-8991442C823F}"/>
              </a:ext>
            </a:extLst>
          </p:cNvPr>
          <p:cNvSpPr>
            <a:spLocks noGrp="1"/>
          </p:cNvSpPr>
          <p:nvPr>
            <p:ph type="body" sz="quarter" idx="73" hasCustomPrompt="1"/>
          </p:nvPr>
        </p:nvSpPr>
        <p:spPr>
          <a:xfrm>
            <a:off x="5257175" y="2660750"/>
            <a:ext cx="3636000" cy="3600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a:t>Click to start texting.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a:t>
            </a:r>
            <a:r>
              <a:rPr lang="ru-RU"/>
              <a:t> </a:t>
            </a:r>
            <a:r>
              <a:rPr lang="en-US" err="1"/>
              <a:t>tincidunt</a:t>
            </a:r>
            <a:r>
              <a:rPr lang="ru-RU"/>
              <a:t> </a:t>
            </a:r>
            <a:r>
              <a:rPr lang="en-US" err="1"/>
              <a:t>ut</a:t>
            </a:r>
            <a:r>
              <a:rPr lang="en-US"/>
              <a:t> </a:t>
            </a:r>
            <a:r>
              <a:rPr lang="en-US" err="1"/>
              <a:t>laoreet</a:t>
            </a:r>
            <a:r>
              <a:rPr lang="en-US"/>
              <a:t>.</a:t>
            </a:r>
          </a:p>
        </p:txBody>
      </p:sp>
      <p:sp>
        <p:nvSpPr>
          <p:cNvPr id="90" name="Text Placeholder 2">
            <a:extLst>
              <a:ext uri="{FF2B5EF4-FFF2-40B4-BE49-F238E27FC236}">
                <a16:creationId xmlns:a16="http://schemas.microsoft.com/office/drawing/2014/main" id="{EA78AC8A-E1BC-2BCB-D77D-CDC1B9C8B93C}"/>
              </a:ext>
            </a:extLst>
          </p:cNvPr>
          <p:cNvSpPr>
            <a:spLocks noGrp="1"/>
          </p:cNvSpPr>
          <p:nvPr>
            <p:ph type="body" sz="quarter" idx="74" hasCustomPrompt="1"/>
          </p:nvPr>
        </p:nvSpPr>
        <p:spPr>
          <a:xfrm>
            <a:off x="4716108" y="2358350"/>
            <a:ext cx="360000" cy="360000"/>
          </a:xfrm>
          <a:prstGeom prst="roundRect">
            <a:avLst/>
          </a:prstGeom>
          <a:gradFill>
            <a:gsLst>
              <a:gs pos="20000">
                <a:srgbClr val="006EDE"/>
              </a:gs>
              <a:gs pos="100000">
                <a:srgbClr val="6EE6FF"/>
              </a:gs>
            </a:gsLst>
            <a:lin ang="18900000" scaled="0"/>
          </a:gra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b="1">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a:t>#</a:t>
            </a:r>
          </a:p>
        </p:txBody>
      </p:sp>
      <p:sp>
        <p:nvSpPr>
          <p:cNvPr id="91" name="Text Placeholder 2">
            <a:extLst>
              <a:ext uri="{FF2B5EF4-FFF2-40B4-BE49-F238E27FC236}">
                <a16:creationId xmlns:a16="http://schemas.microsoft.com/office/drawing/2014/main" id="{F36D46C3-6327-FCE6-1DBB-55BE42EB5C8B}"/>
              </a:ext>
            </a:extLst>
          </p:cNvPr>
          <p:cNvSpPr>
            <a:spLocks noGrp="1"/>
          </p:cNvSpPr>
          <p:nvPr>
            <p:ph type="body" sz="quarter" idx="75" hasCustomPrompt="1"/>
          </p:nvPr>
        </p:nvSpPr>
        <p:spPr>
          <a:xfrm>
            <a:off x="5257175" y="3105525"/>
            <a:ext cx="3636000" cy="2376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92" name="Text Placeholder 8">
            <a:extLst>
              <a:ext uri="{FF2B5EF4-FFF2-40B4-BE49-F238E27FC236}">
                <a16:creationId xmlns:a16="http://schemas.microsoft.com/office/drawing/2014/main" id="{3119D617-D5B8-B22C-E171-7CCBF63B13EB}"/>
              </a:ext>
            </a:extLst>
          </p:cNvPr>
          <p:cNvSpPr>
            <a:spLocks noGrp="1"/>
          </p:cNvSpPr>
          <p:nvPr>
            <p:ph type="body" sz="quarter" idx="76" hasCustomPrompt="1"/>
          </p:nvPr>
        </p:nvSpPr>
        <p:spPr>
          <a:xfrm>
            <a:off x="5257175" y="3407925"/>
            <a:ext cx="3636000" cy="3600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a:t>Click to start texting.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a:t>
            </a:r>
            <a:r>
              <a:rPr lang="ru-RU"/>
              <a:t> </a:t>
            </a:r>
            <a:r>
              <a:rPr lang="en-US" err="1"/>
              <a:t>tincidunt</a:t>
            </a:r>
            <a:r>
              <a:rPr lang="ru-RU"/>
              <a:t> </a:t>
            </a:r>
            <a:r>
              <a:rPr lang="en-US" err="1"/>
              <a:t>ut</a:t>
            </a:r>
            <a:r>
              <a:rPr lang="en-US"/>
              <a:t> </a:t>
            </a:r>
            <a:r>
              <a:rPr lang="en-US" err="1"/>
              <a:t>laoreet</a:t>
            </a:r>
            <a:r>
              <a:rPr lang="en-US"/>
              <a:t>.</a:t>
            </a:r>
          </a:p>
        </p:txBody>
      </p:sp>
      <p:sp>
        <p:nvSpPr>
          <p:cNvPr id="93" name="Text Placeholder 2">
            <a:extLst>
              <a:ext uri="{FF2B5EF4-FFF2-40B4-BE49-F238E27FC236}">
                <a16:creationId xmlns:a16="http://schemas.microsoft.com/office/drawing/2014/main" id="{37A1CEE1-9D0F-42BD-2F30-91D132F30A4A}"/>
              </a:ext>
            </a:extLst>
          </p:cNvPr>
          <p:cNvSpPr>
            <a:spLocks noGrp="1"/>
          </p:cNvSpPr>
          <p:nvPr>
            <p:ph type="body" sz="quarter" idx="77" hasCustomPrompt="1"/>
          </p:nvPr>
        </p:nvSpPr>
        <p:spPr>
          <a:xfrm>
            <a:off x="4716108" y="3105525"/>
            <a:ext cx="360000" cy="360000"/>
          </a:xfrm>
          <a:prstGeom prst="roundRect">
            <a:avLst/>
          </a:prstGeom>
          <a:gradFill>
            <a:gsLst>
              <a:gs pos="20000">
                <a:srgbClr val="006EDE"/>
              </a:gs>
              <a:gs pos="100000">
                <a:srgbClr val="6EE6FF"/>
              </a:gs>
            </a:gsLst>
            <a:lin ang="18900000" scaled="0"/>
          </a:gra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b="1">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a:t>#</a:t>
            </a:r>
          </a:p>
        </p:txBody>
      </p:sp>
      <p:sp>
        <p:nvSpPr>
          <p:cNvPr id="94" name="Text Placeholder 2">
            <a:extLst>
              <a:ext uri="{FF2B5EF4-FFF2-40B4-BE49-F238E27FC236}">
                <a16:creationId xmlns:a16="http://schemas.microsoft.com/office/drawing/2014/main" id="{0B06F036-C72A-7525-1BEA-5183BBFFE371}"/>
              </a:ext>
            </a:extLst>
          </p:cNvPr>
          <p:cNvSpPr>
            <a:spLocks noGrp="1"/>
          </p:cNvSpPr>
          <p:nvPr>
            <p:ph type="body" sz="quarter" idx="78" hasCustomPrompt="1"/>
          </p:nvPr>
        </p:nvSpPr>
        <p:spPr>
          <a:xfrm>
            <a:off x="5257175" y="3852701"/>
            <a:ext cx="3636000" cy="2376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title</a:t>
            </a:r>
          </a:p>
        </p:txBody>
      </p:sp>
      <p:sp>
        <p:nvSpPr>
          <p:cNvPr id="95" name="Text Placeholder 8">
            <a:extLst>
              <a:ext uri="{FF2B5EF4-FFF2-40B4-BE49-F238E27FC236}">
                <a16:creationId xmlns:a16="http://schemas.microsoft.com/office/drawing/2014/main" id="{D7B2F135-1BBD-6B49-D2D5-589CF215028F}"/>
              </a:ext>
            </a:extLst>
          </p:cNvPr>
          <p:cNvSpPr>
            <a:spLocks noGrp="1"/>
          </p:cNvSpPr>
          <p:nvPr>
            <p:ph type="body" sz="quarter" idx="79" hasCustomPrompt="1"/>
          </p:nvPr>
        </p:nvSpPr>
        <p:spPr>
          <a:xfrm>
            <a:off x="5257175" y="4155101"/>
            <a:ext cx="3636000" cy="360000"/>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a:t>Click to start texting.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a:t>
            </a:r>
            <a:r>
              <a:rPr lang="ru-RU"/>
              <a:t> </a:t>
            </a:r>
            <a:r>
              <a:rPr lang="en-US" err="1"/>
              <a:t>tincidunt</a:t>
            </a:r>
            <a:r>
              <a:rPr lang="ru-RU"/>
              <a:t> </a:t>
            </a:r>
            <a:r>
              <a:rPr lang="en-US" err="1"/>
              <a:t>ut</a:t>
            </a:r>
            <a:r>
              <a:rPr lang="en-US"/>
              <a:t> </a:t>
            </a:r>
            <a:r>
              <a:rPr lang="en-US" err="1"/>
              <a:t>laoreet</a:t>
            </a:r>
            <a:r>
              <a:rPr lang="en-US"/>
              <a:t>.</a:t>
            </a:r>
          </a:p>
        </p:txBody>
      </p:sp>
      <p:sp>
        <p:nvSpPr>
          <p:cNvPr id="96" name="Text Placeholder 2">
            <a:extLst>
              <a:ext uri="{FF2B5EF4-FFF2-40B4-BE49-F238E27FC236}">
                <a16:creationId xmlns:a16="http://schemas.microsoft.com/office/drawing/2014/main" id="{DDD572FE-A517-53A8-1F46-C9F8C8E8E52D}"/>
              </a:ext>
            </a:extLst>
          </p:cNvPr>
          <p:cNvSpPr>
            <a:spLocks noGrp="1"/>
          </p:cNvSpPr>
          <p:nvPr>
            <p:ph type="body" sz="quarter" idx="80" hasCustomPrompt="1"/>
          </p:nvPr>
        </p:nvSpPr>
        <p:spPr>
          <a:xfrm>
            <a:off x="4716108" y="3852701"/>
            <a:ext cx="360000" cy="360000"/>
          </a:xfrm>
          <a:prstGeom prst="roundRect">
            <a:avLst/>
          </a:prstGeom>
          <a:gradFill>
            <a:gsLst>
              <a:gs pos="20000">
                <a:srgbClr val="006EDE"/>
              </a:gs>
              <a:gs pos="100000">
                <a:srgbClr val="6EE6FF"/>
              </a:gs>
            </a:gsLst>
            <a:lin ang="18900000" scaled="0"/>
          </a:gra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b="1">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en-US"/>
              <a:t>#</a:t>
            </a:r>
          </a:p>
        </p:txBody>
      </p:sp>
      <p:sp>
        <p:nvSpPr>
          <p:cNvPr id="2" name="Text Placeholder 23">
            <a:extLst>
              <a:ext uri="{FF2B5EF4-FFF2-40B4-BE49-F238E27FC236}">
                <a16:creationId xmlns:a16="http://schemas.microsoft.com/office/drawing/2014/main" id="{4260718D-5019-4F5A-75EC-0F0B741849A4}"/>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4" name="Text Placeholder 23">
            <a:extLst>
              <a:ext uri="{FF2B5EF4-FFF2-40B4-BE49-F238E27FC236}">
                <a16:creationId xmlns:a16="http://schemas.microsoft.com/office/drawing/2014/main" id="{0710BBDA-CD9C-AB48-17C1-C9BD244CEE02}"/>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24277700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Huge phrase">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1A18999D-96EA-4657-A31D-4C8F0549E706}"/>
              </a:ext>
            </a:extLst>
          </p:cNvPr>
          <p:cNvSpPr/>
          <p:nvPr userDrawn="1"/>
        </p:nvSpPr>
        <p:spPr>
          <a:xfrm>
            <a:off x="250825" y="231776"/>
            <a:ext cx="8642350" cy="4284662"/>
          </a:xfrm>
          <a:prstGeom prst="roundRect">
            <a:avLst>
              <a:gd name="adj" fmla="val 590"/>
            </a:avLst>
          </a:prstGeom>
          <a:ln w="9525">
            <a:solidFill>
              <a:schemeClr val="bg1">
                <a:lumMod val="85000"/>
              </a:schemeClr>
            </a:solidFill>
          </a:ln>
        </p:spPr>
        <p:txBody>
          <a:bodyPr lIns="144000" tIns="360000" rIns="144000" bIns="14400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44000" lvl="0" indent="-144000" defTabSz="685800">
              <a:lnSpc>
                <a:spcPct val="100000"/>
              </a:lnSpc>
              <a:spcBef>
                <a:spcPts val="600"/>
              </a:spcBef>
              <a:buFont typeface="Wingdings" panose="05000000000000000000" pitchFamily="2" charset="2"/>
              <a:buChar char="§"/>
            </a:pPr>
            <a:endParaRPr lang="en-US" sz="1200">
              <a:solidFill>
                <a:schemeClr val="bg2"/>
              </a:solidFill>
            </a:endParaRPr>
          </a:p>
        </p:txBody>
      </p:sp>
      <p:sp>
        <p:nvSpPr>
          <p:cNvPr id="2" name="Rectangle 1">
            <a:extLst>
              <a:ext uri="{FF2B5EF4-FFF2-40B4-BE49-F238E27FC236}">
                <a16:creationId xmlns:a16="http://schemas.microsoft.com/office/drawing/2014/main" id="{3057CD10-A15E-4E0D-8D21-284690BE124B}"/>
              </a:ext>
            </a:extLst>
          </p:cNvPr>
          <p:cNvSpPr/>
          <p:nvPr userDrawn="1"/>
        </p:nvSpPr>
        <p:spPr>
          <a:xfrm>
            <a:off x="0" y="1"/>
            <a:ext cx="1166813" cy="11094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a:solidFill>
                <a:schemeClr val="bg2"/>
              </a:solidFill>
            </a:endParaRPr>
          </a:p>
        </p:txBody>
      </p:sp>
      <p:sp>
        <p:nvSpPr>
          <p:cNvPr id="6" name="Text Placeholder 5"/>
          <p:cNvSpPr>
            <a:spLocks noGrp="1"/>
          </p:cNvSpPr>
          <p:nvPr>
            <p:ph type="body" sz="quarter" idx="17" hasCustomPrompt="1"/>
          </p:nvPr>
        </p:nvSpPr>
        <p:spPr>
          <a:xfrm>
            <a:off x="972000" y="950913"/>
            <a:ext cx="7200000" cy="2304099"/>
          </a:xfrm>
          <a:prstGeom prst="rect">
            <a:avLst/>
          </a:prstGeom>
        </p:spPr>
        <p:txBody>
          <a:bodyPr anchor="ctr"/>
          <a:lstStyle>
            <a:lvl1pPr marL="0" indent="0" algn="ctr">
              <a:lnSpc>
                <a:spcPct val="100000"/>
              </a:lnSpc>
              <a:spcBef>
                <a:spcPts val="0"/>
              </a:spcBef>
              <a:buNone/>
              <a:defRPr sz="3200" b="1">
                <a:solidFill>
                  <a:schemeClr val="bg2"/>
                </a:solidFill>
                <a:latin typeface="+mj-lt"/>
              </a:defRPr>
            </a:lvl1pPr>
            <a:lvl2pPr marL="342900" indent="0" algn="ctr">
              <a:lnSpc>
                <a:spcPct val="100000"/>
              </a:lnSpc>
              <a:spcBef>
                <a:spcPts val="0"/>
              </a:spcBef>
              <a:buNone/>
              <a:defRPr/>
            </a:lvl2pPr>
            <a:lvl3pPr marL="685800" indent="0" algn="ctr">
              <a:lnSpc>
                <a:spcPct val="100000"/>
              </a:lnSpc>
              <a:spcBef>
                <a:spcPts val="0"/>
              </a:spcBef>
              <a:buNone/>
              <a:defRPr/>
            </a:lvl3pPr>
            <a:lvl4pPr marL="1028700" indent="0" algn="ctr">
              <a:lnSpc>
                <a:spcPct val="100000"/>
              </a:lnSpc>
              <a:spcBef>
                <a:spcPts val="0"/>
              </a:spcBef>
              <a:buNone/>
              <a:defRPr/>
            </a:lvl4pPr>
            <a:lvl5pPr marL="1371600" indent="0" algn="ctr">
              <a:lnSpc>
                <a:spcPct val="100000"/>
              </a:lnSpc>
              <a:spcBef>
                <a:spcPts val="0"/>
              </a:spcBef>
              <a:buNone/>
              <a:defRPr/>
            </a:lvl5pPr>
          </a:lstStyle>
          <a:p>
            <a:pPr lvl="0"/>
            <a:r>
              <a:rPr lang="en-US"/>
              <a:t>Click to add a quote </a:t>
            </a:r>
            <a:br>
              <a:rPr lang="en-US"/>
            </a:br>
            <a:r>
              <a:rPr lang="en-US"/>
              <a:t>or a key-phrase</a:t>
            </a:r>
          </a:p>
        </p:txBody>
      </p:sp>
      <p:sp>
        <p:nvSpPr>
          <p:cNvPr id="12" name="Text Placeholder 11"/>
          <p:cNvSpPr>
            <a:spLocks noGrp="1"/>
          </p:cNvSpPr>
          <p:nvPr>
            <p:ph type="body" sz="quarter" idx="18" hasCustomPrompt="1"/>
          </p:nvPr>
        </p:nvSpPr>
        <p:spPr>
          <a:xfrm>
            <a:off x="972000" y="3398400"/>
            <a:ext cx="7200000" cy="649288"/>
          </a:xfrm>
          <a:prstGeom prst="rect">
            <a:avLst/>
          </a:prstGeom>
        </p:spPr>
        <p:txBody>
          <a:bodyPr anchor="ctr"/>
          <a:lstStyle>
            <a:lvl1pPr marL="0" indent="0" algn="ctr">
              <a:buNone/>
              <a:defRPr sz="1600" baseline="0">
                <a:solidFill>
                  <a:schemeClr val="bg2"/>
                </a:solidFill>
              </a:defRPr>
            </a:lvl1pPr>
          </a:lstStyle>
          <a:p>
            <a:pPr lvl="0"/>
            <a:r>
              <a:rPr lang="en-US"/>
              <a:t>Click to add an author or remove this </a:t>
            </a:r>
            <a:br>
              <a:rPr lang="en-US"/>
            </a:br>
            <a:r>
              <a:rPr lang="en-US"/>
              <a:t>placeholder if you don't want it</a:t>
            </a:r>
          </a:p>
        </p:txBody>
      </p:sp>
      <p:grpSp>
        <p:nvGrpSpPr>
          <p:cNvPr id="9" name="Group 8">
            <a:extLst>
              <a:ext uri="{FF2B5EF4-FFF2-40B4-BE49-F238E27FC236}">
                <a16:creationId xmlns:a16="http://schemas.microsoft.com/office/drawing/2014/main" id="{69E86364-11CB-4558-9C37-F3213AEEDB31}"/>
              </a:ext>
            </a:extLst>
          </p:cNvPr>
          <p:cNvGrpSpPr/>
          <p:nvPr userDrawn="1"/>
        </p:nvGrpSpPr>
        <p:grpSpPr>
          <a:xfrm>
            <a:off x="250825" y="234950"/>
            <a:ext cx="736600" cy="715963"/>
            <a:chOff x="250825" y="234950"/>
            <a:chExt cx="736600" cy="715963"/>
          </a:xfrm>
          <a:gradFill>
            <a:gsLst>
              <a:gs pos="20000">
                <a:srgbClr val="006EDE"/>
              </a:gs>
              <a:gs pos="100000">
                <a:srgbClr val="6EE6FF"/>
              </a:gs>
            </a:gsLst>
            <a:lin ang="18900000" scaled="0"/>
          </a:gradFill>
        </p:grpSpPr>
        <p:sp>
          <p:nvSpPr>
            <p:cNvPr id="7" name="Freeform 5">
              <a:extLst>
                <a:ext uri="{FF2B5EF4-FFF2-40B4-BE49-F238E27FC236}">
                  <a16:creationId xmlns:a16="http://schemas.microsoft.com/office/drawing/2014/main" id="{16FCB6A4-FCBD-4ED1-BEA8-121352D578AB}"/>
                </a:ext>
              </a:extLst>
            </p:cNvPr>
            <p:cNvSpPr>
              <a:spLocks/>
            </p:cNvSpPr>
            <p:nvPr userDrawn="1"/>
          </p:nvSpPr>
          <p:spPr bwMode="auto">
            <a:xfrm rot="10800000">
              <a:off x="628650" y="234950"/>
              <a:ext cx="358775" cy="715963"/>
            </a:xfrm>
            <a:custGeom>
              <a:avLst/>
              <a:gdLst>
                <a:gd name="T0" fmla="*/ 431 w 466"/>
                <a:gd name="T1" fmla="*/ 932 h 932"/>
                <a:gd name="T2" fmla="*/ 0 w 466"/>
                <a:gd name="T3" fmla="*/ 932 h 932"/>
                <a:gd name="T4" fmla="*/ 0 w 466"/>
                <a:gd name="T5" fmla="*/ 624 h 932"/>
                <a:gd name="T6" fmla="*/ 33 w 466"/>
                <a:gd name="T7" fmla="*/ 329 h 932"/>
                <a:gd name="T8" fmla="*/ 155 w 466"/>
                <a:gd name="T9" fmla="*/ 135 h 932"/>
                <a:gd name="T10" fmla="*/ 382 w 466"/>
                <a:gd name="T11" fmla="*/ 0 h 932"/>
                <a:gd name="T12" fmla="*/ 466 w 466"/>
                <a:gd name="T13" fmla="*/ 178 h 932"/>
                <a:gd name="T14" fmla="*/ 281 w 466"/>
                <a:gd name="T15" fmla="*/ 297 h 932"/>
                <a:gd name="T16" fmla="*/ 222 w 466"/>
                <a:gd name="T17" fmla="*/ 501 h 932"/>
                <a:gd name="T18" fmla="*/ 431 w 466"/>
                <a:gd name="T19" fmla="*/ 501 h 932"/>
                <a:gd name="T20" fmla="*/ 431 w 466"/>
                <a:gd name="T21" fmla="*/ 932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6" h="932">
                  <a:moveTo>
                    <a:pt x="431" y="932"/>
                  </a:moveTo>
                  <a:cubicBezTo>
                    <a:pt x="0" y="932"/>
                    <a:pt x="0" y="932"/>
                    <a:pt x="0" y="932"/>
                  </a:cubicBezTo>
                  <a:cubicBezTo>
                    <a:pt x="0" y="624"/>
                    <a:pt x="0" y="624"/>
                    <a:pt x="0" y="624"/>
                  </a:cubicBezTo>
                  <a:cubicBezTo>
                    <a:pt x="0" y="499"/>
                    <a:pt x="11" y="401"/>
                    <a:pt x="33" y="329"/>
                  </a:cubicBezTo>
                  <a:cubicBezTo>
                    <a:pt x="55" y="257"/>
                    <a:pt x="96" y="192"/>
                    <a:pt x="155" y="135"/>
                  </a:cubicBezTo>
                  <a:cubicBezTo>
                    <a:pt x="214" y="78"/>
                    <a:pt x="290" y="33"/>
                    <a:pt x="382" y="0"/>
                  </a:cubicBezTo>
                  <a:cubicBezTo>
                    <a:pt x="466" y="178"/>
                    <a:pt x="466" y="178"/>
                    <a:pt x="466" y="178"/>
                  </a:cubicBezTo>
                  <a:cubicBezTo>
                    <a:pt x="380" y="207"/>
                    <a:pt x="319" y="246"/>
                    <a:pt x="281" y="297"/>
                  </a:cubicBezTo>
                  <a:cubicBezTo>
                    <a:pt x="244" y="349"/>
                    <a:pt x="224" y="416"/>
                    <a:pt x="222" y="501"/>
                  </a:cubicBezTo>
                  <a:cubicBezTo>
                    <a:pt x="431" y="501"/>
                    <a:pt x="431" y="501"/>
                    <a:pt x="431" y="501"/>
                  </a:cubicBezTo>
                  <a:lnTo>
                    <a:pt x="431" y="9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455314D2-C79A-49BB-80BF-A079BF956C21}"/>
                </a:ext>
              </a:extLst>
            </p:cNvPr>
            <p:cNvSpPr>
              <a:spLocks/>
            </p:cNvSpPr>
            <p:nvPr userDrawn="1"/>
          </p:nvSpPr>
          <p:spPr bwMode="auto">
            <a:xfrm rot="10800000">
              <a:off x="250825" y="234950"/>
              <a:ext cx="358775" cy="715963"/>
            </a:xfrm>
            <a:custGeom>
              <a:avLst/>
              <a:gdLst>
                <a:gd name="T0" fmla="*/ 431 w 466"/>
                <a:gd name="T1" fmla="*/ 932 h 932"/>
                <a:gd name="T2" fmla="*/ 0 w 466"/>
                <a:gd name="T3" fmla="*/ 932 h 932"/>
                <a:gd name="T4" fmla="*/ 0 w 466"/>
                <a:gd name="T5" fmla="*/ 624 h 932"/>
                <a:gd name="T6" fmla="*/ 33 w 466"/>
                <a:gd name="T7" fmla="*/ 329 h 932"/>
                <a:gd name="T8" fmla="*/ 155 w 466"/>
                <a:gd name="T9" fmla="*/ 135 h 932"/>
                <a:gd name="T10" fmla="*/ 382 w 466"/>
                <a:gd name="T11" fmla="*/ 0 h 932"/>
                <a:gd name="T12" fmla="*/ 466 w 466"/>
                <a:gd name="T13" fmla="*/ 178 h 932"/>
                <a:gd name="T14" fmla="*/ 281 w 466"/>
                <a:gd name="T15" fmla="*/ 297 h 932"/>
                <a:gd name="T16" fmla="*/ 222 w 466"/>
                <a:gd name="T17" fmla="*/ 501 h 932"/>
                <a:gd name="T18" fmla="*/ 431 w 466"/>
                <a:gd name="T19" fmla="*/ 501 h 932"/>
                <a:gd name="T20" fmla="*/ 431 w 466"/>
                <a:gd name="T21" fmla="*/ 932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6" h="932">
                  <a:moveTo>
                    <a:pt x="431" y="932"/>
                  </a:moveTo>
                  <a:cubicBezTo>
                    <a:pt x="0" y="932"/>
                    <a:pt x="0" y="932"/>
                    <a:pt x="0" y="932"/>
                  </a:cubicBezTo>
                  <a:cubicBezTo>
                    <a:pt x="0" y="624"/>
                    <a:pt x="0" y="624"/>
                    <a:pt x="0" y="624"/>
                  </a:cubicBezTo>
                  <a:cubicBezTo>
                    <a:pt x="0" y="499"/>
                    <a:pt x="11" y="401"/>
                    <a:pt x="33" y="329"/>
                  </a:cubicBezTo>
                  <a:cubicBezTo>
                    <a:pt x="55" y="257"/>
                    <a:pt x="96" y="192"/>
                    <a:pt x="155" y="135"/>
                  </a:cubicBezTo>
                  <a:cubicBezTo>
                    <a:pt x="214" y="78"/>
                    <a:pt x="290" y="33"/>
                    <a:pt x="382" y="0"/>
                  </a:cubicBezTo>
                  <a:cubicBezTo>
                    <a:pt x="466" y="178"/>
                    <a:pt x="466" y="178"/>
                    <a:pt x="466" y="178"/>
                  </a:cubicBezTo>
                  <a:cubicBezTo>
                    <a:pt x="380" y="207"/>
                    <a:pt x="319" y="246"/>
                    <a:pt x="281" y="297"/>
                  </a:cubicBezTo>
                  <a:cubicBezTo>
                    <a:pt x="244" y="349"/>
                    <a:pt x="224" y="416"/>
                    <a:pt x="222" y="501"/>
                  </a:cubicBezTo>
                  <a:cubicBezTo>
                    <a:pt x="431" y="501"/>
                    <a:pt x="431" y="501"/>
                    <a:pt x="431" y="501"/>
                  </a:cubicBezTo>
                  <a:lnTo>
                    <a:pt x="431" y="9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 Placeholder 23">
            <a:extLst>
              <a:ext uri="{FF2B5EF4-FFF2-40B4-BE49-F238E27FC236}">
                <a16:creationId xmlns:a16="http://schemas.microsoft.com/office/drawing/2014/main" id="{A275D133-5EF7-740C-1852-CB645D5ADCBA}"/>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10" name="Text Placeholder 26">
            <a:extLst>
              <a:ext uri="{FF2B5EF4-FFF2-40B4-BE49-F238E27FC236}">
                <a16:creationId xmlns:a16="http://schemas.microsoft.com/office/drawing/2014/main" id="{215FA09D-CEE3-0245-A19A-AC2710044A75}"/>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11" name="Text Placeholder 26">
            <a:extLst>
              <a:ext uri="{FF2B5EF4-FFF2-40B4-BE49-F238E27FC236}">
                <a16:creationId xmlns:a16="http://schemas.microsoft.com/office/drawing/2014/main" id="{67231BC8-A14E-2EAF-47F1-5011C62FA37E}"/>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13" name="Text Placeholder 26">
            <a:extLst>
              <a:ext uri="{FF2B5EF4-FFF2-40B4-BE49-F238E27FC236}">
                <a16:creationId xmlns:a16="http://schemas.microsoft.com/office/drawing/2014/main" id="{4030E6A1-F92A-D4EF-74F0-FA71C7C74811}"/>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14" name="Text Placeholder 26">
            <a:extLst>
              <a:ext uri="{FF2B5EF4-FFF2-40B4-BE49-F238E27FC236}">
                <a16:creationId xmlns:a16="http://schemas.microsoft.com/office/drawing/2014/main" id="{F182FE21-9EFF-4CFE-36F8-31CA65654A2A}"/>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3" name="Text Placeholder 23">
            <a:extLst>
              <a:ext uri="{FF2B5EF4-FFF2-40B4-BE49-F238E27FC236}">
                <a16:creationId xmlns:a16="http://schemas.microsoft.com/office/drawing/2014/main" id="{0356BBDE-D2EA-1602-5060-79F724449364}"/>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4" name="Text Placeholder 23">
            <a:extLst>
              <a:ext uri="{FF2B5EF4-FFF2-40B4-BE49-F238E27FC236}">
                <a16:creationId xmlns:a16="http://schemas.microsoft.com/office/drawing/2014/main" id="{01353F2F-7995-B4DE-A767-33E994FA9B36}"/>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20170524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nd Content with Picture">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4572000" y="237758"/>
            <a:ext cx="4321176" cy="4278680"/>
          </a:xfrm>
          <a:prstGeom prst="rect">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on the icon to add a picture</a:t>
            </a:r>
          </a:p>
        </p:txBody>
      </p:sp>
      <p:sp>
        <p:nvSpPr>
          <p:cNvPr id="5" name="Title 1">
            <a:extLst>
              <a:ext uri="{FF2B5EF4-FFF2-40B4-BE49-F238E27FC236}">
                <a16:creationId xmlns:a16="http://schemas.microsoft.com/office/drawing/2014/main" id="{6AB8503B-202C-F74A-92E0-21BBEDB5F56E}"/>
              </a:ext>
            </a:extLst>
          </p:cNvPr>
          <p:cNvSpPr>
            <a:spLocks noGrp="1"/>
          </p:cNvSpPr>
          <p:nvPr>
            <p:ph type="title" hasCustomPrompt="1"/>
          </p:nvPr>
        </p:nvSpPr>
        <p:spPr>
          <a:xfrm>
            <a:off x="250825" y="237758"/>
            <a:ext cx="4104000" cy="713155"/>
          </a:xfrm>
        </p:spPr>
        <p:txBody>
          <a:bodyPr>
            <a:noAutofit/>
          </a:bodyPr>
          <a:lstStyle>
            <a:lvl1pPr>
              <a:defRPr>
                <a:latin typeface="+mj-lt"/>
              </a:defRPr>
            </a:lvl1pPr>
          </a:lstStyle>
          <a:p>
            <a:r>
              <a:rPr lang="en-US"/>
              <a:t>Click to add a title</a:t>
            </a:r>
          </a:p>
        </p:txBody>
      </p:sp>
      <p:sp>
        <p:nvSpPr>
          <p:cNvPr id="16" name="Content Placeholder 2">
            <a:extLst>
              <a:ext uri="{FF2B5EF4-FFF2-40B4-BE49-F238E27FC236}">
                <a16:creationId xmlns:a16="http://schemas.microsoft.com/office/drawing/2014/main" id="{66238FF5-3C44-4552-BE1E-D2117C6E7813}"/>
              </a:ext>
            </a:extLst>
          </p:cNvPr>
          <p:cNvSpPr>
            <a:spLocks noGrp="1"/>
          </p:cNvSpPr>
          <p:nvPr>
            <p:ph sz="quarter" idx="48" hasCustomPrompt="1"/>
          </p:nvPr>
        </p:nvSpPr>
        <p:spPr>
          <a:xfrm>
            <a:off x="252000" y="1166813"/>
            <a:ext cx="4104000" cy="3349625"/>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23">
            <a:extLst>
              <a:ext uri="{FF2B5EF4-FFF2-40B4-BE49-F238E27FC236}">
                <a16:creationId xmlns:a16="http://schemas.microsoft.com/office/drawing/2014/main" id="{88B53B67-386A-8A45-CC20-364A12EF8730}"/>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19" name="Text Placeholder 26">
            <a:extLst>
              <a:ext uri="{FF2B5EF4-FFF2-40B4-BE49-F238E27FC236}">
                <a16:creationId xmlns:a16="http://schemas.microsoft.com/office/drawing/2014/main" id="{E48E1692-F00B-E4D0-BC8C-86D658EB05C2}"/>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20" name="Text Placeholder 26">
            <a:extLst>
              <a:ext uri="{FF2B5EF4-FFF2-40B4-BE49-F238E27FC236}">
                <a16:creationId xmlns:a16="http://schemas.microsoft.com/office/drawing/2014/main" id="{801F72B2-D070-61CB-C529-C4D175781555}"/>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21" name="Text Placeholder 26">
            <a:extLst>
              <a:ext uri="{FF2B5EF4-FFF2-40B4-BE49-F238E27FC236}">
                <a16:creationId xmlns:a16="http://schemas.microsoft.com/office/drawing/2014/main" id="{6021105E-B2A2-5C9E-32C0-EB31BFE224DA}"/>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23" name="Text Placeholder 26">
            <a:extLst>
              <a:ext uri="{FF2B5EF4-FFF2-40B4-BE49-F238E27FC236}">
                <a16:creationId xmlns:a16="http://schemas.microsoft.com/office/drawing/2014/main" id="{49A11135-2C30-F5B9-6CD2-6B1ECCDA0D83}"/>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7F9AF3F4-F426-7C9E-DE56-09BD79181775}"/>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4" name="Text Placeholder 23">
            <a:extLst>
              <a:ext uri="{FF2B5EF4-FFF2-40B4-BE49-F238E27FC236}">
                <a16:creationId xmlns:a16="http://schemas.microsoft.com/office/drawing/2014/main" id="{42D37B49-9FA6-29D8-B462-CC8C3DAACA77}"/>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45352868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nd Content with 6 Picture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C12721F3-4E5C-2694-E2FA-75464CFBFF73}"/>
              </a:ext>
            </a:extLst>
          </p:cNvPr>
          <p:cNvSpPr>
            <a:spLocks noGrp="1"/>
          </p:cNvSpPr>
          <p:nvPr>
            <p:ph type="pic" idx="21" hasCustomPrompt="1"/>
          </p:nvPr>
        </p:nvSpPr>
        <p:spPr>
          <a:xfrm>
            <a:off x="4572000" y="0"/>
            <a:ext cx="2282400" cy="1548000"/>
          </a:xfrm>
          <a:prstGeom prst="rect">
            <a:avLst/>
          </a:prstGeom>
          <a:solidFill>
            <a:schemeClr val="bg1">
              <a:lumMod val="95000"/>
            </a:schemeClr>
          </a:solidFill>
          <a:ln w="6350">
            <a:noFill/>
          </a:ln>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on the icon to add a picture</a:t>
            </a:r>
          </a:p>
        </p:txBody>
      </p:sp>
      <p:sp>
        <p:nvSpPr>
          <p:cNvPr id="4" name="Picture Placeholder 2">
            <a:extLst>
              <a:ext uri="{FF2B5EF4-FFF2-40B4-BE49-F238E27FC236}">
                <a16:creationId xmlns:a16="http://schemas.microsoft.com/office/drawing/2014/main" id="{A4749B09-CA08-5C96-5E2F-223A64659118}"/>
              </a:ext>
            </a:extLst>
          </p:cNvPr>
          <p:cNvSpPr>
            <a:spLocks noGrp="1"/>
          </p:cNvSpPr>
          <p:nvPr>
            <p:ph type="pic" idx="49" hasCustomPrompt="1"/>
          </p:nvPr>
        </p:nvSpPr>
        <p:spPr>
          <a:xfrm>
            <a:off x="6861600" y="0"/>
            <a:ext cx="2282400" cy="1548000"/>
          </a:xfrm>
          <a:prstGeom prst="rect">
            <a:avLst/>
          </a:prstGeom>
          <a:solidFill>
            <a:schemeClr val="bg1">
              <a:lumMod val="95000"/>
            </a:schemeClr>
          </a:solidFill>
          <a:ln w="6350">
            <a:noFill/>
          </a:ln>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on the icon to add a picture</a:t>
            </a:r>
          </a:p>
        </p:txBody>
      </p:sp>
      <p:sp>
        <p:nvSpPr>
          <p:cNvPr id="31" name="Picture Placeholder 2">
            <a:extLst>
              <a:ext uri="{FF2B5EF4-FFF2-40B4-BE49-F238E27FC236}">
                <a16:creationId xmlns:a16="http://schemas.microsoft.com/office/drawing/2014/main" id="{38C4736A-9716-81C1-D19E-24A30ED6410F}"/>
              </a:ext>
            </a:extLst>
          </p:cNvPr>
          <p:cNvSpPr>
            <a:spLocks noGrp="1"/>
          </p:cNvSpPr>
          <p:nvPr>
            <p:ph type="pic" idx="50" hasCustomPrompt="1"/>
          </p:nvPr>
        </p:nvSpPr>
        <p:spPr>
          <a:xfrm>
            <a:off x="4572000" y="1554420"/>
            <a:ext cx="2282400" cy="1551599"/>
          </a:xfrm>
          <a:prstGeom prst="rect">
            <a:avLst/>
          </a:prstGeom>
          <a:solidFill>
            <a:schemeClr val="bg1">
              <a:lumMod val="95000"/>
            </a:schemeClr>
          </a:solidFill>
          <a:ln w="6350">
            <a:noFill/>
          </a:ln>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on the icon to add a picture</a:t>
            </a:r>
          </a:p>
        </p:txBody>
      </p:sp>
      <p:sp>
        <p:nvSpPr>
          <p:cNvPr id="32" name="Picture Placeholder 2">
            <a:extLst>
              <a:ext uri="{FF2B5EF4-FFF2-40B4-BE49-F238E27FC236}">
                <a16:creationId xmlns:a16="http://schemas.microsoft.com/office/drawing/2014/main" id="{3C06BDA5-AF0E-679C-D0D7-5B21E63CAC07}"/>
              </a:ext>
            </a:extLst>
          </p:cNvPr>
          <p:cNvSpPr>
            <a:spLocks noGrp="1"/>
          </p:cNvSpPr>
          <p:nvPr>
            <p:ph type="pic" idx="51" hasCustomPrompt="1"/>
          </p:nvPr>
        </p:nvSpPr>
        <p:spPr>
          <a:xfrm>
            <a:off x="6861600" y="1554420"/>
            <a:ext cx="2282400" cy="1551599"/>
          </a:xfrm>
          <a:prstGeom prst="rect">
            <a:avLst/>
          </a:prstGeom>
          <a:solidFill>
            <a:schemeClr val="bg1">
              <a:lumMod val="95000"/>
            </a:schemeClr>
          </a:solidFill>
          <a:ln w="6350">
            <a:noFill/>
          </a:ln>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on the icon to add a picture</a:t>
            </a:r>
          </a:p>
        </p:txBody>
      </p:sp>
      <p:sp>
        <p:nvSpPr>
          <p:cNvPr id="33" name="Picture Placeholder 2">
            <a:extLst>
              <a:ext uri="{FF2B5EF4-FFF2-40B4-BE49-F238E27FC236}">
                <a16:creationId xmlns:a16="http://schemas.microsoft.com/office/drawing/2014/main" id="{E24703B3-5F47-F242-9676-6E2B385EDC32}"/>
              </a:ext>
            </a:extLst>
          </p:cNvPr>
          <p:cNvSpPr>
            <a:spLocks noGrp="1"/>
          </p:cNvSpPr>
          <p:nvPr>
            <p:ph type="pic" idx="52" hasCustomPrompt="1"/>
          </p:nvPr>
        </p:nvSpPr>
        <p:spPr>
          <a:xfrm>
            <a:off x="4572000" y="3112439"/>
            <a:ext cx="2282400" cy="1551599"/>
          </a:xfrm>
          <a:prstGeom prst="rect">
            <a:avLst/>
          </a:prstGeom>
          <a:solidFill>
            <a:schemeClr val="bg1">
              <a:lumMod val="95000"/>
            </a:schemeClr>
          </a:solidFill>
          <a:ln w="6350">
            <a:noFill/>
          </a:ln>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on the icon to add a picture</a:t>
            </a:r>
          </a:p>
        </p:txBody>
      </p:sp>
      <p:sp>
        <p:nvSpPr>
          <p:cNvPr id="34" name="Picture Placeholder 2">
            <a:extLst>
              <a:ext uri="{FF2B5EF4-FFF2-40B4-BE49-F238E27FC236}">
                <a16:creationId xmlns:a16="http://schemas.microsoft.com/office/drawing/2014/main" id="{FFF5CDCB-5FB5-48F8-E8AB-7AA245490B4A}"/>
              </a:ext>
            </a:extLst>
          </p:cNvPr>
          <p:cNvSpPr>
            <a:spLocks noGrp="1"/>
          </p:cNvSpPr>
          <p:nvPr>
            <p:ph type="pic" idx="53" hasCustomPrompt="1"/>
          </p:nvPr>
        </p:nvSpPr>
        <p:spPr>
          <a:xfrm>
            <a:off x="6861600" y="3112439"/>
            <a:ext cx="2282400" cy="1551599"/>
          </a:xfrm>
          <a:prstGeom prst="rect">
            <a:avLst/>
          </a:prstGeom>
          <a:solidFill>
            <a:schemeClr val="bg1">
              <a:lumMod val="95000"/>
            </a:schemeClr>
          </a:solidFill>
          <a:ln w="6350">
            <a:noFill/>
          </a:ln>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on the icon to add a picture</a:t>
            </a:r>
          </a:p>
        </p:txBody>
      </p:sp>
      <p:sp>
        <p:nvSpPr>
          <p:cNvPr id="5" name="Title 1">
            <a:extLst>
              <a:ext uri="{FF2B5EF4-FFF2-40B4-BE49-F238E27FC236}">
                <a16:creationId xmlns:a16="http://schemas.microsoft.com/office/drawing/2014/main" id="{6AB8503B-202C-F74A-92E0-21BBEDB5F56E}"/>
              </a:ext>
            </a:extLst>
          </p:cNvPr>
          <p:cNvSpPr>
            <a:spLocks noGrp="1"/>
          </p:cNvSpPr>
          <p:nvPr>
            <p:ph type="title" hasCustomPrompt="1"/>
          </p:nvPr>
        </p:nvSpPr>
        <p:spPr>
          <a:xfrm>
            <a:off x="250825" y="237758"/>
            <a:ext cx="4104000" cy="713155"/>
          </a:xfrm>
        </p:spPr>
        <p:txBody>
          <a:bodyPr>
            <a:noAutofit/>
          </a:bodyPr>
          <a:lstStyle>
            <a:lvl1pPr>
              <a:defRPr>
                <a:latin typeface="+mj-lt"/>
              </a:defRPr>
            </a:lvl1pPr>
          </a:lstStyle>
          <a:p>
            <a:r>
              <a:rPr lang="en-US"/>
              <a:t>Click to add a title</a:t>
            </a:r>
          </a:p>
        </p:txBody>
      </p:sp>
      <p:sp>
        <p:nvSpPr>
          <p:cNvPr id="16" name="Content Placeholder 2">
            <a:extLst>
              <a:ext uri="{FF2B5EF4-FFF2-40B4-BE49-F238E27FC236}">
                <a16:creationId xmlns:a16="http://schemas.microsoft.com/office/drawing/2014/main" id="{66238FF5-3C44-4552-BE1E-D2117C6E7813}"/>
              </a:ext>
            </a:extLst>
          </p:cNvPr>
          <p:cNvSpPr>
            <a:spLocks noGrp="1"/>
          </p:cNvSpPr>
          <p:nvPr>
            <p:ph sz="quarter" idx="48" hasCustomPrompt="1"/>
          </p:nvPr>
        </p:nvSpPr>
        <p:spPr>
          <a:xfrm>
            <a:off x="251999" y="1166813"/>
            <a:ext cx="4104000" cy="3349625"/>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23">
            <a:extLst>
              <a:ext uri="{FF2B5EF4-FFF2-40B4-BE49-F238E27FC236}">
                <a16:creationId xmlns:a16="http://schemas.microsoft.com/office/drawing/2014/main" id="{88B53B67-386A-8A45-CC20-364A12EF8730}"/>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19" name="Text Placeholder 26">
            <a:extLst>
              <a:ext uri="{FF2B5EF4-FFF2-40B4-BE49-F238E27FC236}">
                <a16:creationId xmlns:a16="http://schemas.microsoft.com/office/drawing/2014/main" id="{E48E1692-F00B-E4D0-BC8C-86D658EB05C2}"/>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20" name="Text Placeholder 26">
            <a:extLst>
              <a:ext uri="{FF2B5EF4-FFF2-40B4-BE49-F238E27FC236}">
                <a16:creationId xmlns:a16="http://schemas.microsoft.com/office/drawing/2014/main" id="{801F72B2-D070-61CB-C529-C4D175781555}"/>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21" name="Text Placeholder 26">
            <a:extLst>
              <a:ext uri="{FF2B5EF4-FFF2-40B4-BE49-F238E27FC236}">
                <a16:creationId xmlns:a16="http://schemas.microsoft.com/office/drawing/2014/main" id="{6021105E-B2A2-5C9E-32C0-EB31BFE224DA}"/>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23" name="Text Placeholder 26">
            <a:extLst>
              <a:ext uri="{FF2B5EF4-FFF2-40B4-BE49-F238E27FC236}">
                <a16:creationId xmlns:a16="http://schemas.microsoft.com/office/drawing/2014/main" id="{49A11135-2C30-F5B9-6CD2-6B1ECCDA0D83}"/>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3" name="Text Placeholder 23">
            <a:extLst>
              <a:ext uri="{FF2B5EF4-FFF2-40B4-BE49-F238E27FC236}">
                <a16:creationId xmlns:a16="http://schemas.microsoft.com/office/drawing/2014/main" id="{C1B67C9B-DE03-78B4-DAFE-EC9BB5B972D0}"/>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6" name="Text Placeholder 23">
            <a:extLst>
              <a:ext uri="{FF2B5EF4-FFF2-40B4-BE49-F238E27FC236}">
                <a16:creationId xmlns:a16="http://schemas.microsoft.com/office/drawing/2014/main" id="{AEFE356A-E19B-3B18-C30C-87E33EF87662}"/>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2706623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 Pictures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4678825" y="1166813"/>
            <a:ext cx="4212000" cy="2880000"/>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on the icon to add a picture</a:t>
            </a:r>
          </a:p>
        </p:txBody>
      </p:sp>
      <p:sp>
        <p:nvSpPr>
          <p:cNvPr id="4" name="Text Placeholder 3"/>
          <p:cNvSpPr>
            <a:spLocks noGrp="1"/>
          </p:cNvSpPr>
          <p:nvPr>
            <p:ph type="body" sz="half" idx="2" hasCustomPrompt="1"/>
          </p:nvPr>
        </p:nvSpPr>
        <p:spPr>
          <a:xfrm>
            <a:off x="250825" y="4176000"/>
            <a:ext cx="4214796" cy="342000"/>
          </a:xfrm>
          <a:prstGeom prst="rect">
            <a:avLst/>
          </a:prstGeom>
        </p:spPr>
        <p:txBody>
          <a:bodyPr lIns="0" tIns="0" rIns="0" bIns="0">
            <a:noAutofit/>
          </a:bodyPr>
          <a:lstStyle>
            <a:lvl1pPr marL="0" indent="0">
              <a:lnSpc>
                <a:spcPct val="100000"/>
              </a:lnSpc>
              <a:spcBef>
                <a:spcPts val="600"/>
              </a:spcBef>
              <a:buNone/>
              <a:defRPr sz="12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add a caption</a:t>
            </a:r>
          </a:p>
        </p:txBody>
      </p:sp>
      <p:sp>
        <p:nvSpPr>
          <p:cNvPr id="5" name="Title 1">
            <a:extLst>
              <a:ext uri="{FF2B5EF4-FFF2-40B4-BE49-F238E27FC236}">
                <a16:creationId xmlns:a16="http://schemas.microsoft.com/office/drawing/2014/main" id="{6AB8503B-202C-F74A-92E0-21BBEDB5F56E}"/>
              </a:ext>
            </a:extLst>
          </p:cNvPr>
          <p:cNvSpPr>
            <a:spLocks noGrp="1"/>
          </p:cNvSpPr>
          <p:nvPr>
            <p:ph type="title" hasCustomPrompt="1"/>
          </p:nvPr>
        </p:nvSpPr>
        <p:spPr>
          <a:xfrm>
            <a:off x="250825" y="237758"/>
            <a:ext cx="8640000" cy="713155"/>
          </a:xfrm>
        </p:spPr>
        <p:txBody>
          <a:bodyPr>
            <a:noAutofit/>
          </a:bodyPr>
          <a:lstStyle>
            <a:lvl1pPr>
              <a:defRPr>
                <a:latin typeface="+mj-lt"/>
              </a:defRPr>
            </a:lvl1pPr>
          </a:lstStyle>
          <a:p>
            <a:r>
              <a:rPr lang="en-US"/>
              <a:t>Click to add a title</a:t>
            </a:r>
          </a:p>
        </p:txBody>
      </p:sp>
      <p:sp>
        <p:nvSpPr>
          <p:cNvPr id="6" name="Picture Placeholder 2">
            <a:extLst>
              <a:ext uri="{FF2B5EF4-FFF2-40B4-BE49-F238E27FC236}">
                <a16:creationId xmlns:a16="http://schemas.microsoft.com/office/drawing/2014/main" id="{2F268005-949A-104A-88C9-50A2B2128201}"/>
              </a:ext>
            </a:extLst>
          </p:cNvPr>
          <p:cNvSpPr>
            <a:spLocks noGrp="1" noChangeAspect="1"/>
          </p:cNvSpPr>
          <p:nvPr>
            <p:ph type="pic" idx="10" hasCustomPrompt="1"/>
          </p:nvPr>
        </p:nvSpPr>
        <p:spPr>
          <a:xfrm>
            <a:off x="250825" y="1166813"/>
            <a:ext cx="4212000" cy="2880000"/>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on the icon to add a picture</a:t>
            </a:r>
          </a:p>
        </p:txBody>
      </p:sp>
      <p:sp>
        <p:nvSpPr>
          <p:cNvPr id="7" name="Text Placeholder 3">
            <a:extLst>
              <a:ext uri="{FF2B5EF4-FFF2-40B4-BE49-F238E27FC236}">
                <a16:creationId xmlns:a16="http://schemas.microsoft.com/office/drawing/2014/main" id="{2C063763-F00D-D84B-A55B-3441C4F98F3B}"/>
              </a:ext>
            </a:extLst>
          </p:cNvPr>
          <p:cNvSpPr>
            <a:spLocks noGrp="1"/>
          </p:cNvSpPr>
          <p:nvPr>
            <p:ph type="body" sz="half" idx="11" hasCustomPrompt="1"/>
          </p:nvPr>
        </p:nvSpPr>
        <p:spPr>
          <a:xfrm>
            <a:off x="4678382" y="4176000"/>
            <a:ext cx="4212000" cy="342000"/>
          </a:xfrm>
          <a:prstGeom prst="rect">
            <a:avLst/>
          </a:prstGeom>
        </p:spPr>
        <p:txBody>
          <a:bodyPr lIns="0" tIns="0" rIns="0" bIns="0">
            <a:noAutofit/>
          </a:bodyPr>
          <a:lstStyle>
            <a:lvl1pPr marL="0" indent="0">
              <a:lnSpc>
                <a:spcPct val="100000"/>
              </a:lnSpc>
              <a:spcBef>
                <a:spcPts val="600"/>
              </a:spcBef>
              <a:buNone/>
              <a:defRPr sz="12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add a caption</a:t>
            </a:r>
          </a:p>
        </p:txBody>
      </p:sp>
      <p:sp>
        <p:nvSpPr>
          <p:cNvPr id="20" name="Text Placeholder 23">
            <a:extLst>
              <a:ext uri="{FF2B5EF4-FFF2-40B4-BE49-F238E27FC236}">
                <a16:creationId xmlns:a16="http://schemas.microsoft.com/office/drawing/2014/main" id="{86C280E8-9D9A-6AB8-4E00-C09CD6E3C2B1}"/>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21" name="Text Placeholder 26">
            <a:extLst>
              <a:ext uri="{FF2B5EF4-FFF2-40B4-BE49-F238E27FC236}">
                <a16:creationId xmlns:a16="http://schemas.microsoft.com/office/drawing/2014/main" id="{C7300E0D-9820-F59D-0F48-6EA0105529FF}"/>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22" name="Text Placeholder 26">
            <a:extLst>
              <a:ext uri="{FF2B5EF4-FFF2-40B4-BE49-F238E27FC236}">
                <a16:creationId xmlns:a16="http://schemas.microsoft.com/office/drawing/2014/main" id="{195B427B-9658-B6D8-92C8-C554024BFCA9}"/>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23" name="Text Placeholder 26">
            <a:extLst>
              <a:ext uri="{FF2B5EF4-FFF2-40B4-BE49-F238E27FC236}">
                <a16:creationId xmlns:a16="http://schemas.microsoft.com/office/drawing/2014/main" id="{6167E14F-60E7-95D6-FBB5-6A02B0522DD2}"/>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25" name="Text Placeholder 26">
            <a:extLst>
              <a:ext uri="{FF2B5EF4-FFF2-40B4-BE49-F238E27FC236}">
                <a16:creationId xmlns:a16="http://schemas.microsoft.com/office/drawing/2014/main" id="{DF4DA06E-9043-C5C7-04D2-53E2582CB8C2}"/>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1745F49F-92FF-5087-C41A-5EC7A7B97E9B}"/>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8" name="Text Placeholder 23">
            <a:extLst>
              <a:ext uri="{FF2B5EF4-FFF2-40B4-BE49-F238E27FC236}">
                <a16:creationId xmlns:a16="http://schemas.microsoft.com/office/drawing/2014/main" id="{5723BBE4-215B-70C3-F8D5-A4D56CDE0A24}"/>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390490398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6 Pictures with Caption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B8503B-202C-F74A-92E0-21BBEDB5F56E}"/>
              </a:ext>
            </a:extLst>
          </p:cNvPr>
          <p:cNvSpPr>
            <a:spLocks noGrp="1"/>
          </p:cNvSpPr>
          <p:nvPr>
            <p:ph type="title" hasCustomPrompt="1"/>
          </p:nvPr>
        </p:nvSpPr>
        <p:spPr>
          <a:xfrm>
            <a:off x="250825" y="237758"/>
            <a:ext cx="8642350" cy="713155"/>
          </a:xfrm>
        </p:spPr>
        <p:txBody>
          <a:bodyPr>
            <a:noAutofit/>
          </a:bodyPr>
          <a:lstStyle>
            <a:lvl1pPr>
              <a:defRPr>
                <a:latin typeface="+mj-lt"/>
              </a:defRPr>
            </a:lvl1pPr>
          </a:lstStyle>
          <a:p>
            <a:r>
              <a:rPr lang="en-US"/>
              <a:t>Click to add a title</a:t>
            </a:r>
          </a:p>
        </p:txBody>
      </p:sp>
      <p:sp>
        <p:nvSpPr>
          <p:cNvPr id="6" name="Picture Placeholder 2">
            <a:extLst>
              <a:ext uri="{FF2B5EF4-FFF2-40B4-BE49-F238E27FC236}">
                <a16:creationId xmlns:a16="http://schemas.microsoft.com/office/drawing/2014/main" id="{2F268005-949A-104A-88C9-50A2B2128201}"/>
              </a:ext>
            </a:extLst>
          </p:cNvPr>
          <p:cNvSpPr>
            <a:spLocks noGrp="1" noChangeAspect="1"/>
          </p:cNvSpPr>
          <p:nvPr>
            <p:ph type="pic" idx="10" hasCustomPrompt="1"/>
          </p:nvPr>
        </p:nvSpPr>
        <p:spPr>
          <a:xfrm>
            <a:off x="250824" y="950913"/>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on the icon to add a picture</a:t>
            </a:r>
          </a:p>
        </p:txBody>
      </p:sp>
      <p:sp>
        <p:nvSpPr>
          <p:cNvPr id="4" name="Text Placeholder 3"/>
          <p:cNvSpPr>
            <a:spLocks noGrp="1"/>
          </p:cNvSpPr>
          <p:nvPr>
            <p:ph type="body" sz="half" idx="2" hasCustomPrompt="1"/>
          </p:nvPr>
        </p:nvSpPr>
        <p:spPr>
          <a:xfrm>
            <a:off x="250824" y="2412000"/>
            <a:ext cx="2772005" cy="234000"/>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add a caption</a:t>
            </a:r>
          </a:p>
        </p:txBody>
      </p:sp>
      <p:sp>
        <p:nvSpPr>
          <p:cNvPr id="18" name="Picture Placeholder 2">
            <a:extLst>
              <a:ext uri="{FF2B5EF4-FFF2-40B4-BE49-F238E27FC236}">
                <a16:creationId xmlns:a16="http://schemas.microsoft.com/office/drawing/2014/main" id="{608F9211-9662-436B-9A17-F8D5B2FBE0A3}"/>
              </a:ext>
            </a:extLst>
          </p:cNvPr>
          <p:cNvSpPr>
            <a:spLocks noGrp="1" noChangeAspect="1"/>
          </p:cNvSpPr>
          <p:nvPr>
            <p:ph type="pic" idx="19" hasCustomPrompt="1"/>
          </p:nvPr>
        </p:nvSpPr>
        <p:spPr>
          <a:xfrm>
            <a:off x="3185998" y="950913"/>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on the icon to add a picture</a:t>
            </a:r>
          </a:p>
        </p:txBody>
      </p:sp>
      <p:sp>
        <p:nvSpPr>
          <p:cNvPr id="19" name="Text Placeholder 3">
            <a:extLst>
              <a:ext uri="{FF2B5EF4-FFF2-40B4-BE49-F238E27FC236}">
                <a16:creationId xmlns:a16="http://schemas.microsoft.com/office/drawing/2014/main" id="{E12B2056-5375-4D6C-AE42-28FA280A89CD}"/>
              </a:ext>
            </a:extLst>
          </p:cNvPr>
          <p:cNvSpPr>
            <a:spLocks noGrp="1"/>
          </p:cNvSpPr>
          <p:nvPr>
            <p:ph type="body" sz="half" idx="20" hasCustomPrompt="1"/>
          </p:nvPr>
        </p:nvSpPr>
        <p:spPr>
          <a:xfrm>
            <a:off x="3185998" y="2412000"/>
            <a:ext cx="2772005" cy="234000"/>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add a caption</a:t>
            </a:r>
          </a:p>
        </p:txBody>
      </p:sp>
      <p:sp>
        <p:nvSpPr>
          <p:cNvPr id="20" name="Picture Placeholder 2">
            <a:extLst>
              <a:ext uri="{FF2B5EF4-FFF2-40B4-BE49-F238E27FC236}">
                <a16:creationId xmlns:a16="http://schemas.microsoft.com/office/drawing/2014/main" id="{104D9CD3-B837-45CC-9B34-BBDD0FFEB569}"/>
              </a:ext>
            </a:extLst>
          </p:cNvPr>
          <p:cNvSpPr>
            <a:spLocks noGrp="1" noChangeAspect="1"/>
          </p:cNvSpPr>
          <p:nvPr>
            <p:ph type="pic" idx="21" hasCustomPrompt="1"/>
          </p:nvPr>
        </p:nvSpPr>
        <p:spPr>
          <a:xfrm>
            <a:off x="6121173" y="950913"/>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on the icon to add a picture</a:t>
            </a:r>
          </a:p>
        </p:txBody>
      </p:sp>
      <p:sp>
        <p:nvSpPr>
          <p:cNvPr id="21" name="Text Placeholder 3">
            <a:extLst>
              <a:ext uri="{FF2B5EF4-FFF2-40B4-BE49-F238E27FC236}">
                <a16:creationId xmlns:a16="http://schemas.microsoft.com/office/drawing/2014/main" id="{635D21DC-4D8D-4350-B77D-9FA69A9D124D}"/>
              </a:ext>
            </a:extLst>
          </p:cNvPr>
          <p:cNvSpPr>
            <a:spLocks noGrp="1"/>
          </p:cNvSpPr>
          <p:nvPr>
            <p:ph type="body" sz="half" idx="22" hasCustomPrompt="1"/>
          </p:nvPr>
        </p:nvSpPr>
        <p:spPr>
          <a:xfrm>
            <a:off x="6121173" y="2412000"/>
            <a:ext cx="2772005" cy="234000"/>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add a caption</a:t>
            </a:r>
          </a:p>
        </p:txBody>
      </p:sp>
      <p:sp>
        <p:nvSpPr>
          <p:cNvPr id="43" name="Picture Placeholder 2">
            <a:extLst>
              <a:ext uri="{FF2B5EF4-FFF2-40B4-BE49-F238E27FC236}">
                <a16:creationId xmlns:a16="http://schemas.microsoft.com/office/drawing/2014/main" id="{4DA12252-C8BC-4988-A117-E278FF9B7E21}"/>
              </a:ext>
            </a:extLst>
          </p:cNvPr>
          <p:cNvSpPr>
            <a:spLocks noGrp="1" noChangeAspect="1"/>
          </p:cNvSpPr>
          <p:nvPr>
            <p:ph type="pic" idx="23" hasCustomPrompt="1"/>
          </p:nvPr>
        </p:nvSpPr>
        <p:spPr>
          <a:xfrm>
            <a:off x="250824" y="2826817"/>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on the icon to add a picture</a:t>
            </a:r>
          </a:p>
        </p:txBody>
      </p:sp>
      <p:sp>
        <p:nvSpPr>
          <p:cNvPr id="44" name="Text Placeholder 3">
            <a:extLst>
              <a:ext uri="{FF2B5EF4-FFF2-40B4-BE49-F238E27FC236}">
                <a16:creationId xmlns:a16="http://schemas.microsoft.com/office/drawing/2014/main" id="{BF9387CF-05C3-415E-A667-04A95A0AC555}"/>
              </a:ext>
            </a:extLst>
          </p:cNvPr>
          <p:cNvSpPr>
            <a:spLocks noGrp="1"/>
          </p:cNvSpPr>
          <p:nvPr>
            <p:ph type="body" sz="half" idx="24" hasCustomPrompt="1"/>
          </p:nvPr>
        </p:nvSpPr>
        <p:spPr>
          <a:xfrm>
            <a:off x="250824" y="4284000"/>
            <a:ext cx="2772005" cy="234000"/>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add a caption</a:t>
            </a:r>
          </a:p>
        </p:txBody>
      </p:sp>
      <p:sp>
        <p:nvSpPr>
          <p:cNvPr id="45" name="Picture Placeholder 2">
            <a:extLst>
              <a:ext uri="{FF2B5EF4-FFF2-40B4-BE49-F238E27FC236}">
                <a16:creationId xmlns:a16="http://schemas.microsoft.com/office/drawing/2014/main" id="{C16350F7-2842-4A54-B409-CC61E596A5B7}"/>
              </a:ext>
            </a:extLst>
          </p:cNvPr>
          <p:cNvSpPr>
            <a:spLocks noGrp="1" noChangeAspect="1"/>
          </p:cNvSpPr>
          <p:nvPr>
            <p:ph type="pic" idx="25" hasCustomPrompt="1"/>
          </p:nvPr>
        </p:nvSpPr>
        <p:spPr>
          <a:xfrm>
            <a:off x="3185998" y="2826817"/>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on the icon to add a picture</a:t>
            </a:r>
          </a:p>
        </p:txBody>
      </p:sp>
      <p:sp>
        <p:nvSpPr>
          <p:cNvPr id="46" name="Text Placeholder 3">
            <a:extLst>
              <a:ext uri="{FF2B5EF4-FFF2-40B4-BE49-F238E27FC236}">
                <a16:creationId xmlns:a16="http://schemas.microsoft.com/office/drawing/2014/main" id="{9BE31346-C943-4C5E-B018-EC3AA8C44BF6}"/>
              </a:ext>
            </a:extLst>
          </p:cNvPr>
          <p:cNvSpPr>
            <a:spLocks noGrp="1"/>
          </p:cNvSpPr>
          <p:nvPr>
            <p:ph type="body" sz="half" idx="26" hasCustomPrompt="1"/>
          </p:nvPr>
        </p:nvSpPr>
        <p:spPr>
          <a:xfrm>
            <a:off x="3185998" y="4284000"/>
            <a:ext cx="2772005" cy="234000"/>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add a caption</a:t>
            </a:r>
          </a:p>
        </p:txBody>
      </p:sp>
      <p:sp>
        <p:nvSpPr>
          <p:cNvPr id="47" name="Picture Placeholder 2">
            <a:extLst>
              <a:ext uri="{FF2B5EF4-FFF2-40B4-BE49-F238E27FC236}">
                <a16:creationId xmlns:a16="http://schemas.microsoft.com/office/drawing/2014/main" id="{0F9CCA42-8EFC-4237-85CA-71780CD04D4E}"/>
              </a:ext>
            </a:extLst>
          </p:cNvPr>
          <p:cNvSpPr>
            <a:spLocks noGrp="1" noChangeAspect="1"/>
          </p:cNvSpPr>
          <p:nvPr>
            <p:ph type="pic" idx="27" hasCustomPrompt="1"/>
          </p:nvPr>
        </p:nvSpPr>
        <p:spPr>
          <a:xfrm>
            <a:off x="6121173" y="2826817"/>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on the icon to add a picture</a:t>
            </a:r>
          </a:p>
        </p:txBody>
      </p:sp>
      <p:sp>
        <p:nvSpPr>
          <p:cNvPr id="48" name="Text Placeholder 3">
            <a:extLst>
              <a:ext uri="{FF2B5EF4-FFF2-40B4-BE49-F238E27FC236}">
                <a16:creationId xmlns:a16="http://schemas.microsoft.com/office/drawing/2014/main" id="{2CD7ADFA-F401-44EC-953A-5466934CAD4A}"/>
              </a:ext>
            </a:extLst>
          </p:cNvPr>
          <p:cNvSpPr>
            <a:spLocks noGrp="1"/>
          </p:cNvSpPr>
          <p:nvPr>
            <p:ph type="body" sz="half" idx="28" hasCustomPrompt="1"/>
          </p:nvPr>
        </p:nvSpPr>
        <p:spPr>
          <a:xfrm>
            <a:off x="6121173" y="4284000"/>
            <a:ext cx="2772005" cy="234000"/>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add a caption</a:t>
            </a:r>
          </a:p>
        </p:txBody>
      </p:sp>
      <p:sp>
        <p:nvSpPr>
          <p:cNvPr id="7" name="Text Placeholder 23">
            <a:extLst>
              <a:ext uri="{FF2B5EF4-FFF2-40B4-BE49-F238E27FC236}">
                <a16:creationId xmlns:a16="http://schemas.microsoft.com/office/drawing/2014/main" id="{8B882236-88E8-8B6D-C77B-5561BC55CD35}"/>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8" name="Text Placeholder 26">
            <a:extLst>
              <a:ext uri="{FF2B5EF4-FFF2-40B4-BE49-F238E27FC236}">
                <a16:creationId xmlns:a16="http://schemas.microsoft.com/office/drawing/2014/main" id="{20E25DEC-74F7-9017-44D1-A908B203E49E}"/>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9" name="Text Placeholder 26">
            <a:extLst>
              <a:ext uri="{FF2B5EF4-FFF2-40B4-BE49-F238E27FC236}">
                <a16:creationId xmlns:a16="http://schemas.microsoft.com/office/drawing/2014/main" id="{9060B1FB-1983-748F-0FB7-80CF585DC338}"/>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10" name="Text Placeholder 26">
            <a:extLst>
              <a:ext uri="{FF2B5EF4-FFF2-40B4-BE49-F238E27FC236}">
                <a16:creationId xmlns:a16="http://schemas.microsoft.com/office/drawing/2014/main" id="{C74BAEF3-E2FA-9051-C62B-206A8A04EDA7}"/>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11" name="Text Placeholder 26">
            <a:extLst>
              <a:ext uri="{FF2B5EF4-FFF2-40B4-BE49-F238E27FC236}">
                <a16:creationId xmlns:a16="http://schemas.microsoft.com/office/drawing/2014/main" id="{6ABE4A23-B65D-C5B4-5828-01D960C47718}"/>
              </a:ext>
            </a:extLst>
          </p:cNvPr>
          <p:cNvSpPr>
            <a:spLocks noGrp="1"/>
          </p:cNvSpPr>
          <p:nvPr>
            <p:ph type="body" sz="quarter" idx="29"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85CD588B-BCE7-8D43-266E-6DD5D9FFADFA}"/>
              </a:ext>
            </a:extLst>
          </p:cNvPr>
          <p:cNvSpPr>
            <a:spLocks noGrp="1"/>
          </p:cNvSpPr>
          <p:nvPr>
            <p:ph type="body" sz="quarter" idx="30"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3" name="Text Placeholder 23">
            <a:extLst>
              <a:ext uri="{FF2B5EF4-FFF2-40B4-BE49-F238E27FC236}">
                <a16:creationId xmlns:a16="http://schemas.microsoft.com/office/drawing/2014/main" id="{4469C8AD-61EF-ED1B-08C7-C1AE5D94C25F}"/>
              </a:ext>
            </a:extLst>
          </p:cNvPr>
          <p:cNvSpPr>
            <a:spLocks noGrp="1"/>
          </p:cNvSpPr>
          <p:nvPr>
            <p:ph type="body" sz="quarter" idx="31"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2601847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Long Picture with Caption">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50825" y="4322064"/>
            <a:ext cx="4083858" cy="194374"/>
          </a:xfrm>
          <a:prstGeom prst="rect">
            <a:avLst/>
          </a:prstGeom>
        </p:spPr>
        <p:txBody>
          <a:bodyPr lIns="0" tIns="0" rIns="0" bIns="0">
            <a:noAutofit/>
          </a:bodyPr>
          <a:lstStyle>
            <a:lvl1pPr marL="0" indent="0">
              <a:lnSpc>
                <a:spcPct val="100000"/>
              </a:lnSpc>
              <a:spcBef>
                <a:spcPts val="600"/>
              </a:spcBef>
              <a:buNone/>
              <a:defRPr sz="12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add a caption</a:t>
            </a:r>
          </a:p>
        </p:txBody>
      </p:sp>
      <p:sp>
        <p:nvSpPr>
          <p:cNvPr id="5" name="Title 1">
            <a:extLst>
              <a:ext uri="{FF2B5EF4-FFF2-40B4-BE49-F238E27FC236}">
                <a16:creationId xmlns:a16="http://schemas.microsoft.com/office/drawing/2014/main" id="{6AB8503B-202C-F74A-92E0-21BBEDB5F56E}"/>
              </a:ext>
            </a:extLst>
          </p:cNvPr>
          <p:cNvSpPr>
            <a:spLocks noGrp="1"/>
          </p:cNvSpPr>
          <p:nvPr>
            <p:ph type="title" hasCustomPrompt="1"/>
          </p:nvPr>
        </p:nvSpPr>
        <p:spPr>
          <a:xfrm>
            <a:off x="250825" y="237758"/>
            <a:ext cx="8640000" cy="713155"/>
          </a:xfrm>
        </p:spPr>
        <p:txBody>
          <a:bodyPr>
            <a:noAutofit/>
          </a:bodyPr>
          <a:lstStyle>
            <a:lvl1pPr>
              <a:defRPr>
                <a:latin typeface="+mj-lt"/>
              </a:defRPr>
            </a:lvl1pPr>
          </a:lstStyle>
          <a:p>
            <a:r>
              <a:rPr lang="en-US"/>
              <a:t>Click to add a title</a:t>
            </a:r>
          </a:p>
        </p:txBody>
      </p:sp>
      <p:sp>
        <p:nvSpPr>
          <p:cNvPr id="6" name="Picture Placeholder 2">
            <a:extLst>
              <a:ext uri="{FF2B5EF4-FFF2-40B4-BE49-F238E27FC236}">
                <a16:creationId xmlns:a16="http://schemas.microsoft.com/office/drawing/2014/main" id="{2F268005-949A-104A-88C9-50A2B2128201}"/>
              </a:ext>
            </a:extLst>
          </p:cNvPr>
          <p:cNvSpPr>
            <a:spLocks noGrp="1" noChangeAspect="1"/>
          </p:cNvSpPr>
          <p:nvPr>
            <p:ph type="pic" idx="10" hasCustomPrompt="1"/>
          </p:nvPr>
        </p:nvSpPr>
        <p:spPr>
          <a:xfrm>
            <a:off x="250826" y="950401"/>
            <a:ext cx="8640000" cy="3239119"/>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on the icon to add a picture</a:t>
            </a:r>
          </a:p>
        </p:txBody>
      </p:sp>
      <p:sp>
        <p:nvSpPr>
          <p:cNvPr id="7" name="Text Placeholder 23">
            <a:extLst>
              <a:ext uri="{FF2B5EF4-FFF2-40B4-BE49-F238E27FC236}">
                <a16:creationId xmlns:a16="http://schemas.microsoft.com/office/drawing/2014/main" id="{2F20CAA7-42F8-565E-AE69-C012AC553A7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8" name="Text Placeholder 26">
            <a:extLst>
              <a:ext uri="{FF2B5EF4-FFF2-40B4-BE49-F238E27FC236}">
                <a16:creationId xmlns:a16="http://schemas.microsoft.com/office/drawing/2014/main" id="{A2573493-9555-3F56-A72C-E4F7984B2B1A}"/>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9" name="Text Placeholder 26">
            <a:extLst>
              <a:ext uri="{FF2B5EF4-FFF2-40B4-BE49-F238E27FC236}">
                <a16:creationId xmlns:a16="http://schemas.microsoft.com/office/drawing/2014/main" id="{7A6656F4-33E5-FE47-CDC7-E0D9F7541187}"/>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10" name="Text Placeholder 26">
            <a:extLst>
              <a:ext uri="{FF2B5EF4-FFF2-40B4-BE49-F238E27FC236}">
                <a16:creationId xmlns:a16="http://schemas.microsoft.com/office/drawing/2014/main" id="{28E12272-6310-8231-F282-A12E633D0698}"/>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11" name="Text Placeholder 26">
            <a:extLst>
              <a:ext uri="{FF2B5EF4-FFF2-40B4-BE49-F238E27FC236}">
                <a16:creationId xmlns:a16="http://schemas.microsoft.com/office/drawing/2014/main" id="{E8B603A0-1AB0-2952-870D-33366BFAC8D1}"/>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62F79506-D538-921C-C7B1-CA28A0E56F45}"/>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3" name="Text Placeholder 23">
            <a:extLst>
              <a:ext uri="{FF2B5EF4-FFF2-40B4-BE49-F238E27FC236}">
                <a16:creationId xmlns:a16="http://schemas.microsoft.com/office/drawing/2014/main" id="{103C69C2-75A7-E2CD-E613-18D6864D25D7}"/>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142620749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0AABA5F-C0AB-4587-8306-CD4F27127A4E}"/>
              </a:ext>
            </a:extLst>
          </p:cNvPr>
          <p:cNvSpPr/>
          <p:nvPr userDrawn="1"/>
        </p:nvSpPr>
        <p:spPr>
          <a:xfrm>
            <a:off x="0" y="4668951"/>
            <a:ext cx="9144000" cy="474549"/>
          </a:xfrm>
          <a:prstGeom prst="rect">
            <a:avLst/>
          </a:prstGeom>
          <a:gradFill>
            <a:gsLst>
              <a:gs pos="70000">
                <a:srgbClr val="0C2090"/>
              </a:gs>
              <a:gs pos="0">
                <a:schemeClr val="bg2"/>
              </a:gs>
              <a:gs pos="100000">
                <a:srgbClr val="1920D6"/>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a:solidFill>
                <a:schemeClr val="bg2"/>
              </a:solidFill>
            </a:endParaRPr>
          </a:p>
        </p:txBody>
      </p:sp>
      <p:sp>
        <p:nvSpPr>
          <p:cNvPr id="6" name="Picture Placeholder 2">
            <a:extLst>
              <a:ext uri="{FF2B5EF4-FFF2-40B4-BE49-F238E27FC236}">
                <a16:creationId xmlns:a16="http://schemas.microsoft.com/office/drawing/2014/main" id="{2F268005-949A-104A-88C9-50A2B2128201}"/>
              </a:ext>
            </a:extLst>
          </p:cNvPr>
          <p:cNvSpPr>
            <a:spLocks noGrp="1" noChangeAspect="1"/>
          </p:cNvSpPr>
          <p:nvPr>
            <p:ph type="pic" idx="10" hasCustomPrompt="1"/>
          </p:nvPr>
        </p:nvSpPr>
        <p:spPr>
          <a:xfrm>
            <a:off x="0" y="-1"/>
            <a:ext cx="9144488" cy="4669200"/>
          </a:xfrm>
          <a:prstGeom prst="rect">
            <a:avLst/>
          </a:prstGeom>
          <a:solidFill>
            <a:schemeClr val="bg1">
              <a:lumMod val="95000"/>
            </a:schemeClr>
          </a:solidFill>
        </p:spPr>
        <p:txBody>
          <a:bodyPr lIns="0" tIns="0" rIns="0" bIns="46800" anchor="ctr">
            <a:noAutofit/>
          </a:bodyPr>
          <a:lstStyle>
            <a:lvl1pPr marL="0" indent="0" algn="ctr">
              <a:buNone/>
              <a:defRPr lang="en-US" sz="900" dirty="0">
                <a:solidFill>
                  <a:schemeClr val="bg2"/>
                </a:solidFill>
              </a:defRPr>
            </a:lvl1pPr>
          </a:lstStyle>
          <a:p>
            <a:pPr marL="171450" lvl="0" indent="-171450" algn="ctr">
              <a:lnSpc>
                <a:spcPct val="100000"/>
              </a:lnSpc>
              <a:spcBef>
                <a:spcPts val="0"/>
              </a:spcBef>
            </a:pPr>
            <a:r>
              <a:rPr lang="en-US"/>
              <a:t>Click on the icon to add a full screen image</a:t>
            </a:r>
          </a:p>
        </p:txBody>
      </p:sp>
      <p:pic>
        <p:nvPicPr>
          <p:cNvPr id="19" name="Graphic 18">
            <a:extLst>
              <a:ext uri="{FF2B5EF4-FFF2-40B4-BE49-F238E27FC236}">
                <a16:creationId xmlns:a16="http://schemas.microsoft.com/office/drawing/2014/main" id="{A12AC96B-CD5A-4CB6-BCB3-D4A0A99127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530" y="4811044"/>
            <a:ext cx="796838" cy="162000"/>
          </a:xfrm>
          <a:prstGeom prst="rect">
            <a:avLst/>
          </a:prstGeom>
        </p:spPr>
      </p:pic>
      <p:pic>
        <p:nvPicPr>
          <p:cNvPr id="23" name="Graphic 22">
            <a:extLst>
              <a:ext uri="{FF2B5EF4-FFF2-40B4-BE49-F238E27FC236}">
                <a16:creationId xmlns:a16="http://schemas.microsoft.com/office/drawing/2014/main" id="{2AB8BF4D-74AA-4F9C-BCD0-427E13D559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84350" y="4808334"/>
            <a:ext cx="800609" cy="198000"/>
          </a:xfrm>
          <a:prstGeom prst="rect">
            <a:avLst/>
          </a:prstGeom>
        </p:spPr>
      </p:pic>
      <p:sp>
        <p:nvSpPr>
          <p:cNvPr id="28" name="TextBox 27">
            <a:extLst>
              <a:ext uri="{FF2B5EF4-FFF2-40B4-BE49-F238E27FC236}">
                <a16:creationId xmlns:a16="http://schemas.microsoft.com/office/drawing/2014/main" id="{01BC5A5A-3997-4829-8BAA-DB473033C362}"/>
              </a:ext>
            </a:extLst>
          </p:cNvPr>
          <p:cNvSpPr txBox="1"/>
          <p:nvPr userDrawn="1"/>
        </p:nvSpPr>
        <p:spPr>
          <a:xfrm>
            <a:off x="8370229" y="4668966"/>
            <a:ext cx="522946" cy="474528"/>
          </a:xfrm>
          <a:prstGeom prst="rect">
            <a:avLst/>
          </a:prstGeom>
          <a:noFill/>
        </p:spPr>
        <p:txBody>
          <a:bodyPr wrap="square" lIns="0" tIns="0" rIns="0" bIns="0" rtlCol="0" anchor="ctr" anchorCtr="0">
            <a:noAutofit/>
          </a:bodyPr>
          <a:lstStyle/>
          <a:p>
            <a:pPr algn="r"/>
            <a:fld id="{543EFB28-95C3-4AD7-B235-3AE45BD06154}" type="slidenum">
              <a:rPr lang="en-US" sz="800" b="0" spc="50" smtClean="0">
                <a:solidFill>
                  <a:schemeClr val="bg1"/>
                </a:solidFill>
                <a:latin typeface="+mj-lt"/>
              </a:rPr>
              <a:pPr algn="r"/>
              <a:t>‹#›</a:t>
            </a:fld>
            <a:endParaRPr lang="en-US" sz="800" b="0" spc="50">
              <a:solidFill>
                <a:schemeClr val="bg1"/>
              </a:solidFill>
              <a:latin typeface="+mj-lt"/>
            </a:endParaRPr>
          </a:p>
        </p:txBody>
      </p:sp>
      <p:sp>
        <p:nvSpPr>
          <p:cNvPr id="29" name="TextBox 28">
            <a:extLst>
              <a:ext uri="{FF2B5EF4-FFF2-40B4-BE49-F238E27FC236}">
                <a16:creationId xmlns:a16="http://schemas.microsoft.com/office/drawing/2014/main" id="{120318B9-99A5-4DAE-BFE1-CED2DC0CAED3}"/>
              </a:ext>
            </a:extLst>
          </p:cNvPr>
          <p:cNvSpPr txBox="1"/>
          <p:nvPr userDrawn="1"/>
        </p:nvSpPr>
        <p:spPr>
          <a:xfrm>
            <a:off x="5961848" y="4668966"/>
            <a:ext cx="1483142" cy="474534"/>
          </a:xfrm>
          <a:prstGeom prst="rect">
            <a:avLst/>
          </a:prstGeom>
          <a:noFill/>
        </p:spPr>
        <p:txBody>
          <a:bodyPr wrap="square" lIns="0" tIns="0" rIns="0" bIns="0" rtlCol="0" anchor="ctr" anchorCtr="0">
            <a:noAutofit/>
          </a:bodyPr>
          <a:lstStyle>
            <a:defPPr>
              <a:defRPr lang="en-US"/>
            </a:defPPr>
            <a:lvl1pPr algn="ctr">
              <a:defRPr sz="900" b="0" spc="50" baseline="0">
                <a:solidFill>
                  <a:schemeClr val="tx2"/>
                </a:solidFill>
              </a:defRPr>
            </a:lvl1pPr>
          </a:lstStyle>
          <a:p>
            <a:pPr lvl="0" algn="r"/>
            <a:r>
              <a:rPr lang="en-US" sz="800" b="0" kern="1200" spc="0" baseline="0">
                <a:solidFill>
                  <a:schemeClr val="bg1"/>
                </a:solidFill>
                <a:latin typeface="+mn-lt"/>
                <a:ea typeface="+mn-ea"/>
                <a:cs typeface="+mn-cs"/>
              </a:rPr>
              <a:t>© Acronis </a:t>
            </a:r>
            <a:r>
              <a:rPr lang="ru-RU" sz="800" b="0" kern="1200" spc="0" baseline="0">
                <a:solidFill>
                  <a:schemeClr val="bg1"/>
                </a:solidFill>
                <a:latin typeface="+mn-lt"/>
                <a:ea typeface="+mn-ea"/>
                <a:cs typeface="+mn-cs"/>
              </a:rPr>
              <a:t>202</a:t>
            </a:r>
            <a:r>
              <a:rPr lang="en-US" sz="800" b="0" kern="1200" spc="0" baseline="0">
                <a:solidFill>
                  <a:schemeClr val="bg1"/>
                </a:solidFill>
                <a:latin typeface="+mn-lt"/>
                <a:ea typeface="+mn-ea"/>
                <a:cs typeface="+mn-cs"/>
              </a:rPr>
              <a:t>3</a:t>
            </a:r>
          </a:p>
        </p:txBody>
      </p:sp>
      <p:sp>
        <p:nvSpPr>
          <p:cNvPr id="4" name="Text Placeholder 23">
            <a:extLst>
              <a:ext uri="{FF2B5EF4-FFF2-40B4-BE49-F238E27FC236}">
                <a16:creationId xmlns:a16="http://schemas.microsoft.com/office/drawing/2014/main" id="{12795364-9F81-C9D6-F4E7-840BC6C14A22}"/>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5" name="Text Placeholder 26">
            <a:extLst>
              <a:ext uri="{FF2B5EF4-FFF2-40B4-BE49-F238E27FC236}">
                <a16:creationId xmlns:a16="http://schemas.microsoft.com/office/drawing/2014/main" id="{F46B0EC9-914B-6808-8A20-F39387B2C9FA}"/>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7" name="Text Placeholder 26">
            <a:extLst>
              <a:ext uri="{FF2B5EF4-FFF2-40B4-BE49-F238E27FC236}">
                <a16:creationId xmlns:a16="http://schemas.microsoft.com/office/drawing/2014/main" id="{3B97DE08-B975-4EB3-B058-81300C4F4D43}"/>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8" name="Text Placeholder 26">
            <a:extLst>
              <a:ext uri="{FF2B5EF4-FFF2-40B4-BE49-F238E27FC236}">
                <a16:creationId xmlns:a16="http://schemas.microsoft.com/office/drawing/2014/main" id="{7E7FACD8-A3D9-3027-5BF1-D5866817F682}"/>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9" name="Text Placeholder 26">
            <a:extLst>
              <a:ext uri="{FF2B5EF4-FFF2-40B4-BE49-F238E27FC236}">
                <a16:creationId xmlns:a16="http://schemas.microsoft.com/office/drawing/2014/main" id="{227F87D8-AF11-C130-3FDF-3EB8407B168A}"/>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EB988076-9E99-41A3-E25F-AAEE1DE61A35}"/>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3" name="Text Placeholder 23">
            <a:extLst>
              <a:ext uri="{FF2B5EF4-FFF2-40B4-BE49-F238E27FC236}">
                <a16:creationId xmlns:a16="http://schemas.microsoft.com/office/drawing/2014/main" id="{14FBA784-FD78-65BD-A706-330BC31F69B2}"/>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Tree>
    <p:extLst>
      <p:ext uri="{BB962C8B-B14F-4D97-AF65-F5344CB8AC3E}">
        <p14:creationId xmlns:p14="http://schemas.microsoft.com/office/powerpoint/2010/main" val="249085540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9" name="Text Placeholder 23">
            <a:extLst>
              <a:ext uri="{FF2B5EF4-FFF2-40B4-BE49-F238E27FC236}">
                <a16:creationId xmlns:a16="http://schemas.microsoft.com/office/drawing/2014/main" id="{C8E943A6-EFD0-D640-8A2A-5E1432B7CE84}"/>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892" indent="0">
              <a:buNone/>
              <a:defRPr sz="2800" b="1">
                <a:solidFill>
                  <a:schemeClr val="bg2"/>
                </a:solidFill>
              </a:defRPr>
            </a:lvl2pPr>
            <a:lvl3pPr marL="685783" indent="0">
              <a:buNone/>
              <a:defRPr sz="2800" b="1">
                <a:solidFill>
                  <a:schemeClr val="bg2"/>
                </a:solidFill>
              </a:defRPr>
            </a:lvl3pPr>
            <a:lvl4pPr marL="1028675" indent="0">
              <a:buNone/>
              <a:defRPr sz="2800" b="1">
                <a:solidFill>
                  <a:schemeClr val="bg2"/>
                </a:solidFill>
              </a:defRPr>
            </a:lvl4pPr>
            <a:lvl5pPr marL="1371566" indent="0">
              <a:buNone/>
              <a:defRPr sz="2800" b="1">
                <a:solidFill>
                  <a:schemeClr val="bg2"/>
                </a:solidFill>
              </a:defRPr>
            </a:lvl5pPr>
          </a:lstStyle>
          <a:p>
            <a:pPr lvl="0"/>
            <a:r>
              <a:rPr lang="en-US"/>
              <a:t>Title</a:t>
            </a:r>
          </a:p>
        </p:txBody>
      </p:sp>
      <p:sp>
        <p:nvSpPr>
          <p:cNvPr id="18" name="Text Placeholder 26">
            <a:extLst>
              <a:ext uri="{FF2B5EF4-FFF2-40B4-BE49-F238E27FC236}">
                <a16:creationId xmlns:a16="http://schemas.microsoft.com/office/drawing/2014/main" id="{D653EC59-BFA2-B74F-A9E5-48C35D99D0B0}"/>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Text title 1</a:t>
            </a:r>
          </a:p>
        </p:txBody>
      </p:sp>
      <p:sp>
        <p:nvSpPr>
          <p:cNvPr id="19" name="Text Placeholder 26">
            <a:extLst>
              <a:ext uri="{FF2B5EF4-FFF2-40B4-BE49-F238E27FC236}">
                <a16:creationId xmlns:a16="http://schemas.microsoft.com/office/drawing/2014/main" id="{59DCD9D4-BD3A-4E4A-96C4-BAAF9F7E4C1B}"/>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Text</a:t>
            </a:r>
          </a:p>
        </p:txBody>
      </p:sp>
      <p:sp>
        <p:nvSpPr>
          <p:cNvPr id="21" name="Text Placeholder 26">
            <a:extLst>
              <a:ext uri="{FF2B5EF4-FFF2-40B4-BE49-F238E27FC236}">
                <a16:creationId xmlns:a16="http://schemas.microsoft.com/office/drawing/2014/main" id="{A7000C3D-81CD-5D41-8EA2-5856172BF25D}"/>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2BB3C5EA-73B9-E058-722C-21B3C36DAC8F}"/>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3" name="Text Placeholder 23">
            <a:extLst>
              <a:ext uri="{FF2B5EF4-FFF2-40B4-BE49-F238E27FC236}">
                <a16:creationId xmlns:a16="http://schemas.microsoft.com/office/drawing/2014/main" id="{8731E4AB-10FA-78C3-624F-622A0AAFB149}"/>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sp>
        <p:nvSpPr>
          <p:cNvPr id="4" name="Text Placeholder 26">
            <a:extLst>
              <a:ext uri="{FF2B5EF4-FFF2-40B4-BE49-F238E27FC236}">
                <a16:creationId xmlns:a16="http://schemas.microsoft.com/office/drawing/2014/main" id="{43124FE3-2B06-41E4-4EA3-1B448D288D68}"/>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Tree>
    <p:extLst>
      <p:ext uri="{BB962C8B-B14F-4D97-AF65-F5344CB8AC3E}">
        <p14:creationId xmlns:p14="http://schemas.microsoft.com/office/powerpoint/2010/main" val="344834691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Q&amp;A Cov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FD2919-8E5C-8D4A-A9A5-AC022B36F876}"/>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a:solidFill>
                <a:schemeClr val="bg2"/>
              </a:solidFill>
            </a:endParaRPr>
          </a:p>
        </p:txBody>
      </p:sp>
      <p:sp>
        <p:nvSpPr>
          <p:cNvPr id="4" name="Text Placeholder 23">
            <a:extLst>
              <a:ext uri="{FF2B5EF4-FFF2-40B4-BE49-F238E27FC236}">
                <a16:creationId xmlns:a16="http://schemas.microsoft.com/office/drawing/2014/main" id="{A10D49D0-DBC8-EB36-78D1-21DF20B40B28}"/>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5" name="Text Placeholder 26">
            <a:extLst>
              <a:ext uri="{FF2B5EF4-FFF2-40B4-BE49-F238E27FC236}">
                <a16:creationId xmlns:a16="http://schemas.microsoft.com/office/drawing/2014/main" id="{15173A7F-060B-56D8-EEF8-03F57C134648}"/>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6" name="Text Placeholder 26">
            <a:extLst>
              <a:ext uri="{FF2B5EF4-FFF2-40B4-BE49-F238E27FC236}">
                <a16:creationId xmlns:a16="http://schemas.microsoft.com/office/drawing/2014/main" id="{C7A65686-F160-6379-A325-2D140A100315}"/>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7" name="Text Placeholder 26">
            <a:extLst>
              <a:ext uri="{FF2B5EF4-FFF2-40B4-BE49-F238E27FC236}">
                <a16:creationId xmlns:a16="http://schemas.microsoft.com/office/drawing/2014/main" id="{BA1A349B-46FC-4A8E-51F2-6BBDBCD05CAC}"/>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8" name="Text Placeholder 26">
            <a:extLst>
              <a:ext uri="{FF2B5EF4-FFF2-40B4-BE49-F238E27FC236}">
                <a16:creationId xmlns:a16="http://schemas.microsoft.com/office/drawing/2014/main" id="{38088006-1781-622D-CC59-29ECE94E7847}"/>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7336920F-9270-BF72-5570-9490B5DC4281}"/>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3" name="Text Placeholder 23">
            <a:extLst>
              <a:ext uri="{FF2B5EF4-FFF2-40B4-BE49-F238E27FC236}">
                <a16:creationId xmlns:a16="http://schemas.microsoft.com/office/drawing/2014/main" id="{095207E5-E69F-8F5D-A2B7-4607E9BC9FF0}"/>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pic>
        <p:nvPicPr>
          <p:cNvPr id="10" name="Graphic 9">
            <a:extLst>
              <a:ext uri="{FF2B5EF4-FFF2-40B4-BE49-F238E27FC236}">
                <a16:creationId xmlns:a16="http://schemas.microsoft.com/office/drawing/2014/main" id="{5303F363-B306-7744-B10F-C78A67A968E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98318" y="426397"/>
            <a:ext cx="1347364" cy="273924"/>
          </a:xfrm>
          <a:prstGeom prst="rect">
            <a:avLst/>
          </a:prstGeom>
        </p:spPr>
      </p:pic>
      <p:pic>
        <p:nvPicPr>
          <p:cNvPr id="11" name="Graphic 10">
            <a:extLst>
              <a:ext uri="{FF2B5EF4-FFF2-40B4-BE49-F238E27FC236}">
                <a16:creationId xmlns:a16="http://schemas.microsoft.com/office/drawing/2014/main" id="{B7826143-7E59-8889-79D2-DE75F4B969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18890" y="4580138"/>
            <a:ext cx="906220" cy="224119"/>
          </a:xfrm>
          <a:prstGeom prst="rect">
            <a:avLst/>
          </a:prstGeom>
        </p:spPr>
      </p:pic>
      <p:sp>
        <p:nvSpPr>
          <p:cNvPr id="14" name="Title 1">
            <a:extLst>
              <a:ext uri="{FF2B5EF4-FFF2-40B4-BE49-F238E27FC236}">
                <a16:creationId xmlns:a16="http://schemas.microsoft.com/office/drawing/2014/main" id="{B0FB88E6-A5C7-7616-72AF-AE4BC8CE1143}"/>
              </a:ext>
            </a:extLst>
          </p:cNvPr>
          <p:cNvSpPr txBox="1">
            <a:spLocks/>
          </p:cNvSpPr>
          <p:nvPr userDrawn="1"/>
        </p:nvSpPr>
        <p:spPr>
          <a:xfrm>
            <a:off x="1944000" y="2103750"/>
            <a:ext cx="5256000" cy="936000"/>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4400" b="1" kern="1200">
                <a:solidFill>
                  <a:schemeClr val="bg1"/>
                </a:solidFill>
                <a:latin typeface="+mj-lt"/>
                <a:ea typeface="+mj-ea"/>
                <a:cs typeface="+mj-cs"/>
              </a:defRPr>
            </a:lvl1pPr>
          </a:lstStyle>
          <a:p>
            <a:pPr algn="ctr"/>
            <a:r>
              <a:rPr lang="en-US" sz="6600"/>
              <a:t>Q&amp;A session </a:t>
            </a:r>
          </a:p>
        </p:txBody>
      </p:sp>
    </p:spTree>
    <p:extLst>
      <p:ext uri="{BB962C8B-B14F-4D97-AF65-F5344CB8AC3E}">
        <p14:creationId xmlns:p14="http://schemas.microsoft.com/office/powerpoint/2010/main" val="22366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full info">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9FC65BA-47E7-4B47-B7C4-5145AF7F7CE1}"/>
              </a:ext>
            </a:extLst>
          </p:cNvPr>
          <p:cNvSpPr/>
          <p:nvPr userDrawn="1"/>
        </p:nvSpPr>
        <p:spPr>
          <a:xfrm>
            <a:off x="0" y="0"/>
            <a:ext cx="9144000" cy="5143500"/>
          </a:xfrm>
          <a:prstGeom prst="rect">
            <a:avLst/>
          </a:prstGeom>
          <a:gradFill>
            <a:gsLst>
              <a:gs pos="25000">
                <a:schemeClr val="bg2"/>
              </a:gs>
              <a:gs pos="100000">
                <a:schemeClr val="tx2">
                  <a:lumMod val="75000"/>
                </a:schemeClr>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5" name="Title 4">
            <a:extLst>
              <a:ext uri="{FF2B5EF4-FFF2-40B4-BE49-F238E27FC236}">
                <a16:creationId xmlns:a16="http://schemas.microsoft.com/office/drawing/2014/main" id="{50ED2B15-3C94-0649-8170-9C8B1A3F2C89}"/>
              </a:ext>
            </a:extLst>
          </p:cNvPr>
          <p:cNvSpPr>
            <a:spLocks noGrp="1"/>
          </p:cNvSpPr>
          <p:nvPr userDrawn="1">
            <p:ph type="title" hasCustomPrompt="1"/>
          </p:nvPr>
        </p:nvSpPr>
        <p:spPr>
          <a:xfrm>
            <a:off x="381001" y="1492395"/>
            <a:ext cx="6934198" cy="1142180"/>
          </a:xfrm>
        </p:spPr>
        <p:txBody>
          <a:bodyPr anchor="t">
            <a:noAutofit/>
          </a:bodyPr>
          <a:lstStyle>
            <a:lvl1pPr>
              <a:defRPr sz="4400">
                <a:solidFill>
                  <a:schemeClr val="bg1"/>
                </a:solidFill>
                <a:latin typeface="+mj-lt"/>
              </a:defRPr>
            </a:lvl1pPr>
          </a:lstStyle>
          <a:p>
            <a:r>
              <a:rPr lang="en-US" dirty="0"/>
              <a:t>Click to add a title. </a:t>
            </a:r>
            <a:br>
              <a:rPr lang="en-US" dirty="0"/>
            </a:br>
            <a:r>
              <a:rPr lang="en-US" dirty="0"/>
              <a:t>Please be short and clear</a:t>
            </a:r>
            <a:endParaRPr lang="en-US" dirty="0">
              <a:solidFill>
                <a:schemeClr val="bg1"/>
              </a:solidFill>
              <a:latin typeface="Arial" panose="020B0604020202020204" pitchFamily="34" charset="0"/>
              <a:cs typeface="Arial" panose="020B0604020202020204" pitchFamily="34" charset="0"/>
            </a:endParaRPr>
          </a:p>
        </p:txBody>
      </p:sp>
      <p:sp>
        <p:nvSpPr>
          <p:cNvPr id="6" name="Text Placeholder 2"/>
          <p:cNvSpPr>
            <a:spLocks noGrp="1"/>
          </p:cNvSpPr>
          <p:nvPr>
            <p:ph type="body" sz="quarter" idx="11" hasCustomPrompt="1"/>
          </p:nvPr>
        </p:nvSpPr>
        <p:spPr>
          <a:xfrm>
            <a:off x="374650" y="3054302"/>
            <a:ext cx="6934199" cy="290849"/>
          </a:xfrm>
          <a:prstGeom prst="rect">
            <a:avLst/>
          </a:prstGeom>
        </p:spPr>
        <p:txBody>
          <a:bodyPr wrap="square" lIns="0" tIns="0" rIns="0" bIns="0">
            <a:noAutofit/>
          </a:bodyPr>
          <a:lstStyle>
            <a:lvl1pPr marL="0" indent="0">
              <a:buNone/>
              <a:defRPr sz="2100">
                <a:solidFill>
                  <a:schemeClr val="tx2">
                    <a:lumMod val="40000"/>
                    <a:lumOff val="60000"/>
                  </a:schemeClr>
                </a:solidFill>
                <a:latin typeface="+mn-lt"/>
              </a:defRPr>
            </a:lvl1pPr>
            <a:lvl2pPr marL="342900" indent="0">
              <a:buNone/>
              <a:defRPr sz="2100">
                <a:solidFill>
                  <a:schemeClr val="accent2"/>
                </a:solidFill>
              </a:defRPr>
            </a:lvl2pPr>
            <a:lvl3pPr marL="685800" indent="0">
              <a:buNone/>
              <a:defRPr sz="2100">
                <a:solidFill>
                  <a:schemeClr val="accent2"/>
                </a:solidFill>
              </a:defRPr>
            </a:lvl3pPr>
            <a:lvl4pPr marL="1028700" indent="0">
              <a:buNone/>
              <a:defRPr sz="2100">
                <a:solidFill>
                  <a:schemeClr val="accent2"/>
                </a:solidFill>
              </a:defRPr>
            </a:lvl4pPr>
            <a:lvl5pPr marL="1371600" indent="0">
              <a:buNone/>
              <a:defRPr sz="2100">
                <a:solidFill>
                  <a:schemeClr val="accent2"/>
                </a:solidFill>
              </a:defRPr>
            </a:lvl5pPr>
          </a:lstStyle>
          <a:p>
            <a:pPr lvl="0"/>
            <a:r>
              <a:rPr lang="en-US" dirty="0"/>
              <a:t>Click to add a subtitle</a:t>
            </a:r>
          </a:p>
        </p:txBody>
      </p:sp>
      <p:sp>
        <p:nvSpPr>
          <p:cNvPr id="14" name="Text Placeholder 2"/>
          <p:cNvSpPr>
            <a:spLocks noGrp="1"/>
          </p:cNvSpPr>
          <p:nvPr>
            <p:ph type="body" sz="quarter" idx="18" hasCustomPrompt="1"/>
          </p:nvPr>
        </p:nvSpPr>
        <p:spPr>
          <a:xfrm>
            <a:off x="374649" y="4227677"/>
            <a:ext cx="6934200" cy="243248"/>
          </a:xfrm>
          <a:prstGeom prst="rect">
            <a:avLst/>
          </a:prstGeom>
        </p:spPr>
        <p:txBody>
          <a:bodyPr wrap="square" lIns="0" tIns="0" rIns="0" bIns="0">
            <a:noAutofit/>
          </a:bodyPr>
          <a:lstStyle>
            <a:lvl1pPr marL="0" indent="0">
              <a:buNone/>
              <a:defRPr sz="1800">
                <a:solidFill>
                  <a:schemeClr val="bg1"/>
                </a:solidFill>
                <a:latin typeface="+mn-lt"/>
              </a:defRPr>
            </a:lvl1pPr>
            <a:lvl2pPr marL="342900" indent="0">
              <a:buNone/>
              <a:defRPr sz="2100">
                <a:solidFill>
                  <a:schemeClr val="accent2"/>
                </a:solidFill>
              </a:defRPr>
            </a:lvl2pPr>
            <a:lvl3pPr marL="685800" indent="0">
              <a:buNone/>
              <a:defRPr sz="2100">
                <a:solidFill>
                  <a:schemeClr val="accent2"/>
                </a:solidFill>
              </a:defRPr>
            </a:lvl3pPr>
            <a:lvl4pPr marL="1028700" indent="0">
              <a:buNone/>
              <a:defRPr sz="2100">
                <a:solidFill>
                  <a:schemeClr val="accent2"/>
                </a:solidFill>
              </a:defRPr>
            </a:lvl4pPr>
            <a:lvl5pPr marL="1371600" indent="0">
              <a:buNone/>
              <a:defRPr sz="2100">
                <a:solidFill>
                  <a:schemeClr val="accent2"/>
                </a:solidFill>
              </a:defRPr>
            </a:lvl5pPr>
          </a:lstStyle>
          <a:p>
            <a:pPr lvl="0"/>
            <a:r>
              <a:rPr lang="en-US" dirty="0"/>
              <a:t>Name Surname, job title</a:t>
            </a:r>
          </a:p>
        </p:txBody>
      </p:sp>
      <p:sp>
        <p:nvSpPr>
          <p:cNvPr id="15" name="Text Placeholder 2"/>
          <p:cNvSpPr>
            <a:spLocks noGrp="1"/>
          </p:cNvSpPr>
          <p:nvPr>
            <p:ph type="body" sz="quarter" idx="19" hasCustomPrompt="1"/>
          </p:nvPr>
        </p:nvSpPr>
        <p:spPr>
          <a:xfrm>
            <a:off x="381001" y="4618523"/>
            <a:ext cx="4190999" cy="243248"/>
          </a:xfrm>
          <a:prstGeom prst="rect">
            <a:avLst/>
          </a:prstGeom>
        </p:spPr>
        <p:txBody>
          <a:bodyPr wrap="square" lIns="0" tIns="0" rIns="0" bIns="0">
            <a:noAutofit/>
          </a:bodyPr>
          <a:lstStyle>
            <a:lvl1pPr marL="0" indent="0">
              <a:buNone/>
              <a:defRPr sz="1800">
                <a:solidFill>
                  <a:schemeClr val="bg1"/>
                </a:solidFill>
                <a:latin typeface="+mn-lt"/>
              </a:defRPr>
            </a:lvl1pPr>
            <a:lvl2pPr marL="342900" indent="0">
              <a:buNone/>
              <a:defRPr sz="2100">
                <a:solidFill>
                  <a:schemeClr val="accent2"/>
                </a:solidFill>
              </a:defRPr>
            </a:lvl2pPr>
            <a:lvl3pPr marL="685800" indent="0">
              <a:buNone/>
              <a:defRPr sz="2100">
                <a:solidFill>
                  <a:schemeClr val="accent2"/>
                </a:solidFill>
              </a:defRPr>
            </a:lvl3pPr>
            <a:lvl4pPr marL="1028700" indent="0">
              <a:buNone/>
              <a:defRPr sz="2100">
                <a:solidFill>
                  <a:schemeClr val="accent2"/>
                </a:solidFill>
              </a:defRPr>
            </a:lvl4pPr>
            <a:lvl5pPr marL="1371600" indent="0">
              <a:buNone/>
              <a:defRPr sz="2100">
                <a:solidFill>
                  <a:schemeClr val="accent2"/>
                </a:solidFill>
              </a:defRPr>
            </a:lvl5pPr>
          </a:lstStyle>
          <a:p>
            <a:pPr lvl="0"/>
            <a:r>
              <a:rPr lang="en-US" dirty="0"/>
              <a:t>Date</a:t>
            </a:r>
          </a:p>
        </p:txBody>
      </p:sp>
      <p:sp>
        <p:nvSpPr>
          <p:cNvPr id="28" name="Text Placeholder 23">
            <a:extLst>
              <a:ext uri="{FF2B5EF4-FFF2-40B4-BE49-F238E27FC236}">
                <a16:creationId xmlns:a16="http://schemas.microsoft.com/office/drawing/2014/main" id="{1E3F0F55-6927-A748-B52D-611866FBEB16}"/>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29" name="Text Placeholder 26">
            <a:extLst>
              <a:ext uri="{FF2B5EF4-FFF2-40B4-BE49-F238E27FC236}">
                <a16:creationId xmlns:a16="http://schemas.microsoft.com/office/drawing/2014/main" id="{F0B1001D-5018-A242-BDCE-2FFF48DD9F3C}"/>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30" name="Text Placeholder 26">
            <a:extLst>
              <a:ext uri="{FF2B5EF4-FFF2-40B4-BE49-F238E27FC236}">
                <a16:creationId xmlns:a16="http://schemas.microsoft.com/office/drawing/2014/main" id="{FA3A065C-185B-4941-877B-86A0CDAC008D}"/>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31" name="Text Placeholder 26">
            <a:extLst>
              <a:ext uri="{FF2B5EF4-FFF2-40B4-BE49-F238E27FC236}">
                <a16:creationId xmlns:a16="http://schemas.microsoft.com/office/drawing/2014/main" id="{0B4B9CBD-07C2-8F45-A1B8-41C2B806A447}"/>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32" name="Text Placeholder 26">
            <a:extLst>
              <a:ext uri="{FF2B5EF4-FFF2-40B4-BE49-F238E27FC236}">
                <a16:creationId xmlns:a16="http://schemas.microsoft.com/office/drawing/2014/main" id="{9BA459AC-8944-534A-9898-0DC3A867847E}"/>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33" name="Text Placeholder 26">
            <a:extLst>
              <a:ext uri="{FF2B5EF4-FFF2-40B4-BE49-F238E27FC236}">
                <a16:creationId xmlns:a16="http://schemas.microsoft.com/office/drawing/2014/main" id="{69E6E018-FCCD-7B48-883E-07D44B862D42}"/>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34" name="Text Placeholder 26">
            <a:extLst>
              <a:ext uri="{FF2B5EF4-FFF2-40B4-BE49-F238E27FC236}">
                <a16:creationId xmlns:a16="http://schemas.microsoft.com/office/drawing/2014/main" id="{C27B1FE0-AD4A-DF45-B960-ECCD01FD8466}"/>
              </a:ext>
            </a:extLst>
          </p:cNvPr>
          <p:cNvSpPr>
            <a:spLocks noGrp="1"/>
          </p:cNvSpPr>
          <p:nvPr>
            <p:ph type="body" sz="quarter" idx="20"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1" name="TextBox 20">
            <a:extLst>
              <a:ext uri="{FF2B5EF4-FFF2-40B4-BE49-F238E27FC236}">
                <a16:creationId xmlns:a16="http://schemas.microsoft.com/office/drawing/2014/main" id="{B18445A6-CA80-43E3-86D7-276806A0EDB9}"/>
              </a:ext>
            </a:extLst>
          </p:cNvPr>
          <p:cNvSpPr txBox="1"/>
          <p:nvPr userDrawn="1"/>
        </p:nvSpPr>
        <p:spPr>
          <a:xfrm>
            <a:off x="7479952" y="4629786"/>
            <a:ext cx="1358154" cy="252455"/>
          </a:xfrm>
          <a:prstGeom prst="rect">
            <a:avLst/>
          </a:prstGeom>
        </p:spPr>
        <p:txBody>
          <a:bodyPr wrap="square" lIns="0" tIns="0" rIns="0" bIns="0" rtlCol="0">
            <a:noAutofit/>
          </a:bodyPr>
          <a:lstStyle/>
          <a:p>
            <a:pPr algn="ctr" defTabSz="432000">
              <a:spcBef>
                <a:spcPts val="600"/>
              </a:spcBef>
            </a:pPr>
            <a:r>
              <a:rPr lang="en-US" sz="700" b="0" i="0" kern="1200" dirty="0">
                <a:solidFill>
                  <a:schemeClr val="tx2">
                    <a:lumMod val="40000"/>
                    <a:lumOff val="60000"/>
                  </a:schemeClr>
                </a:solidFill>
                <a:effectLst/>
                <a:latin typeface="+mn-lt"/>
                <a:ea typeface="+mn-ea"/>
                <a:cs typeface="+mn-cs"/>
              </a:rPr>
              <a:t>Dual headquarters </a:t>
            </a:r>
            <a:br>
              <a:rPr lang="ru-RU" sz="700" b="0" i="0" kern="1200" dirty="0">
                <a:solidFill>
                  <a:schemeClr val="tx2">
                    <a:lumMod val="40000"/>
                    <a:lumOff val="60000"/>
                  </a:schemeClr>
                </a:solidFill>
                <a:effectLst/>
                <a:latin typeface="+mn-lt"/>
                <a:ea typeface="+mn-ea"/>
                <a:cs typeface="+mn-cs"/>
              </a:rPr>
            </a:br>
            <a:r>
              <a:rPr lang="en-US" sz="700" b="0" i="0" kern="1200" dirty="0">
                <a:solidFill>
                  <a:schemeClr val="tx2">
                    <a:lumMod val="40000"/>
                    <a:lumOff val="60000"/>
                  </a:schemeClr>
                </a:solidFill>
                <a:effectLst/>
                <a:latin typeface="+mn-lt"/>
                <a:ea typeface="+mn-ea"/>
                <a:cs typeface="+mn-cs"/>
              </a:rPr>
              <a:t>in Switzerland and Singapore</a:t>
            </a:r>
            <a:endParaRPr lang="en-US" sz="700" dirty="0">
              <a:solidFill>
                <a:schemeClr val="tx2">
                  <a:lumMod val="40000"/>
                  <a:lumOff val="60000"/>
                </a:schemeClr>
              </a:solidFill>
            </a:endParaRPr>
          </a:p>
        </p:txBody>
      </p:sp>
      <p:pic>
        <p:nvPicPr>
          <p:cNvPr id="24" name="Graphic 23">
            <a:extLst>
              <a:ext uri="{FF2B5EF4-FFF2-40B4-BE49-F238E27FC236}">
                <a16:creationId xmlns:a16="http://schemas.microsoft.com/office/drawing/2014/main" id="{1E03189B-0D15-4F46-9D64-02860C1063D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b="29864"/>
          <a:stretch/>
        </p:blipFill>
        <p:spPr>
          <a:xfrm>
            <a:off x="7567327" y="4005105"/>
            <a:ext cx="1183404" cy="544035"/>
          </a:xfrm>
          <a:prstGeom prst="rect">
            <a:avLst/>
          </a:prstGeom>
        </p:spPr>
      </p:pic>
      <p:pic>
        <p:nvPicPr>
          <p:cNvPr id="18" name="Graphic 17">
            <a:extLst>
              <a:ext uri="{FF2B5EF4-FFF2-40B4-BE49-F238E27FC236}">
                <a16:creationId xmlns:a16="http://schemas.microsoft.com/office/drawing/2014/main" id="{D578605D-848B-44F3-8D76-9A8E506FEF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84512" y="345873"/>
            <a:ext cx="1947826" cy="396000"/>
          </a:xfrm>
          <a:prstGeom prst="rect">
            <a:avLst/>
          </a:prstGeom>
        </p:spPr>
      </p:pic>
      <p:pic>
        <p:nvPicPr>
          <p:cNvPr id="19" name="Graphic 18">
            <a:extLst>
              <a:ext uri="{FF2B5EF4-FFF2-40B4-BE49-F238E27FC236}">
                <a16:creationId xmlns:a16="http://schemas.microsoft.com/office/drawing/2014/main" id="{D49F7279-1281-4E21-B446-427C0481773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494634" y="436952"/>
            <a:ext cx="1264854" cy="304921"/>
          </a:xfrm>
          <a:prstGeom prst="rect">
            <a:avLst/>
          </a:prstGeom>
        </p:spPr>
      </p:pic>
    </p:spTree>
    <p:extLst>
      <p:ext uri="{BB962C8B-B14F-4D97-AF65-F5344CB8AC3E}">
        <p14:creationId xmlns:p14="http://schemas.microsoft.com/office/powerpoint/2010/main" val="3548654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s w pics (2)">
    <p:spTree>
      <p:nvGrpSpPr>
        <p:cNvPr id="1" name=""/>
        <p:cNvGrpSpPr/>
        <p:nvPr/>
      </p:nvGrpSpPr>
      <p:grpSpPr>
        <a:xfrm>
          <a:off x="0" y="0"/>
          <a:ext cx="0" cy="0"/>
          <a:chOff x="0" y="0"/>
          <a:chExt cx="0" cy="0"/>
        </a:xfrm>
      </p:grpSpPr>
      <p:sp>
        <p:nvSpPr>
          <p:cNvPr id="33" name="Picture Placeholder 6">
            <a:extLst>
              <a:ext uri="{FF2B5EF4-FFF2-40B4-BE49-F238E27FC236}">
                <a16:creationId xmlns:a16="http://schemas.microsoft.com/office/drawing/2014/main" id="{70F4EDA5-580B-BE42-97C0-AF3A521A37BA}"/>
              </a:ext>
            </a:extLst>
          </p:cNvPr>
          <p:cNvSpPr>
            <a:spLocks noGrp="1"/>
          </p:cNvSpPr>
          <p:nvPr>
            <p:ph type="pic" sz="quarter" idx="48" hasCustomPrompt="1"/>
          </p:nvPr>
        </p:nvSpPr>
        <p:spPr>
          <a:xfrm>
            <a:off x="0" y="-1"/>
            <a:ext cx="9144000" cy="4770000"/>
          </a:xfrm>
          <a:prstGeom prst="rect">
            <a:avLst/>
          </a:prstGeom>
          <a:gradFill>
            <a:gsLst>
              <a:gs pos="25000">
                <a:schemeClr val="bg2"/>
              </a:gs>
              <a:gs pos="100000">
                <a:schemeClr val="tx2">
                  <a:lumMod val="75000"/>
                </a:schemeClr>
              </a:gs>
            </a:gsLst>
            <a:lin ang="2700000" scaled="1"/>
          </a:gradFill>
        </p:spPr>
        <p:txBody>
          <a:bodyPr lIns="0" tIns="0" rIns="0" bIns="0" anchor="ctr">
            <a:noAutofit/>
          </a:bodyPr>
          <a:lstStyle>
            <a:lvl1pPr marL="0" indent="0" algn="ctr">
              <a:buNone/>
              <a:defRPr sz="1000">
                <a:solidFill>
                  <a:schemeClr val="bg1"/>
                </a:solidFill>
                <a:latin typeface="+mn-lt"/>
              </a:defRPr>
            </a:lvl1pPr>
          </a:lstStyle>
          <a:p>
            <a:r>
              <a:rPr lang="en-US" dirty="0"/>
              <a:t>Click to add a picture</a:t>
            </a:r>
          </a:p>
        </p:txBody>
      </p:sp>
      <p:sp>
        <p:nvSpPr>
          <p:cNvPr id="4" name="Rectangle 3">
            <a:extLst>
              <a:ext uri="{FF2B5EF4-FFF2-40B4-BE49-F238E27FC236}">
                <a16:creationId xmlns:a16="http://schemas.microsoft.com/office/drawing/2014/main" id="{5FA5039A-1615-4F47-A564-D70F0E52F17D}"/>
              </a:ext>
            </a:extLst>
          </p:cNvPr>
          <p:cNvSpPr/>
          <p:nvPr userDrawn="1"/>
        </p:nvSpPr>
        <p:spPr>
          <a:xfrm>
            <a:off x="0" y="-1"/>
            <a:ext cx="9144000" cy="2085485"/>
          </a:xfrm>
          <a:prstGeom prst="rect">
            <a:avLst/>
          </a:prstGeom>
          <a:gradFill flip="none" rotWithShape="1">
            <a:gsLst>
              <a:gs pos="0">
                <a:schemeClr val="bg2">
                  <a:alpha val="0"/>
                </a:schemeClr>
              </a:gs>
              <a:gs pos="90000">
                <a:schemeClr val="bg2">
                  <a:alpha val="9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3" name="Picture Placeholder 2">
            <a:extLst>
              <a:ext uri="{FF2B5EF4-FFF2-40B4-BE49-F238E27FC236}">
                <a16:creationId xmlns:a16="http://schemas.microsoft.com/office/drawing/2014/main" id="{FEF02902-FA4A-A242-A3A0-E393DCE2DD19}"/>
              </a:ext>
            </a:extLst>
          </p:cNvPr>
          <p:cNvSpPr>
            <a:spLocks noGrp="1"/>
          </p:cNvSpPr>
          <p:nvPr>
            <p:ph type="pic" sz="quarter" idx="49"/>
          </p:nvPr>
        </p:nvSpPr>
        <p:spPr>
          <a:xfrm>
            <a:off x="384175" y="1166813"/>
            <a:ext cx="8364538" cy="3384549"/>
          </a:xfrm>
          <a:prstGeom prst="rect">
            <a:avLst/>
          </a:prstGeom>
          <a:solidFill>
            <a:schemeClr val="bg1"/>
          </a:solidFill>
        </p:spPr>
        <p:txBody>
          <a:bodyPr anchor="ctr"/>
          <a:lstStyle>
            <a:lvl1pPr marL="0" indent="0" algn="ctr">
              <a:buNone/>
              <a:defRPr sz="600"/>
            </a:lvl1pPr>
          </a:lstStyle>
          <a:p>
            <a:r>
              <a:rPr lang="en-US"/>
              <a:t>Click icon to add picture</a:t>
            </a:r>
            <a:endParaRPr lang="en-US" dirty="0"/>
          </a:p>
        </p:txBody>
      </p:sp>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383607" y="237316"/>
            <a:ext cx="8365106" cy="713597"/>
          </a:xfrm>
          <a:prstGeom prst="rect">
            <a:avLst/>
          </a:prstGeom>
        </p:spPr>
        <p:txBody>
          <a:bodyPr vert="horz" lIns="0" tIns="0" rIns="0" bIns="0" rtlCol="0" anchor="t" anchorCtr="0">
            <a:noAutofit/>
          </a:bodyPr>
          <a:lstStyle>
            <a:lvl1pPr algn="l">
              <a:defRPr>
                <a:solidFill>
                  <a:schemeClr val="bg1"/>
                </a:solidFill>
                <a:latin typeface="+mj-lt"/>
              </a:defRPr>
            </a:lvl1pPr>
          </a:lstStyle>
          <a:p>
            <a:r>
              <a:rPr lang="en-US" dirty="0"/>
              <a:t>Click to add a title</a:t>
            </a:r>
          </a:p>
        </p:txBody>
      </p:sp>
      <p:sp>
        <p:nvSpPr>
          <p:cNvPr id="22" name="Text Placeholder 2"/>
          <p:cNvSpPr>
            <a:spLocks noGrp="1"/>
          </p:cNvSpPr>
          <p:nvPr>
            <p:ph type="body" sz="quarter" idx="22" hasCustomPrompt="1"/>
          </p:nvPr>
        </p:nvSpPr>
        <p:spPr>
          <a:xfrm>
            <a:off x="520246" y="1304646"/>
            <a:ext cx="2629340" cy="415450"/>
          </a:xfrm>
          <a:prstGeom prst="rect">
            <a:avLst/>
          </a:prstGeom>
          <a:solidFill>
            <a:schemeClr val="bg2">
              <a:lumMod val="90000"/>
              <a:lumOff val="10000"/>
            </a:schemeClr>
          </a:solidFill>
        </p:spPr>
        <p:txBody>
          <a:bodyPr lIns="108000" tIns="72000" rIns="108000" bIns="72000" anchor="ctr">
            <a:noAutofit/>
          </a:bodyPr>
          <a:lstStyle>
            <a:lvl1pPr marL="0" indent="0" algn="l">
              <a:lnSpc>
                <a:spcPct val="100000"/>
              </a:lnSpc>
              <a:spcBef>
                <a:spcPts val="600"/>
              </a:spcBef>
              <a:buNone/>
              <a:defRPr lang="en-US" sz="1400" b="1" kern="1200" dirty="0">
                <a:solidFill>
                  <a:schemeClr val="bg1"/>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4" name="Text Placeholder 4"/>
          <p:cNvSpPr>
            <a:spLocks noGrp="1"/>
          </p:cNvSpPr>
          <p:nvPr>
            <p:ph type="body" sz="quarter" idx="27" hasCustomPrompt="1"/>
          </p:nvPr>
        </p:nvSpPr>
        <p:spPr>
          <a:xfrm>
            <a:off x="383607" y="735013"/>
            <a:ext cx="8365106"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bg1"/>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delete this placeholder if not needed</a:t>
            </a:r>
          </a:p>
        </p:txBody>
      </p:sp>
      <p:sp>
        <p:nvSpPr>
          <p:cNvPr id="40" name="Text Placeholder 23">
            <a:extLst>
              <a:ext uri="{FF2B5EF4-FFF2-40B4-BE49-F238E27FC236}">
                <a16:creationId xmlns:a16="http://schemas.microsoft.com/office/drawing/2014/main" id="{32F94577-9F18-DE4D-A0A9-9ADEBCA20A3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1" name="Text Placeholder 26">
            <a:extLst>
              <a:ext uri="{FF2B5EF4-FFF2-40B4-BE49-F238E27FC236}">
                <a16:creationId xmlns:a16="http://schemas.microsoft.com/office/drawing/2014/main" id="{54052D44-6286-7A4C-A104-C5B58C0758F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2" name="Text Placeholder 26">
            <a:extLst>
              <a:ext uri="{FF2B5EF4-FFF2-40B4-BE49-F238E27FC236}">
                <a16:creationId xmlns:a16="http://schemas.microsoft.com/office/drawing/2014/main" id="{6965F9F6-9582-3B44-8D17-4FB74185570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3" name="Text Placeholder 26">
            <a:extLst>
              <a:ext uri="{FF2B5EF4-FFF2-40B4-BE49-F238E27FC236}">
                <a16:creationId xmlns:a16="http://schemas.microsoft.com/office/drawing/2014/main" id="{B5D6ACFC-59CB-2546-B161-36372765F6E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4" name="Text Placeholder 26">
            <a:extLst>
              <a:ext uri="{FF2B5EF4-FFF2-40B4-BE49-F238E27FC236}">
                <a16:creationId xmlns:a16="http://schemas.microsoft.com/office/drawing/2014/main" id="{51B2DDAE-A441-1B46-8A20-9CD58571FFF0}"/>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5" name="Text Placeholder 26">
            <a:extLst>
              <a:ext uri="{FF2B5EF4-FFF2-40B4-BE49-F238E27FC236}">
                <a16:creationId xmlns:a16="http://schemas.microsoft.com/office/drawing/2014/main" id="{4A64439A-CBC6-004B-A46E-1316EF7EF0E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6" name="Text Placeholder 26">
            <a:extLst>
              <a:ext uri="{FF2B5EF4-FFF2-40B4-BE49-F238E27FC236}">
                <a16:creationId xmlns:a16="http://schemas.microsoft.com/office/drawing/2014/main" id="{64BE1802-9887-084E-80D2-302F0CAE3E7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1"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520246" y="1720095"/>
            <a:ext cx="2629340" cy="1703309"/>
          </a:xfrm>
          <a:prstGeom prst="rect">
            <a:avLst/>
          </a:prstGeom>
          <a:solidFill>
            <a:schemeClr val="bg2">
              <a:lumMod val="75000"/>
              <a:lumOff val="25000"/>
            </a:schemeClr>
          </a:solidFill>
        </p:spPr>
        <p:txBody>
          <a:bodyPr lIns="108000" tIns="108000" rIns="108000" bIns="108000">
            <a:noAutofit/>
          </a:bodyPr>
          <a:lstStyle>
            <a:lvl1pPr marL="144000" indent="-144000">
              <a:lnSpc>
                <a:spcPct val="100000"/>
              </a:lnSpc>
              <a:spcBef>
                <a:spcPts val="600"/>
              </a:spcBef>
              <a:buFont typeface="Wingdings" pitchFamily="2" charset="2"/>
              <a:buChar char="§"/>
              <a:defRPr sz="1100">
                <a:solidFill>
                  <a:schemeClr val="bg1"/>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35" name="Text Placeholder 2">
            <a:extLst>
              <a:ext uri="{FF2B5EF4-FFF2-40B4-BE49-F238E27FC236}">
                <a16:creationId xmlns:a16="http://schemas.microsoft.com/office/drawing/2014/main" id="{B85D5A1D-64E9-9B44-B482-3DCADF576778}"/>
              </a:ext>
            </a:extLst>
          </p:cNvPr>
          <p:cNvSpPr>
            <a:spLocks noGrp="1"/>
          </p:cNvSpPr>
          <p:nvPr>
            <p:ph type="body" sz="quarter" idx="50" hasCustomPrompt="1"/>
          </p:nvPr>
        </p:nvSpPr>
        <p:spPr>
          <a:xfrm>
            <a:off x="3257330" y="1304646"/>
            <a:ext cx="2629340" cy="415450"/>
          </a:xfrm>
          <a:prstGeom prst="rect">
            <a:avLst/>
          </a:prstGeom>
          <a:solidFill>
            <a:schemeClr val="bg2">
              <a:lumMod val="90000"/>
              <a:lumOff val="10000"/>
            </a:schemeClr>
          </a:solidFill>
        </p:spPr>
        <p:txBody>
          <a:bodyPr lIns="108000" tIns="72000" rIns="108000" bIns="72000" anchor="ctr">
            <a:noAutofit/>
          </a:bodyPr>
          <a:lstStyle>
            <a:lvl1pPr marL="0" indent="0" algn="l">
              <a:lnSpc>
                <a:spcPct val="100000"/>
              </a:lnSpc>
              <a:spcBef>
                <a:spcPts val="600"/>
              </a:spcBef>
              <a:buNone/>
              <a:defRPr lang="en-US" sz="1400" b="1" kern="1200" dirty="0">
                <a:solidFill>
                  <a:schemeClr val="bg1"/>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6" name="Content Placeholder 2">
            <a:extLst>
              <a:ext uri="{FF2B5EF4-FFF2-40B4-BE49-F238E27FC236}">
                <a16:creationId xmlns:a16="http://schemas.microsoft.com/office/drawing/2014/main" id="{027D87AE-D991-154D-908A-58C8BA9353EF}"/>
              </a:ext>
            </a:extLst>
          </p:cNvPr>
          <p:cNvSpPr>
            <a:spLocks noGrp="1"/>
          </p:cNvSpPr>
          <p:nvPr>
            <p:ph sz="quarter" idx="51" hasCustomPrompt="1"/>
          </p:nvPr>
        </p:nvSpPr>
        <p:spPr>
          <a:xfrm>
            <a:off x="3257330" y="1720095"/>
            <a:ext cx="2629340" cy="1703309"/>
          </a:xfrm>
          <a:prstGeom prst="rect">
            <a:avLst/>
          </a:prstGeom>
          <a:solidFill>
            <a:schemeClr val="bg2">
              <a:lumMod val="75000"/>
              <a:lumOff val="25000"/>
            </a:schemeClr>
          </a:solidFill>
        </p:spPr>
        <p:txBody>
          <a:bodyPr lIns="108000" tIns="108000" rIns="108000" bIns="108000">
            <a:noAutofit/>
          </a:bodyPr>
          <a:lstStyle>
            <a:lvl1pPr marL="144000" indent="-144000">
              <a:lnSpc>
                <a:spcPct val="100000"/>
              </a:lnSpc>
              <a:spcBef>
                <a:spcPts val="600"/>
              </a:spcBef>
              <a:buFont typeface="Wingdings" pitchFamily="2" charset="2"/>
              <a:buChar char="§"/>
              <a:defRPr sz="1100">
                <a:solidFill>
                  <a:schemeClr val="bg1"/>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37" name="Text Placeholder 2">
            <a:extLst>
              <a:ext uri="{FF2B5EF4-FFF2-40B4-BE49-F238E27FC236}">
                <a16:creationId xmlns:a16="http://schemas.microsoft.com/office/drawing/2014/main" id="{786A719B-2571-9D46-845A-B272C6CB5AD1}"/>
              </a:ext>
            </a:extLst>
          </p:cNvPr>
          <p:cNvSpPr>
            <a:spLocks noGrp="1"/>
          </p:cNvSpPr>
          <p:nvPr>
            <p:ph type="body" sz="quarter" idx="52" hasCustomPrompt="1"/>
          </p:nvPr>
        </p:nvSpPr>
        <p:spPr>
          <a:xfrm>
            <a:off x="5994414" y="1304646"/>
            <a:ext cx="2629340" cy="415450"/>
          </a:xfrm>
          <a:prstGeom prst="rect">
            <a:avLst/>
          </a:prstGeom>
          <a:solidFill>
            <a:schemeClr val="bg2">
              <a:lumMod val="90000"/>
              <a:lumOff val="10000"/>
            </a:schemeClr>
          </a:solidFill>
        </p:spPr>
        <p:txBody>
          <a:bodyPr lIns="108000" tIns="72000" rIns="108000" bIns="72000" anchor="ctr">
            <a:noAutofit/>
          </a:bodyPr>
          <a:lstStyle>
            <a:lvl1pPr marL="0" indent="0" algn="l">
              <a:lnSpc>
                <a:spcPct val="100000"/>
              </a:lnSpc>
              <a:spcBef>
                <a:spcPts val="600"/>
              </a:spcBef>
              <a:buNone/>
              <a:defRPr lang="en-US" sz="1400" b="1" kern="1200" dirty="0">
                <a:solidFill>
                  <a:schemeClr val="bg1"/>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8" name="Content Placeholder 2">
            <a:extLst>
              <a:ext uri="{FF2B5EF4-FFF2-40B4-BE49-F238E27FC236}">
                <a16:creationId xmlns:a16="http://schemas.microsoft.com/office/drawing/2014/main" id="{2D0E22B8-6960-CF4C-9275-910DEA495D82}"/>
              </a:ext>
            </a:extLst>
          </p:cNvPr>
          <p:cNvSpPr>
            <a:spLocks noGrp="1"/>
          </p:cNvSpPr>
          <p:nvPr>
            <p:ph sz="quarter" idx="53" hasCustomPrompt="1"/>
          </p:nvPr>
        </p:nvSpPr>
        <p:spPr>
          <a:xfrm>
            <a:off x="5994414" y="1720095"/>
            <a:ext cx="2629340" cy="1703309"/>
          </a:xfrm>
          <a:prstGeom prst="rect">
            <a:avLst/>
          </a:prstGeom>
          <a:solidFill>
            <a:schemeClr val="bg2">
              <a:lumMod val="75000"/>
              <a:lumOff val="25000"/>
            </a:schemeClr>
          </a:solidFill>
        </p:spPr>
        <p:txBody>
          <a:bodyPr lIns="108000" tIns="108000" rIns="108000" bIns="108000">
            <a:noAutofit/>
          </a:bodyPr>
          <a:lstStyle>
            <a:lvl1pPr marL="144000" indent="-144000">
              <a:lnSpc>
                <a:spcPct val="100000"/>
              </a:lnSpc>
              <a:spcBef>
                <a:spcPts val="600"/>
              </a:spcBef>
              <a:buFont typeface="Wingdings" pitchFamily="2" charset="2"/>
              <a:buChar char="§"/>
              <a:defRPr sz="1100">
                <a:solidFill>
                  <a:schemeClr val="bg1"/>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39" name="Text Placeholder 2">
            <a:extLst>
              <a:ext uri="{FF2B5EF4-FFF2-40B4-BE49-F238E27FC236}">
                <a16:creationId xmlns:a16="http://schemas.microsoft.com/office/drawing/2014/main" id="{099CF747-5F18-1240-9D3E-7144F03851C8}"/>
              </a:ext>
            </a:extLst>
          </p:cNvPr>
          <p:cNvSpPr>
            <a:spLocks noGrp="1"/>
          </p:cNvSpPr>
          <p:nvPr>
            <p:ph type="body" sz="quarter" idx="54" hasCustomPrompt="1"/>
          </p:nvPr>
        </p:nvSpPr>
        <p:spPr>
          <a:xfrm>
            <a:off x="520246" y="3596053"/>
            <a:ext cx="1834154" cy="812434"/>
          </a:xfrm>
          <a:prstGeom prst="rect">
            <a:avLst/>
          </a:prstGeom>
          <a:solidFill>
            <a:schemeClr val="bg2">
              <a:lumMod val="90000"/>
              <a:lumOff val="10000"/>
            </a:schemeClr>
          </a:solidFill>
        </p:spPr>
        <p:txBody>
          <a:bodyPr lIns="108000" tIns="72000" rIns="108000" bIns="72000" anchor="ctr">
            <a:noAutofit/>
          </a:bodyPr>
          <a:lstStyle>
            <a:lvl1pPr marL="0" indent="0" algn="l">
              <a:lnSpc>
                <a:spcPct val="100000"/>
              </a:lnSpc>
              <a:spcBef>
                <a:spcPts val="600"/>
              </a:spcBef>
              <a:buNone/>
              <a:defRPr lang="en-US" sz="1400" b="1" kern="1200" dirty="0">
                <a:solidFill>
                  <a:schemeClr val="bg1"/>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47" name="Content Placeholder 2">
            <a:extLst>
              <a:ext uri="{FF2B5EF4-FFF2-40B4-BE49-F238E27FC236}">
                <a16:creationId xmlns:a16="http://schemas.microsoft.com/office/drawing/2014/main" id="{84AD843C-E28F-F347-8D17-E176C67514DF}"/>
              </a:ext>
            </a:extLst>
          </p:cNvPr>
          <p:cNvSpPr>
            <a:spLocks noGrp="1"/>
          </p:cNvSpPr>
          <p:nvPr>
            <p:ph sz="quarter" idx="55" hasCustomPrompt="1"/>
          </p:nvPr>
        </p:nvSpPr>
        <p:spPr>
          <a:xfrm>
            <a:off x="2354400" y="3596054"/>
            <a:ext cx="6269354" cy="812434"/>
          </a:xfrm>
          <a:prstGeom prst="rect">
            <a:avLst/>
          </a:prstGeom>
          <a:solidFill>
            <a:schemeClr val="accent4"/>
          </a:solidFill>
        </p:spPr>
        <p:txBody>
          <a:bodyPr lIns="108000" tIns="108000" rIns="108000" bIns="108000" anchor="ctr">
            <a:noAutofit/>
          </a:bodyPr>
          <a:lstStyle>
            <a:lvl1pPr marL="144000" indent="-144000">
              <a:lnSpc>
                <a:spcPct val="100000"/>
              </a:lnSpc>
              <a:spcBef>
                <a:spcPts val="600"/>
              </a:spcBef>
              <a:buFont typeface="Wingdings" pitchFamily="2" charset="2"/>
              <a:buChar char="§"/>
              <a:defRPr sz="1100">
                <a:solidFill>
                  <a:schemeClr val="bg1"/>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Tree>
    <p:extLst>
      <p:ext uri="{BB962C8B-B14F-4D97-AF65-F5344CB8AC3E}">
        <p14:creationId xmlns:p14="http://schemas.microsoft.com/office/powerpoint/2010/main" val="339320301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Q&amp;A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53154-2590-E5BF-4FAE-B0A94F669F94}"/>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a:solidFill>
                <a:schemeClr val="bg2"/>
              </a:solidFill>
            </a:endParaRPr>
          </a:p>
        </p:txBody>
      </p:sp>
      <p:sp>
        <p:nvSpPr>
          <p:cNvPr id="4" name="Text Placeholder 23">
            <a:extLst>
              <a:ext uri="{FF2B5EF4-FFF2-40B4-BE49-F238E27FC236}">
                <a16:creationId xmlns:a16="http://schemas.microsoft.com/office/drawing/2014/main" id="{A10D49D0-DBC8-EB36-78D1-21DF20B40B28}"/>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5" name="Text Placeholder 26">
            <a:extLst>
              <a:ext uri="{FF2B5EF4-FFF2-40B4-BE49-F238E27FC236}">
                <a16:creationId xmlns:a16="http://schemas.microsoft.com/office/drawing/2014/main" id="{15173A7F-060B-56D8-EEF8-03F57C134648}"/>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6" name="Text Placeholder 26">
            <a:extLst>
              <a:ext uri="{FF2B5EF4-FFF2-40B4-BE49-F238E27FC236}">
                <a16:creationId xmlns:a16="http://schemas.microsoft.com/office/drawing/2014/main" id="{C7A65686-F160-6379-A325-2D140A100315}"/>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7" name="Text Placeholder 26">
            <a:extLst>
              <a:ext uri="{FF2B5EF4-FFF2-40B4-BE49-F238E27FC236}">
                <a16:creationId xmlns:a16="http://schemas.microsoft.com/office/drawing/2014/main" id="{BA1A349B-46FC-4A8E-51F2-6BBDBCD05CAC}"/>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8" name="Text Placeholder 26">
            <a:extLst>
              <a:ext uri="{FF2B5EF4-FFF2-40B4-BE49-F238E27FC236}">
                <a16:creationId xmlns:a16="http://schemas.microsoft.com/office/drawing/2014/main" id="{38088006-1781-622D-CC59-29ECE94E7847}"/>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7336920F-9270-BF72-5570-9490B5DC4281}"/>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3" name="Text Placeholder 23">
            <a:extLst>
              <a:ext uri="{FF2B5EF4-FFF2-40B4-BE49-F238E27FC236}">
                <a16:creationId xmlns:a16="http://schemas.microsoft.com/office/drawing/2014/main" id="{095207E5-E69F-8F5D-A2B7-4607E9BC9FF0}"/>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pic>
        <p:nvPicPr>
          <p:cNvPr id="10" name="Graphic 9">
            <a:extLst>
              <a:ext uri="{FF2B5EF4-FFF2-40B4-BE49-F238E27FC236}">
                <a16:creationId xmlns:a16="http://schemas.microsoft.com/office/drawing/2014/main" id="{5303F363-B306-7744-B10F-C78A67A968E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98318" y="426397"/>
            <a:ext cx="1347364" cy="273924"/>
          </a:xfrm>
          <a:prstGeom prst="rect">
            <a:avLst/>
          </a:prstGeom>
        </p:spPr>
      </p:pic>
      <p:pic>
        <p:nvPicPr>
          <p:cNvPr id="11" name="Graphic 10">
            <a:extLst>
              <a:ext uri="{FF2B5EF4-FFF2-40B4-BE49-F238E27FC236}">
                <a16:creationId xmlns:a16="http://schemas.microsoft.com/office/drawing/2014/main" id="{B7826143-7E59-8889-79D2-DE75F4B969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18890" y="4580138"/>
            <a:ext cx="906220" cy="224119"/>
          </a:xfrm>
          <a:prstGeom prst="rect">
            <a:avLst/>
          </a:prstGeom>
        </p:spPr>
      </p:pic>
      <p:sp>
        <p:nvSpPr>
          <p:cNvPr id="12" name="Text Placeholder 10">
            <a:extLst>
              <a:ext uri="{FF2B5EF4-FFF2-40B4-BE49-F238E27FC236}">
                <a16:creationId xmlns:a16="http://schemas.microsoft.com/office/drawing/2014/main" id="{ED41DCDF-DF8C-83E2-C74F-BC19F0D75E73}"/>
              </a:ext>
            </a:extLst>
          </p:cNvPr>
          <p:cNvSpPr>
            <a:spLocks noGrp="1"/>
          </p:cNvSpPr>
          <p:nvPr>
            <p:ph type="body" sz="quarter" idx="22" hasCustomPrompt="1"/>
          </p:nvPr>
        </p:nvSpPr>
        <p:spPr>
          <a:xfrm>
            <a:off x="792000" y="950913"/>
            <a:ext cx="7560000" cy="3240000"/>
          </a:xfrm>
          <a:prstGeom prst="rect">
            <a:avLst/>
          </a:prstGeom>
        </p:spPr>
        <p:txBody>
          <a:bodyPr lIns="0" tIns="0" rIns="0" bIns="0" anchor="ctr"/>
          <a:lstStyle>
            <a:lvl1pPr marL="0" indent="0" algn="ctr">
              <a:buNone/>
              <a:defRPr sz="2800" b="1">
                <a:solidFill>
                  <a:schemeClr val="bg1"/>
                </a:solidFill>
              </a:defRPr>
            </a:lvl1pPr>
          </a:lstStyle>
          <a:p>
            <a:pPr lvl="0"/>
            <a:r>
              <a:rPr lang="en-GB"/>
              <a:t>Click to add </a:t>
            </a:r>
            <a:br>
              <a:rPr lang="en-GB"/>
            </a:br>
            <a:r>
              <a:rPr lang="en-GB"/>
              <a:t>a question or a title</a:t>
            </a:r>
            <a:endParaRPr lang="en-US"/>
          </a:p>
        </p:txBody>
      </p:sp>
    </p:spTree>
    <p:extLst>
      <p:ext uri="{BB962C8B-B14F-4D97-AF65-F5344CB8AC3E}">
        <p14:creationId xmlns:p14="http://schemas.microsoft.com/office/powerpoint/2010/main" val="313315599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Poll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2F2B6D-130E-5065-BFAF-0477C50A8162}"/>
              </a:ext>
            </a:extLst>
          </p:cNvPr>
          <p:cNvSpPr/>
          <p:nvPr userDrawn="1"/>
        </p:nvSpPr>
        <p:spPr>
          <a:xfrm>
            <a:off x="0" y="0"/>
            <a:ext cx="9144000" cy="5143500"/>
          </a:xfrm>
          <a:prstGeom prst="rect">
            <a:avLst/>
          </a:prstGeom>
          <a:gradFill>
            <a:gsLst>
              <a:gs pos="75000">
                <a:srgbClr val="0C2090"/>
              </a:gs>
              <a:gs pos="0">
                <a:schemeClr val="bg2"/>
              </a:gs>
              <a:gs pos="100000">
                <a:srgbClr val="1820B0"/>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a:solidFill>
                <a:schemeClr val="bg2"/>
              </a:solidFill>
            </a:endParaRPr>
          </a:p>
        </p:txBody>
      </p:sp>
      <p:sp>
        <p:nvSpPr>
          <p:cNvPr id="20" name="Text Placeholder 19">
            <a:extLst>
              <a:ext uri="{FF2B5EF4-FFF2-40B4-BE49-F238E27FC236}">
                <a16:creationId xmlns:a16="http://schemas.microsoft.com/office/drawing/2014/main" id="{CFF8A04C-8B62-FB65-0632-F1C9CA39D4D1}"/>
              </a:ext>
            </a:extLst>
          </p:cNvPr>
          <p:cNvSpPr>
            <a:spLocks noGrp="1"/>
          </p:cNvSpPr>
          <p:nvPr>
            <p:ph type="body" sz="quarter" idx="30" hasCustomPrompt="1"/>
          </p:nvPr>
        </p:nvSpPr>
        <p:spPr>
          <a:xfrm>
            <a:off x="3672305" y="3023915"/>
            <a:ext cx="1799389" cy="503237"/>
          </a:xfrm>
          <a:prstGeom prst="roundRect">
            <a:avLst>
              <a:gd name="adj" fmla="val 7104"/>
            </a:avLst>
          </a:prstGeom>
          <a:noFill/>
          <a:ln w="9525">
            <a:solidFill>
              <a:schemeClr val="tx2">
                <a:lumMod val="40000"/>
                <a:lumOff val="6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lvl1pPr marL="0" indent="0" algn="ctr">
              <a:buNone/>
              <a:defRPr lang="en-GB" sz="1800" dirty="0" smtClean="0">
                <a:solidFill>
                  <a:schemeClr val="bg1"/>
                </a:solidFill>
                <a:cs typeface="Calibri" panose="020F0502020204030204" pitchFamily="34" charset="0"/>
              </a:defRPr>
            </a:lvl1pPr>
            <a:lvl2pPr>
              <a:defRPr lang="en-GB" dirty="0" smtClean="0"/>
            </a:lvl2pPr>
            <a:lvl3pPr>
              <a:defRPr lang="en-GB" sz="1800" dirty="0" smtClean="0"/>
            </a:lvl3pPr>
            <a:lvl4pPr>
              <a:defRPr lang="en-GB" sz="1800" dirty="0" smtClean="0"/>
            </a:lvl4pPr>
            <a:lvl5pPr>
              <a:defRPr lang="en-RS" sz="1800" dirty="0"/>
            </a:lvl5pPr>
          </a:lstStyle>
          <a:p>
            <a:pPr marL="0" lvl="0" algn="ctr" defTabSz="914400" eaLnBrk="0" fontAlgn="base" hangingPunct="0">
              <a:spcBef>
                <a:spcPts val="1800"/>
              </a:spcBef>
              <a:spcAft>
                <a:spcPct val="0"/>
              </a:spcAft>
            </a:pPr>
            <a:r>
              <a:rPr lang="en-GB"/>
              <a:t>B. Answer 2</a:t>
            </a:r>
            <a:endParaRPr lang="en-RS"/>
          </a:p>
        </p:txBody>
      </p:sp>
      <p:sp>
        <p:nvSpPr>
          <p:cNvPr id="4" name="Text Placeholder 23">
            <a:extLst>
              <a:ext uri="{FF2B5EF4-FFF2-40B4-BE49-F238E27FC236}">
                <a16:creationId xmlns:a16="http://schemas.microsoft.com/office/drawing/2014/main" id="{A10D49D0-DBC8-EB36-78D1-21DF20B40B28}"/>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5" name="Text Placeholder 26">
            <a:extLst>
              <a:ext uri="{FF2B5EF4-FFF2-40B4-BE49-F238E27FC236}">
                <a16:creationId xmlns:a16="http://schemas.microsoft.com/office/drawing/2014/main" id="{15173A7F-060B-56D8-EEF8-03F57C134648}"/>
              </a:ext>
            </a:extLst>
          </p:cNvPr>
          <p:cNvSpPr>
            <a:spLocks noGrp="1"/>
          </p:cNvSpPr>
          <p:nvPr>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6" name="Text Placeholder 26">
            <a:extLst>
              <a:ext uri="{FF2B5EF4-FFF2-40B4-BE49-F238E27FC236}">
                <a16:creationId xmlns:a16="http://schemas.microsoft.com/office/drawing/2014/main" id="{C7A65686-F160-6379-A325-2D140A100315}"/>
              </a:ext>
            </a:extLst>
          </p:cNvPr>
          <p:cNvSpPr>
            <a:spLocks noGrp="1"/>
          </p:cNvSpPr>
          <p:nvPr>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7" name="Text Placeholder 26">
            <a:extLst>
              <a:ext uri="{FF2B5EF4-FFF2-40B4-BE49-F238E27FC236}">
                <a16:creationId xmlns:a16="http://schemas.microsoft.com/office/drawing/2014/main" id="{BA1A349B-46FC-4A8E-51F2-6BBDBCD05CAC}"/>
              </a:ext>
            </a:extLst>
          </p:cNvPr>
          <p:cNvSpPr>
            <a:spLocks noGrp="1"/>
          </p:cNvSpPr>
          <p:nvPr>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8" name="Text Placeholder 26">
            <a:extLst>
              <a:ext uri="{FF2B5EF4-FFF2-40B4-BE49-F238E27FC236}">
                <a16:creationId xmlns:a16="http://schemas.microsoft.com/office/drawing/2014/main" id="{38088006-1781-622D-CC59-29ECE94E7847}"/>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7336920F-9270-BF72-5570-9490B5DC4281}"/>
              </a:ext>
            </a:extLst>
          </p:cNvPr>
          <p:cNvSpPr>
            <a:spLocks noGrp="1"/>
          </p:cNvSpPr>
          <p:nvPr>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3" name="Text Placeholder 23">
            <a:extLst>
              <a:ext uri="{FF2B5EF4-FFF2-40B4-BE49-F238E27FC236}">
                <a16:creationId xmlns:a16="http://schemas.microsoft.com/office/drawing/2014/main" id="{095207E5-E69F-8F5D-A2B7-4607E9BC9FF0}"/>
              </a:ext>
            </a:extLst>
          </p:cNvPr>
          <p:cNvSpPr>
            <a:spLocks noGrp="1"/>
          </p:cNvSpPr>
          <p:nvPr>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pic>
        <p:nvPicPr>
          <p:cNvPr id="10" name="Graphic 9">
            <a:extLst>
              <a:ext uri="{FF2B5EF4-FFF2-40B4-BE49-F238E27FC236}">
                <a16:creationId xmlns:a16="http://schemas.microsoft.com/office/drawing/2014/main" id="{5303F363-B306-7744-B10F-C78A67A968E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98318" y="426397"/>
            <a:ext cx="1347364" cy="273924"/>
          </a:xfrm>
          <a:prstGeom prst="rect">
            <a:avLst/>
          </a:prstGeom>
        </p:spPr>
      </p:pic>
      <p:pic>
        <p:nvPicPr>
          <p:cNvPr id="11" name="Graphic 10">
            <a:extLst>
              <a:ext uri="{FF2B5EF4-FFF2-40B4-BE49-F238E27FC236}">
                <a16:creationId xmlns:a16="http://schemas.microsoft.com/office/drawing/2014/main" id="{B7826143-7E59-8889-79D2-DE75F4B969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18890" y="4580138"/>
            <a:ext cx="906220" cy="224119"/>
          </a:xfrm>
          <a:prstGeom prst="rect">
            <a:avLst/>
          </a:prstGeom>
        </p:spPr>
      </p:pic>
      <p:sp>
        <p:nvSpPr>
          <p:cNvPr id="14" name="Text Placeholder 10">
            <a:extLst>
              <a:ext uri="{FF2B5EF4-FFF2-40B4-BE49-F238E27FC236}">
                <a16:creationId xmlns:a16="http://schemas.microsoft.com/office/drawing/2014/main" id="{D255A360-E61D-9887-6FE3-985F02B79563}"/>
              </a:ext>
            </a:extLst>
          </p:cNvPr>
          <p:cNvSpPr>
            <a:spLocks noGrp="1"/>
          </p:cNvSpPr>
          <p:nvPr>
            <p:ph type="body" sz="quarter" idx="22" hasCustomPrompt="1"/>
          </p:nvPr>
        </p:nvSpPr>
        <p:spPr>
          <a:xfrm>
            <a:off x="792000" y="1494532"/>
            <a:ext cx="7560000" cy="864000"/>
          </a:xfrm>
          <a:prstGeom prst="rect">
            <a:avLst/>
          </a:prstGeom>
        </p:spPr>
        <p:txBody>
          <a:bodyPr lIns="0" tIns="0" rIns="0" bIns="0" anchor="ctr"/>
          <a:lstStyle>
            <a:lvl1pPr marL="0" indent="0" algn="ctr">
              <a:buNone/>
              <a:defRPr sz="2800" b="1">
                <a:solidFill>
                  <a:schemeClr val="bg1"/>
                </a:solidFill>
              </a:defRPr>
            </a:lvl1pPr>
          </a:lstStyle>
          <a:p>
            <a:pPr lvl="0"/>
            <a:r>
              <a:rPr lang="en-GB"/>
              <a:t>Click to add </a:t>
            </a:r>
            <a:br>
              <a:rPr lang="en-GB"/>
            </a:br>
            <a:r>
              <a:rPr lang="en-GB"/>
              <a:t>a poll question</a:t>
            </a:r>
            <a:endParaRPr lang="en-US"/>
          </a:p>
        </p:txBody>
      </p:sp>
      <p:sp>
        <p:nvSpPr>
          <p:cNvPr id="22" name="Text Placeholder 19">
            <a:extLst>
              <a:ext uri="{FF2B5EF4-FFF2-40B4-BE49-F238E27FC236}">
                <a16:creationId xmlns:a16="http://schemas.microsoft.com/office/drawing/2014/main" id="{1F3DA16E-CF28-C859-2D1B-B66081287532}"/>
              </a:ext>
            </a:extLst>
          </p:cNvPr>
          <p:cNvSpPr>
            <a:spLocks noGrp="1"/>
          </p:cNvSpPr>
          <p:nvPr>
            <p:ph type="body" sz="quarter" idx="31" hasCustomPrompt="1"/>
          </p:nvPr>
        </p:nvSpPr>
        <p:spPr>
          <a:xfrm>
            <a:off x="1512000" y="3023915"/>
            <a:ext cx="1799389" cy="503237"/>
          </a:xfrm>
          <a:prstGeom prst="roundRect">
            <a:avLst>
              <a:gd name="adj" fmla="val 7104"/>
            </a:avLst>
          </a:prstGeom>
          <a:noFill/>
          <a:ln w="9525">
            <a:solidFill>
              <a:schemeClr val="tx2">
                <a:lumMod val="40000"/>
                <a:lumOff val="6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lvl1pPr marL="0" indent="0" algn="ctr">
              <a:buNone/>
              <a:defRPr lang="en-GB" sz="1800" dirty="0" smtClean="0">
                <a:solidFill>
                  <a:schemeClr val="bg1"/>
                </a:solidFill>
                <a:cs typeface="Calibri" panose="020F0502020204030204" pitchFamily="34" charset="0"/>
              </a:defRPr>
            </a:lvl1pPr>
            <a:lvl2pPr>
              <a:defRPr lang="en-GB" dirty="0" smtClean="0"/>
            </a:lvl2pPr>
            <a:lvl3pPr>
              <a:defRPr lang="en-GB" sz="1800" dirty="0" smtClean="0"/>
            </a:lvl3pPr>
            <a:lvl4pPr>
              <a:defRPr lang="en-GB" sz="1800" dirty="0" smtClean="0"/>
            </a:lvl4pPr>
            <a:lvl5pPr>
              <a:defRPr lang="en-RS" sz="1800" dirty="0"/>
            </a:lvl5pPr>
          </a:lstStyle>
          <a:p>
            <a:pPr marL="0" lvl="0" algn="ctr" defTabSz="914400" eaLnBrk="0" fontAlgn="base" hangingPunct="0">
              <a:spcBef>
                <a:spcPts val="1800"/>
              </a:spcBef>
              <a:spcAft>
                <a:spcPct val="0"/>
              </a:spcAft>
            </a:pPr>
            <a:r>
              <a:rPr lang="en-GB"/>
              <a:t>A. Answer 1</a:t>
            </a:r>
            <a:endParaRPr lang="en-RS"/>
          </a:p>
        </p:txBody>
      </p:sp>
      <p:sp>
        <p:nvSpPr>
          <p:cNvPr id="23" name="Text Placeholder 19">
            <a:extLst>
              <a:ext uri="{FF2B5EF4-FFF2-40B4-BE49-F238E27FC236}">
                <a16:creationId xmlns:a16="http://schemas.microsoft.com/office/drawing/2014/main" id="{E7450D11-1196-38F8-93EF-917C41FB3482}"/>
              </a:ext>
            </a:extLst>
          </p:cNvPr>
          <p:cNvSpPr>
            <a:spLocks noGrp="1"/>
          </p:cNvSpPr>
          <p:nvPr>
            <p:ph type="body" sz="quarter" idx="32" hasCustomPrompt="1"/>
          </p:nvPr>
        </p:nvSpPr>
        <p:spPr>
          <a:xfrm>
            <a:off x="5832000" y="3023915"/>
            <a:ext cx="1799389" cy="503237"/>
          </a:xfrm>
          <a:prstGeom prst="roundRect">
            <a:avLst>
              <a:gd name="adj" fmla="val 7104"/>
            </a:avLst>
          </a:prstGeom>
          <a:noFill/>
          <a:ln w="9525">
            <a:solidFill>
              <a:schemeClr val="tx2">
                <a:lumMod val="40000"/>
                <a:lumOff val="6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noAutofit/>
          </a:bodyPr>
          <a:lstStyle>
            <a:lvl1pPr marL="0" indent="0" algn="ctr">
              <a:buNone/>
              <a:defRPr lang="en-GB" sz="1800" dirty="0" smtClean="0">
                <a:solidFill>
                  <a:schemeClr val="bg1"/>
                </a:solidFill>
                <a:cs typeface="Calibri" panose="020F0502020204030204" pitchFamily="34" charset="0"/>
              </a:defRPr>
            </a:lvl1pPr>
            <a:lvl2pPr>
              <a:defRPr lang="en-GB" dirty="0" smtClean="0"/>
            </a:lvl2pPr>
            <a:lvl3pPr>
              <a:defRPr lang="en-GB" sz="1800" dirty="0" smtClean="0"/>
            </a:lvl3pPr>
            <a:lvl4pPr>
              <a:defRPr lang="en-GB" sz="1800" dirty="0" smtClean="0"/>
            </a:lvl4pPr>
            <a:lvl5pPr>
              <a:defRPr lang="en-RS" sz="1800" dirty="0"/>
            </a:lvl5pPr>
          </a:lstStyle>
          <a:p>
            <a:pPr marL="0" lvl="0" algn="ctr" defTabSz="914400" eaLnBrk="0" fontAlgn="base" hangingPunct="0">
              <a:spcBef>
                <a:spcPts val="1800"/>
              </a:spcBef>
              <a:spcAft>
                <a:spcPct val="0"/>
              </a:spcAft>
            </a:pPr>
            <a:r>
              <a:rPr lang="en-GB"/>
              <a:t>C. Answer 3</a:t>
            </a:r>
            <a:endParaRPr lang="en-RS"/>
          </a:p>
        </p:txBody>
      </p:sp>
    </p:spTree>
    <p:extLst>
      <p:ext uri="{BB962C8B-B14F-4D97-AF65-F5344CB8AC3E}">
        <p14:creationId xmlns:p14="http://schemas.microsoft.com/office/powerpoint/2010/main" val="26345341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69FD427B-91C0-F340-925D-5FA29E0E3DB1}"/>
              </a:ext>
            </a:extLst>
          </p:cNvPr>
          <p:cNvSpPr>
            <a:spLocks noGrp="1"/>
          </p:cNvSpPr>
          <p:nvPr userDrawn="1">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5" name="Text Placeholder 26">
            <a:extLst>
              <a:ext uri="{FF2B5EF4-FFF2-40B4-BE49-F238E27FC236}">
                <a16:creationId xmlns:a16="http://schemas.microsoft.com/office/drawing/2014/main" id="{A775E7EB-51DC-59BC-BE1A-C9EC9C74A9D4}"/>
              </a:ext>
            </a:extLst>
          </p:cNvPr>
          <p:cNvSpPr>
            <a:spLocks noGrp="1"/>
          </p:cNvSpPr>
          <p:nvPr userDrawn="1">
            <p:ph type="body" sz="quarter" idx="13" hasCustomPrompt="1"/>
          </p:nvPr>
        </p:nvSpPr>
        <p:spPr>
          <a:xfrm>
            <a:off x="2661361"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6" name="Text Placeholder 26">
            <a:extLst>
              <a:ext uri="{FF2B5EF4-FFF2-40B4-BE49-F238E27FC236}">
                <a16:creationId xmlns:a16="http://schemas.microsoft.com/office/drawing/2014/main" id="{9C95CB00-95AE-29B7-65DA-72E188F1B5C8}"/>
              </a:ext>
            </a:extLst>
          </p:cNvPr>
          <p:cNvSpPr>
            <a:spLocks noGrp="1"/>
          </p:cNvSpPr>
          <p:nvPr userDrawn="1">
            <p:ph type="body" sz="quarter" idx="15" hasCustomPrompt="1"/>
          </p:nvPr>
        </p:nvSpPr>
        <p:spPr>
          <a:xfrm>
            <a:off x="3942829"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7" name="Text Placeholder 26">
            <a:extLst>
              <a:ext uri="{FF2B5EF4-FFF2-40B4-BE49-F238E27FC236}">
                <a16:creationId xmlns:a16="http://schemas.microsoft.com/office/drawing/2014/main" id="{E07D817F-1D2F-7818-18C8-D16B2589DBD2}"/>
              </a:ext>
            </a:extLst>
          </p:cNvPr>
          <p:cNvSpPr>
            <a:spLocks noGrp="1"/>
          </p:cNvSpPr>
          <p:nvPr userDrawn="1">
            <p:ph type="body" sz="quarter" idx="16" hasCustomPrompt="1"/>
          </p:nvPr>
        </p:nvSpPr>
        <p:spPr>
          <a:xfrm>
            <a:off x="6505765"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8" name="Text Placeholder 26">
            <a:extLst>
              <a:ext uri="{FF2B5EF4-FFF2-40B4-BE49-F238E27FC236}">
                <a16:creationId xmlns:a16="http://schemas.microsoft.com/office/drawing/2014/main" id="{D204E621-5B60-1EDB-0577-2C6A93874C89}"/>
              </a:ext>
            </a:extLst>
          </p:cNvPr>
          <p:cNvSpPr>
            <a:spLocks noGrp="1"/>
          </p:cNvSpPr>
          <p:nvPr userDrawn="1">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 name="Text Placeholder 23">
            <a:extLst>
              <a:ext uri="{FF2B5EF4-FFF2-40B4-BE49-F238E27FC236}">
                <a16:creationId xmlns:a16="http://schemas.microsoft.com/office/drawing/2014/main" id="{3EEAD108-B664-34BD-055D-1F53215FFE0E}"/>
              </a:ext>
            </a:extLst>
          </p:cNvPr>
          <p:cNvSpPr>
            <a:spLocks noGrp="1"/>
          </p:cNvSpPr>
          <p:nvPr userDrawn="1">
            <p:ph type="body" sz="quarter" idx="28" hasCustomPrompt="1"/>
          </p:nvPr>
        </p:nvSpPr>
        <p:spPr>
          <a:xfrm>
            <a:off x="1379893" y="-813859"/>
            <a:ext cx="1260000" cy="468000"/>
          </a:xfrm>
          <a:prstGeom prst="rect">
            <a:avLst/>
          </a:prstGeom>
          <a:solidFill>
            <a:schemeClr val="bg1"/>
          </a:solidFill>
          <a:ln>
            <a:noFill/>
          </a:ln>
        </p:spPr>
        <p:txBody>
          <a:bodyPr anchor="ctr"/>
          <a:lstStyle>
            <a:lvl1pPr marL="0" indent="0" algn="ctr">
              <a:buNone/>
              <a:defRPr sz="28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 2</a:t>
            </a:r>
          </a:p>
        </p:txBody>
      </p:sp>
      <p:sp>
        <p:nvSpPr>
          <p:cNvPr id="3" name="Text Placeholder 23">
            <a:extLst>
              <a:ext uri="{FF2B5EF4-FFF2-40B4-BE49-F238E27FC236}">
                <a16:creationId xmlns:a16="http://schemas.microsoft.com/office/drawing/2014/main" id="{ACA80D03-8ACC-CD7D-67FB-492392CC2D6A}"/>
              </a:ext>
            </a:extLst>
          </p:cNvPr>
          <p:cNvSpPr>
            <a:spLocks noGrp="1"/>
          </p:cNvSpPr>
          <p:nvPr userDrawn="1">
            <p:ph type="body" sz="quarter" idx="29" hasCustomPrompt="1"/>
          </p:nvPr>
        </p:nvSpPr>
        <p:spPr>
          <a:xfrm>
            <a:off x="5224297" y="-813859"/>
            <a:ext cx="1260000" cy="468000"/>
          </a:xfrm>
          <a:prstGeom prst="rect">
            <a:avLst/>
          </a:prstGeom>
          <a:solidFill>
            <a:schemeClr val="bg1"/>
          </a:solidFill>
          <a:ln>
            <a:noFill/>
          </a:ln>
        </p:spPr>
        <p:txBody>
          <a:bodyPr anchor="ctr"/>
          <a:lstStyle>
            <a:lvl1pPr marL="0" indent="0" algn="ctr">
              <a:buNone/>
              <a:defRPr sz="1600" b="1">
                <a:gradFill>
                  <a:gsLst>
                    <a:gs pos="20000">
                      <a:srgbClr val="006EDE"/>
                    </a:gs>
                    <a:gs pos="100000">
                      <a:srgbClr val="6EE6FF"/>
                    </a:gs>
                  </a:gsLst>
                  <a:lin ang="18900000" scaled="0"/>
                </a:gra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Text title 2</a:t>
            </a:r>
          </a:p>
        </p:txBody>
      </p:sp>
      <p:pic>
        <p:nvPicPr>
          <p:cNvPr id="9" name="Picture 8">
            <a:extLst>
              <a:ext uri="{FF2B5EF4-FFF2-40B4-BE49-F238E27FC236}">
                <a16:creationId xmlns:a16="http://schemas.microsoft.com/office/drawing/2014/main" id="{BB1F630A-4AC1-E69E-F76F-21C91D17F6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
            <a:ext cx="9143994" cy="5143497"/>
          </a:xfrm>
          <a:prstGeom prst="rect">
            <a:avLst/>
          </a:prstGeom>
        </p:spPr>
      </p:pic>
      <p:sp>
        <p:nvSpPr>
          <p:cNvPr id="10" name="Rectangle 9">
            <a:extLst>
              <a:ext uri="{FF2B5EF4-FFF2-40B4-BE49-F238E27FC236}">
                <a16:creationId xmlns:a16="http://schemas.microsoft.com/office/drawing/2014/main" id="{F06D87D9-5A27-1A99-8B76-D88384B9ED00}"/>
              </a:ext>
            </a:extLst>
          </p:cNvPr>
          <p:cNvSpPr/>
          <p:nvPr userDrawn="1"/>
        </p:nvSpPr>
        <p:spPr>
          <a:xfrm>
            <a:off x="-2" y="-1"/>
            <a:ext cx="4572002" cy="5143501"/>
          </a:xfrm>
          <a:prstGeom prst="rect">
            <a:avLst/>
          </a:prstGeom>
          <a:gradFill>
            <a:gsLst>
              <a:gs pos="0">
                <a:srgbClr val="022059">
                  <a:alpha val="85000"/>
                </a:srgbClr>
              </a:gs>
              <a:gs pos="85000">
                <a:srgbClr val="1920D6">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a:solidFill>
                <a:schemeClr val="bg2"/>
              </a:solidFill>
            </a:endParaRPr>
          </a:p>
        </p:txBody>
      </p:sp>
      <p:pic>
        <p:nvPicPr>
          <p:cNvPr id="11" name="Picture 10">
            <a:extLst>
              <a:ext uri="{FF2B5EF4-FFF2-40B4-BE49-F238E27FC236}">
                <a16:creationId xmlns:a16="http://schemas.microsoft.com/office/drawing/2014/main" id="{3B7FF5D3-6B7D-C51C-B4F0-3B2CCA3826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0002" y="360002"/>
            <a:ext cx="3583054" cy="1296000"/>
          </a:xfrm>
          <a:prstGeom prst="rect">
            <a:avLst/>
          </a:prstGeom>
        </p:spPr>
      </p:pic>
      <p:sp>
        <p:nvSpPr>
          <p:cNvPr id="12" name="Rectangle 11">
            <a:extLst>
              <a:ext uri="{FF2B5EF4-FFF2-40B4-BE49-F238E27FC236}">
                <a16:creationId xmlns:a16="http://schemas.microsoft.com/office/drawing/2014/main" id="{E631FBC2-CB13-0751-0475-8189A2215896}"/>
              </a:ext>
            </a:extLst>
          </p:cNvPr>
          <p:cNvSpPr/>
          <p:nvPr userDrawn="1"/>
        </p:nvSpPr>
        <p:spPr>
          <a:xfrm>
            <a:off x="359998" y="1908000"/>
            <a:ext cx="4212002" cy="1692000"/>
          </a:xfrm>
          <a:prstGeom prst="rect">
            <a:avLst/>
          </a:prstGeom>
        </p:spPr>
        <p:txBody>
          <a:bodyPr wrap="square" lIns="0" tIns="0" rIns="0" bIns="0">
            <a:spAutoFit/>
          </a:bodyPr>
          <a:lstStyle/>
          <a:p>
            <a:pPr marL="0" marR="0" lvl="0" indent="0" algn="l" defTabSz="457200" rtl="0" eaLnBrk="1" fontAlgn="auto" latinLnBrk="0" hangingPunct="1">
              <a:spcBef>
                <a:spcPts val="600"/>
              </a:spcBef>
              <a:spcAft>
                <a:spcPts val="0"/>
              </a:spcAft>
              <a:buClrTx/>
              <a:buSzTx/>
              <a:buFontTx/>
              <a:buNone/>
              <a:tabLst/>
              <a:defRPr/>
            </a:pPr>
            <a:r>
              <a:rPr lang="en-US" sz="2800" b="1" kern="1200">
                <a:gradFill>
                  <a:gsLst>
                    <a:gs pos="0">
                      <a:srgbClr val="006EDE"/>
                    </a:gs>
                    <a:gs pos="100000">
                      <a:srgbClr val="6EE6FF"/>
                    </a:gs>
                  </a:gsLst>
                  <a:lin ang="18900000" scaled="0"/>
                </a:gradFill>
                <a:latin typeface="+mj-lt"/>
                <a:ea typeface="ＭＳ Ｐゴシック" charset="0"/>
                <a:cs typeface="ＭＳ Ｐゴシック" charset="0"/>
              </a:rPr>
              <a:t>Transforming lives through education</a:t>
            </a:r>
          </a:p>
          <a:p>
            <a:pPr marL="0" marR="0" lvl="0" indent="0" algn="l" defTabSz="457200" rtl="0" eaLnBrk="1" fontAlgn="auto" latinLnBrk="0" hangingPunct="1">
              <a:spcBef>
                <a:spcPts val="600"/>
              </a:spcBef>
              <a:spcAft>
                <a:spcPts val="0"/>
              </a:spcAft>
              <a:buClrTx/>
              <a:buSzTx/>
              <a:buFontTx/>
              <a:buNone/>
              <a:tabLst/>
              <a:defRPr/>
            </a:pPr>
            <a:r>
              <a:rPr lang="en-US" sz="1600" kern="1200">
                <a:solidFill>
                  <a:schemeClr val="bg1"/>
                </a:solidFill>
                <a:latin typeface="+mj-lt"/>
                <a:ea typeface="ＭＳ Ｐゴシック" charset="0"/>
                <a:cs typeface="ＭＳ Ｐゴシック" charset="0"/>
              </a:rPr>
              <a:t>Let’s work together to create new knowledge, putting our diverse experiences and strengths towards a brighter future!</a:t>
            </a:r>
          </a:p>
        </p:txBody>
      </p:sp>
      <p:sp>
        <p:nvSpPr>
          <p:cNvPr id="13" name="Rectangle 12">
            <a:extLst>
              <a:ext uri="{FF2B5EF4-FFF2-40B4-BE49-F238E27FC236}">
                <a16:creationId xmlns:a16="http://schemas.microsoft.com/office/drawing/2014/main" id="{3BD31E3B-9243-9B38-3B7A-C426EFF297B2}"/>
              </a:ext>
            </a:extLst>
          </p:cNvPr>
          <p:cNvSpPr/>
          <p:nvPr userDrawn="1"/>
        </p:nvSpPr>
        <p:spPr>
          <a:xfrm>
            <a:off x="0" y="0"/>
            <a:ext cx="9144000" cy="51435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a:solidFill>
                <a:schemeClr val="bg2"/>
              </a:solidFill>
            </a:endParaRPr>
          </a:p>
        </p:txBody>
      </p:sp>
      <p:sp>
        <p:nvSpPr>
          <p:cNvPr id="14" name="Rectangle 13">
            <a:extLst>
              <a:ext uri="{FF2B5EF4-FFF2-40B4-BE49-F238E27FC236}">
                <a16:creationId xmlns:a16="http://schemas.microsoft.com/office/drawing/2014/main" id="{89107FAD-9902-F82E-E783-E3B58A4A3A56}"/>
              </a:ext>
            </a:extLst>
          </p:cNvPr>
          <p:cNvSpPr/>
          <p:nvPr userDrawn="1"/>
        </p:nvSpPr>
        <p:spPr>
          <a:xfrm>
            <a:off x="359996" y="3817050"/>
            <a:ext cx="1007999" cy="100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err="1"/>
          </a:p>
        </p:txBody>
      </p:sp>
      <p:sp>
        <p:nvSpPr>
          <p:cNvPr id="15" name="TextBox 19">
            <a:hlinkClick r:id="rId4"/>
            <a:extLst>
              <a:ext uri="{FF2B5EF4-FFF2-40B4-BE49-F238E27FC236}">
                <a16:creationId xmlns:a16="http://schemas.microsoft.com/office/drawing/2014/main" id="{CC653765-A411-38B9-B277-692F76DCB6D9}"/>
              </a:ext>
            </a:extLst>
          </p:cNvPr>
          <p:cNvSpPr txBox="1">
            <a:spLocks noChangeArrowheads="1"/>
          </p:cNvSpPr>
          <p:nvPr userDrawn="1"/>
        </p:nvSpPr>
        <p:spPr bwMode="auto">
          <a:xfrm>
            <a:off x="1512000" y="4182550"/>
            <a:ext cx="23040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t" anchorCtr="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sz="2000" b="1" kern="1200">
                <a:solidFill>
                  <a:schemeClr val="bg1"/>
                </a:solidFill>
                <a:latin typeface="+mj-lt"/>
                <a:ea typeface="+mn-ea"/>
                <a:cs typeface="+mn-cs"/>
              </a:rPr>
              <a:t>Join us!</a:t>
            </a:r>
            <a:endParaRPr lang="en-US" sz="2000" b="1" kern="1200">
              <a:solidFill>
                <a:schemeClr val="bg1"/>
              </a:solidFill>
              <a:latin typeface="+mj-lt"/>
              <a:ea typeface="+mn-ea"/>
              <a:cs typeface="+mn-cs"/>
            </a:endParaRPr>
          </a:p>
        </p:txBody>
      </p:sp>
      <p:pic>
        <p:nvPicPr>
          <p:cNvPr id="23" name="Picture 22">
            <a:extLst>
              <a:ext uri="{FF2B5EF4-FFF2-40B4-BE49-F238E27FC236}">
                <a16:creationId xmlns:a16="http://schemas.microsoft.com/office/drawing/2014/main" id="{F21E6EB1-6F35-025C-1A94-DD1FB0AE83B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95995" y="3853049"/>
            <a:ext cx="936000" cy="936000"/>
          </a:xfrm>
          <a:prstGeom prst="rect">
            <a:avLst/>
          </a:prstGeom>
        </p:spPr>
      </p:pic>
    </p:spTree>
    <p:extLst>
      <p:ext uri="{BB962C8B-B14F-4D97-AF65-F5344CB8AC3E}">
        <p14:creationId xmlns:p14="http://schemas.microsoft.com/office/powerpoint/2010/main" val="39529915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383607" y="237317"/>
            <a:ext cx="8365106" cy="428434"/>
          </a:xfrm>
          <a:prstGeom prst="rect">
            <a:avLst/>
          </a:prstGeom>
        </p:spPr>
        <p:txBody>
          <a:bodyPr vert="horz" wrap="none" lIns="0" tIns="0" rIns="0" bIns="0" rtlCol="0" anchor="t" anchorCtr="0">
            <a:noAutofit/>
          </a:bodyPr>
          <a:lstStyle>
            <a:lvl1pPr>
              <a:defRPr>
                <a:latin typeface="+mj-lt"/>
              </a:defRPr>
            </a:lvl1pPr>
          </a:lstStyle>
          <a:p>
            <a:r>
              <a:rPr lang="en-US"/>
              <a:t>Click to add a title</a:t>
            </a:r>
          </a:p>
        </p:txBody>
      </p:sp>
      <p:sp>
        <p:nvSpPr>
          <p:cNvPr id="3"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374650" y="1957019"/>
            <a:ext cx="8374063" cy="2594344"/>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2"/>
          <p:cNvSpPr>
            <a:spLocks noGrp="1"/>
          </p:cNvSpPr>
          <p:nvPr>
            <p:ph type="body" sz="quarter" idx="19" hasCustomPrompt="1"/>
          </p:nvPr>
        </p:nvSpPr>
        <p:spPr>
          <a:xfrm>
            <a:off x="384175" y="1166813"/>
            <a:ext cx="8364538" cy="574305"/>
          </a:xfrm>
          <a:prstGeom prst="rect">
            <a:avLst/>
          </a:prstGeom>
        </p:spPr>
        <p:txBody>
          <a:bodyPr lIns="0" tIns="0" rIns="0" bIns="0">
            <a:noAutofit/>
          </a:bodyPr>
          <a:lstStyle>
            <a:lvl1pPr marL="0" indent="0">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lead or delete this placeholder if not needed</a:t>
            </a:r>
          </a:p>
        </p:txBody>
      </p:sp>
      <p:sp>
        <p:nvSpPr>
          <p:cNvPr id="5" name="Text Placeholder 4"/>
          <p:cNvSpPr>
            <a:spLocks noGrp="1"/>
          </p:cNvSpPr>
          <p:nvPr>
            <p:ph type="body" sz="quarter" idx="17" hasCustomPrompt="1"/>
          </p:nvPr>
        </p:nvSpPr>
        <p:spPr>
          <a:xfrm>
            <a:off x="383607" y="735013"/>
            <a:ext cx="8365106" cy="215900"/>
          </a:xfrm>
          <a:prstGeom prst="rect">
            <a:avLst/>
          </a:prstGeom>
        </p:spPr>
        <p:txBody>
          <a:bodyPr lIns="0" tIns="0" rIns="0" bIns="0">
            <a:noAutofit/>
          </a:bodyPr>
          <a:lstStyle>
            <a:lvl1pPr marL="0" indent="0">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a subtitle or delete this placeholder if not needed</a:t>
            </a:r>
          </a:p>
        </p:txBody>
      </p:sp>
      <p:sp>
        <p:nvSpPr>
          <p:cNvPr id="20" name="Text Placeholder 23">
            <a:extLst>
              <a:ext uri="{FF2B5EF4-FFF2-40B4-BE49-F238E27FC236}">
                <a16:creationId xmlns:a16="http://schemas.microsoft.com/office/drawing/2014/main" id="{118F3C9C-7238-9C45-A7A3-1264C3E6A498}"/>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21" name="Text Placeholder 26">
            <a:extLst>
              <a:ext uri="{FF2B5EF4-FFF2-40B4-BE49-F238E27FC236}">
                <a16:creationId xmlns:a16="http://schemas.microsoft.com/office/drawing/2014/main" id="{B2B045E3-C08F-2C4F-9618-21B8FE5F0A3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22" name="Text Placeholder 26">
            <a:extLst>
              <a:ext uri="{FF2B5EF4-FFF2-40B4-BE49-F238E27FC236}">
                <a16:creationId xmlns:a16="http://schemas.microsoft.com/office/drawing/2014/main" id="{19E8E3C5-C352-B94C-A0DF-8A53C56993BA}"/>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Lead</a:t>
            </a:r>
          </a:p>
        </p:txBody>
      </p:sp>
      <p:sp>
        <p:nvSpPr>
          <p:cNvPr id="23" name="Text Placeholder 26">
            <a:extLst>
              <a:ext uri="{FF2B5EF4-FFF2-40B4-BE49-F238E27FC236}">
                <a16:creationId xmlns:a16="http://schemas.microsoft.com/office/drawing/2014/main" id="{46CCE76C-9F16-704E-9136-05740FA8805A}"/>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24" name="Text Placeholder 26">
            <a:extLst>
              <a:ext uri="{FF2B5EF4-FFF2-40B4-BE49-F238E27FC236}">
                <a16:creationId xmlns:a16="http://schemas.microsoft.com/office/drawing/2014/main" id="{E3D97692-34DA-6747-9877-67414709338B}"/>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25" name="Text Placeholder 26">
            <a:extLst>
              <a:ext uri="{FF2B5EF4-FFF2-40B4-BE49-F238E27FC236}">
                <a16:creationId xmlns:a16="http://schemas.microsoft.com/office/drawing/2014/main" id="{2E876454-2D7B-6F4A-9104-638697682996}"/>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6" name="Text Placeholder 26">
            <a:extLst>
              <a:ext uri="{FF2B5EF4-FFF2-40B4-BE49-F238E27FC236}">
                <a16:creationId xmlns:a16="http://schemas.microsoft.com/office/drawing/2014/main" id="{73A682C9-C565-B942-BE4A-688AD0E89BAC}"/>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2</a:t>
            </a:r>
          </a:p>
        </p:txBody>
      </p:sp>
    </p:spTree>
    <p:extLst>
      <p:ext uri="{BB962C8B-B14F-4D97-AF65-F5344CB8AC3E}">
        <p14:creationId xmlns:p14="http://schemas.microsoft.com/office/powerpoint/2010/main" val="34519242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_Title and Content (common)">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250826" y="237317"/>
            <a:ext cx="8642349" cy="713596"/>
          </a:xfrm>
          <a:prstGeom prst="rect">
            <a:avLst/>
          </a:prstGeom>
        </p:spPr>
        <p:txBody>
          <a:bodyPr vert="horz" lIns="0" tIns="0" rIns="0" bIns="0" rtlCol="0" anchor="t" anchorCtr="0">
            <a:noAutofit/>
          </a:bodyPr>
          <a:lstStyle>
            <a:lvl1pPr>
              <a:defRPr>
                <a:latin typeface="+mj-lt"/>
              </a:defRPr>
            </a:lvl1pPr>
          </a:lstStyle>
          <a:p>
            <a:r>
              <a:rPr lang="en-US"/>
              <a:t>Click to add a title</a:t>
            </a:r>
          </a:p>
        </p:txBody>
      </p:sp>
      <p:sp>
        <p:nvSpPr>
          <p:cNvPr id="3"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250826" y="1166813"/>
            <a:ext cx="8642349" cy="3349625"/>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23">
            <a:extLst>
              <a:ext uri="{FF2B5EF4-FFF2-40B4-BE49-F238E27FC236}">
                <a16:creationId xmlns:a16="http://schemas.microsoft.com/office/drawing/2014/main" id="{DD936470-8172-2E4D-8C5D-C05B0425680A}"/>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18" name="Text Placeholder 26">
            <a:extLst>
              <a:ext uri="{FF2B5EF4-FFF2-40B4-BE49-F238E27FC236}">
                <a16:creationId xmlns:a16="http://schemas.microsoft.com/office/drawing/2014/main" id="{A7144B93-90F3-6048-AE9E-793C4B560958}"/>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19" name="Text Placeholder 26">
            <a:extLst>
              <a:ext uri="{FF2B5EF4-FFF2-40B4-BE49-F238E27FC236}">
                <a16:creationId xmlns:a16="http://schemas.microsoft.com/office/drawing/2014/main" id="{3DFCA53D-0A48-C14B-8CB9-BDD8E674C7AD}"/>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Lead</a:t>
            </a:r>
          </a:p>
        </p:txBody>
      </p:sp>
      <p:sp>
        <p:nvSpPr>
          <p:cNvPr id="20" name="Text Placeholder 26">
            <a:extLst>
              <a:ext uri="{FF2B5EF4-FFF2-40B4-BE49-F238E27FC236}">
                <a16:creationId xmlns:a16="http://schemas.microsoft.com/office/drawing/2014/main" id="{9C4D60BC-FEBD-754D-B47C-D001619CDCD1}"/>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21" name="Text Placeholder 26">
            <a:extLst>
              <a:ext uri="{FF2B5EF4-FFF2-40B4-BE49-F238E27FC236}">
                <a16:creationId xmlns:a16="http://schemas.microsoft.com/office/drawing/2014/main" id="{09700E02-CBD3-B545-96F5-AF9C6E87F08D}"/>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22" name="Text Placeholder 26">
            <a:extLst>
              <a:ext uri="{FF2B5EF4-FFF2-40B4-BE49-F238E27FC236}">
                <a16:creationId xmlns:a16="http://schemas.microsoft.com/office/drawing/2014/main" id="{9F00C578-D923-1E44-AB29-47A7E1707A1B}"/>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23" name="Text Placeholder 26">
            <a:extLst>
              <a:ext uri="{FF2B5EF4-FFF2-40B4-BE49-F238E27FC236}">
                <a16:creationId xmlns:a16="http://schemas.microsoft.com/office/drawing/2014/main" id="{F59E9C07-745A-E94F-9C5B-D72A0D47203C}"/>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2</a:t>
            </a:r>
          </a:p>
        </p:txBody>
      </p:sp>
    </p:spTree>
    <p:extLst>
      <p:ext uri="{BB962C8B-B14F-4D97-AF65-F5344CB8AC3E}">
        <p14:creationId xmlns:p14="http://schemas.microsoft.com/office/powerpoint/2010/main" val="313956064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3 in a row (7)">
    <p:spTree>
      <p:nvGrpSpPr>
        <p:cNvPr id="1" name=""/>
        <p:cNvGrpSpPr/>
        <p:nvPr/>
      </p:nvGrpSpPr>
      <p:grpSpPr>
        <a:xfrm>
          <a:off x="0" y="0"/>
          <a:ext cx="0" cy="0"/>
          <a:chOff x="0" y="0"/>
          <a:chExt cx="0" cy="0"/>
        </a:xfrm>
      </p:grpSpPr>
      <p:sp>
        <p:nvSpPr>
          <p:cNvPr id="39" name="Content Placeholder 2">
            <a:extLst>
              <a:ext uri="{FF2B5EF4-FFF2-40B4-BE49-F238E27FC236}">
                <a16:creationId xmlns:a16="http://schemas.microsoft.com/office/drawing/2014/main" id="{1D312E8C-BE32-5F45-A5AB-57FDA3272178}"/>
              </a:ext>
            </a:extLst>
          </p:cNvPr>
          <p:cNvSpPr>
            <a:spLocks noGrp="1"/>
          </p:cNvSpPr>
          <p:nvPr>
            <p:ph sz="quarter" idx="35" hasCustomPrompt="1"/>
          </p:nvPr>
        </p:nvSpPr>
        <p:spPr>
          <a:xfrm>
            <a:off x="383607" y="3169940"/>
            <a:ext cx="2732716" cy="1381423"/>
          </a:xfrm>
          <a:prstGeom prst="rect">
            <a:avLst/>
          </a:prstGeom>
          <a:solidFill>
            <a:schemeClr val="bg1"/>
          </a:solidFill>
          <a:ln w="9525">
            <a:solidFill>
              <a:schemeClr val="accent2">
                <a:lumMod val="90000"/>
              </a:schemeClr>
            </a:solidFill>
          </a:ln>
        </p:spPr>
        <p:txBody>
          <a:bodyPr lIns="1080000" tIns="108000" rIns="108000" bIns="108000" anchor="ctr">
            <a:noAutofit/>
          </a:bodyPr>
          <a:lstStyle>
            <a:lvl1pPr marL="0" indent="0">
              <a:lnSpc>
                <a:spcPct val="100000"/>
              </a:lnSpc>
              <a:spcBef>
                <a:spcPts val="600"/>
              </a:spcBef>
              <a:buNone/>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lvl="0"/>
            <a:r>
              <a:rPr lang="en-GB"/>
              <a:t>Click to start texting</a:t>
            </a:r>
            <a:r>
              <a:rPr lang="en-US"/>
              <a:t>.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 </a:t>
            </a:r>
            <a:r>
              <a:rPr lang="en-US" err="1"/>
              <a:t>aliquam</a:t>
            </a:r>
            <a:r>
              <a:rPr lang="en-US"/>
              <a:t> </a:t>
            </a:r>
            <a:r>
              <a:rPr lang="en-US" err="1"/>
              <a:t>erat</a:t>
            </a:r>
            <a:r>
              <a:rPr lang="en-US"/>
              <a:t> </a:t>
            </a:r>
            <a:r>
              <a:rPr lang="en-US" err="1"/>
              <a:t>tincidunt</a:t>
            </a:r>
            <a:r>
              <a:rPr lang="en-US"/>
              <a:t> </a:t>
            </a:r>
            <a:r>
              <a:rPr lang="en-US" err="1"/>
              <a:t>ut</a:t>
            </a:r>
            <a:r>
              <a:rPr lang="en-US"/>
              <a:t> </a:t>
            </a:r>
            <a:r>
              <a:rPr lang="en-US" err="1"/>
              <a:t>laoreet</a:t>
            </a:r>
            <a:r>
              <a:rPr lang="en-US"/>
              <a:t> </a:t>
            </a:r>
            <a:r>
              <a:rPr lang="en-US" err="1"/>
              <a:t>dolore</a:t>
            </a:r>
            <a:r>
              <a:rPr lang="en-US"/>
              <a:t> magna </a:t>
            </a:r>
            <a:r>
              <a:rPr lang="en-US" err="1"/>
              <a:t>aliquam</a:t>
            </a:r>
            <a:r>
              <a:rPr lang="en-US"/>
              <a:t>. </a:t>
            </a:r>
          </a:p>
        </p:txBody>
      </p:sp>
      <p:sp>
        <p:nvSpPr>
          <p:cNvPr id="40" name="Picture Placeholder 6"/>
          <p:cNvSpPr>
            <a:spLocks noGrp="1"/>
          </p:cNvSpPr>
          <p:nvPr>
            <p:ph type="pic" sz="quarter" idx="36" hasCustomPrompt="1"/>
          </p:nvPr>
        </p:nvSpPr>
        <p:spPr>
          <a:xfrm>
            <a:off x="518699" y="3484105"/>
            <a:ext cx="753092" cy="753092"/>
          </a:xfrm>
          <a:prstGeom prst="ellipse">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r>
              <a:rPr lang="en-US"/>
              <a:t>Click on the icon to add a picture</a:t>
            </a:r>
          </a:p>
        </p:txBody>
      </p:sp>
      <p:sp>
        <p:nvSpPr>
          <p:cNvPr id="41" name="Content Placeholder 2">
            <a:extLst>
              <a:ext uri="{FF2B5EF4-FFF2-40B4-BE49-F238E27FC236}">
                <a16:creationId xmlns:a16="http://schemas.microsoft.com/office/drawing/2014/main" id="{1D312E8C-BE32-5F45-A5AB-57FDA3272178}"/>
              </a:ext>
            </a:extLst>
          </p:cNvPr>
          <p:cNvSpPr>
            <a:spLocks noGrp="1"/>
          </p:cNvSpPr>
          <p:nvPr>
            <p:ph sz="quarter" idx="37" hasCustomPrompt="1"/>
          </p:nvPr>
        </p:nvSpPr>
        <p:spPr>
          <a:xfrm>
            <a:off x="3205642" y="3169940"/>
            <a:ext cx="2732716" cy="1381423"/>
          </a:xfrm>
          <a:prstGeom prst="rect">
            <a:avLst/>
          </a:prstGeom>
          <a:solidFill>
            <a:schemeClr val="bg1"/>
          </a:solidFill>
          <a:ln w="9525">
            <a:solidFill>
              <a:schemeClr val="accent2">
                <a:lumMod val="90000"/>
              </a:schemeClr>
            </a:solidFill>
          </a:ln>
        </p:spPr>
        <p:txBody>
          <a:bodyPr lIns="1080000" tIns="108000" rIns="108000" bIns="108000" anchor="ctr">
            <a:noAutofit/>
          </a:bodyPr>
          <a:lstStyle>
            <a:lvl1pPr marL="0" indent="0">
              <a:lnSpc>
                <a:spcPct val="100000"/>
              </a:lnSpc>
              <a:spcBef>
                <a:spcPts val="600"/>
              </a:spcBef>
              <a:buNone/>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lvl="0"/>
            <a:r>
              <a:rPr lang="en-GB"/>
              <a:t>Click to start texting</a:t>
            </a:r>
            <a:r>
              <a:rPr lang="en-US"/>
              <a:t>.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 </a:t>
            </a:r>
            <a:r>
              <a:rPr lang="en-US" err="1"/>
              <a:t>aliquam</a:t>
            </a:r>
            <a:r>
              <a:rPr lang="en-US"/>
              <a:t> </a:t>
            </a:r>
            <a:r>
              <a:rPr lang="en-US" err="1"/>
              <a:t>erat</a:t>
            </a:r>
            <a:r>
              <a:rPr lang="en-US"/>
              <a:t> </a:t>
            </a:r>
            <a:r>
              <a:rPr lang="en-US" err="1"/>
              <a:t>tincidunt</a:t>
            </a:r>
            <a:r>
              <a:rPr lang="en-US"/>
              <a:t> </a:t>
            </a:r>
            <a:r>
              <a:rPr lang="en-US" err="1"/>
              <a:t>ut</a:t>
            </a:r>
            <a:r>
              <a:rPr lang="en-US"/>
              <a:t> </a:t>
            </a:r>
            <a:r>
              <a:rPr lang="en-US" err="1"/>
              <a:t>laoreet</a:t>
            </a:r>
            <a:r>
              <a:rPr lang="en-US"/>
              <a:t> </a:t>
            </a:r>
            <a:r>
              <a:rPr lang="en-US" err="1"/>
              <a:t>dolore</a:t>
            </a:r>
            <a:r>
              <a:rPr lang="en-US"/>
              <a:t> magna </a:t>
            </a:r>
            <a:r>
              <a:rPr lang="en-US" err="1"/>
              <a:t>aliquam</a:t>
            </a:r>
            <a:r>
              <a:rPr lang="en-US"/>
              <a:t>. </a:t>
            </a:r>
          </a:p>
        </p:txBody>
      </p:sp>
      <p:sp>
        <p:nvSpPr>
          <p:cNvPr id="42" name="Picture Placeholder 6"/>
          <p:cNvSpPr>
            <a:spLocks noGrp="1"/>
          </p:cNvSpPr>
          <p:nvPr>
            <p:ph type="pic" sz="quarter" idx="38" hasCustomPrompt="1"/>
          </p:nvPr>
        </p:nvSpPr>
        <p:spPr>
          <a:xfrm>
            <a:off x="3340734" y="3484105"/>
            <a:ext cx="753092" cy="75309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a:t>Click on the icon to add a picture</a:t>
            </a:r>
          </a:p>
        </p:txBody>
      </p:sp>
      <p:sp>
        <p:nvSpPr>
          <p:cNvPr id="43" name="Content Placeholder 2">
            <a:extLst>
              <a:ext uri="{FF2B5EF4-FFF2-40B4-BE49-F238E27FC236}">
                <a16:creationId xmlns:a16="http://schemas.microsoft.com/office/drawing/2014/main" id="{1D312E8C-BE32-5F45-A5AB-57FDA3272178}"/>
              </a:ext>
            </a:extLst>
          </p:cNvPr>
          <p:cNvSpPr>
            <a:spLocks noGrp="1"/>
          </p:cNvSpPr>
          <p:nvPr>
            <p:ph sz="quarter" idx="39" hasCustomPrompt="1"/>
          </p:nvPr>
        </p:nvSpPr>
        <p:spPr>
          <a:xfrm>
            <a:off x="6027677" y="3169940"/>
            <a:ext cx="2732716" cy="1381423"/>
          </a:xfrm>
          <a:prstGeom prst="rect">
            <a:avLst/>
          </a:prstGeom>
          <a:solidFill>
            <a:schemeClr val="bg1"/>
          </a:solidFill>
          <a:ln w="9525">
            <a:solidFill>
              <a:schemeClr val="accent2">
                <a:lumMod val="90000"/>
              </a:schemeClr>
            </a:solidFill>
          </a:ln>
        </p:spPr>
        <p:txBody>
          <a:bodyPr lIns="1080000" tIns="108000" rIns="108000" bIns="108000" anchor="ctr">
            <a:noAutofit/>
          </a:bodyPr>
          <a:lstStyle>
            <a:lvl1pPr marL="0" indent="0">
              <a:lnSpc>
                <a:spcPct val="100000"/>
              </a:lnSpc>
              <a:spcBef>
                <a:spcPts val="600"/>
              </a:spcBef>
              <a:buNone/>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lvl="0"/>
            <a:r>
              <a:rPr lang="en-GB"/>
              <a:t>Click to start texting</a:t>
            </a:r>
            <a:r>
              <a:rPr lang="en-US"/>
              <a:t>.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 </a:t>
            </a:r>
            <a:r>
              <a:rPr lang="en-US" err="1"/>
              <a:t>aliquam</a:t>
            </a:r>
            <a:r>
              <a:rPr lang="en-US"/>
              <a:t> </a:t>
            </a:r>
            <a:r>
              <a:rPr lang="en-US" err="1"/>
              <a:t>erat</a:t>
            </a:r>
            <a:r>
              <a:rPr lang="en-US"/>
              <a:t> </a:t>
            </a:r>
            <a:r>
              <a:rPr lang="en-US" err="1"/>
              <a:t>tincidunt</a:t>
            </a:r>
            <a:r>
              <a:rPr lang="en-US"/>
              <a:t> </a:t>
            </a:r>
            <a:r>
              <a:rPr lang="en-US" err="1"/>
              <a:t>ut</a:t>
            </a:r>
            <a:r>
              <a:rPr lang="en-US"/>
              <a:t> </a:t>
            </a:r>
            <a:r>
              <a:rPr lang="en-US" err="1"/>
              <a:t>laoreet</a:t>
            </a:r>
            <a:r>
              <a:rPr lang="en-US"/>
              <a:t> </a:t>
            </a:r>
            <a:r>
              <a:rPr lang="en-US" err="1"/>
              <a:t>dolore</a:t>
            </a:r>
            <a:r>
              <a:rPr lang="en-US"/>
              <a:t> magna </a:t>
            </a:r>
            <a:r>
              <a:rPr lang="en-US" err="1"/>
              <a:t>aliquam</a:t>
            </a:r>
            <a:r>
              <a:rPr lang="en-US"/>
              <a:t>. </a:t>
            </a:r>
          </a:p>
        </p:txBody>
      </p:sp>
      <p:sp>
        <p:nvSpPr>
          <p:cNvPr id="44" name="Picture Placeholder 6"/>
          <p:cNvSpPr>
            <a:spLocks noGrp="1"/>
          </p:cNvSpPr>
          <p:nvPr>
            <p:ph type="pic" sz="quarter" idx="40" hasCustomPrompt="1"/>
          </p:nvPr>
        </p:nvSpPr>
        <p:spPr>
          <a:xfrm>
            <a:off x="6162769" y="3484105"/>
            <a:ext cx="753092" cy="75309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a:t>Click on the icon to add a picture</a:t>
            </a:r>
          </a:p>
        </p:txBody>
      </p:sp>
      <p:sp>
        <p:nvSpPr>
          <p:cNvPr id="27" name="Content Placeholder 2">
            <a:extLst>
              <a:ext uri="{FF2B5EF4-FFF2-40B4-BE49-F238E27FC236}">
                <a16:creationId xmlns:a16="http://schemas.microsoft.com/office/drawing/2014/main" id="{1D312E8C-BE32-5F45-A5AB-57FDA3272178}"/>
              </a:ext>
            </a:extLst>
          </p:cNvPr>
          <p:cNvSpPr>
            <a:spLocks noGrp="1"/>
          </p:cNvSpPr>
          <p:nvPr>
            <p:ph sz="quarter" idx="33" hasCustomPrompt="1"/>
          </p:nvPr>
        </p:nvSpPr>
        <p:spPr>
          <a:xfrm>
            <a:off x="6027677" y="1712505"/>
            <a:ext cx="2732716" cy="1381423"/>
          </a:xfrm>
          <a:prstGeom prst="rect">
            <a:avLst/>
          </a:prstGeom>
          <a:solidFill>
            <a:schemeClr val="bg1"/>
          </a:solidFill>
          <a:ln w="9525">
            <a:solidFill>
              <a:schemeClr val="accent2">
                <a:lumMod val="90000"/>
              </a:schemeClr>
            </a:solidFill>
          </a:ln>
        </p:spPr>
        <p:txBody>
          <a:bodyPr lIns="1080000" tIns="108000" rIns="108000" bIns="108000" anchor="ctr">
            <a:noAutofit/>
          </a:bodyPr>
          <a:lstStyle>
            <a:lvl1pPr marL="0" indent="0">
              <a:lnSpc>
                <a:spcPct val="100000"/>
              </a:lnSpc>
              <a:spcBef>
                <a:spcPts val="600"/>
              </a:spcBef>
              <a:buNone/>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lvl="0"/>
            <a:r>
              <a:rPr lang="en-GB"/>
              <a:t>Click to start texting</a:t>
            </a:r>
            <a:r>
              <a:rPr lang="en-US"/>
              <a:t>.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 </a:t>
            </a:r>
            <a:r>
              <a:rPr lang="en-US" err="1"/>
              <a:t>aliquam</a:t>
            </a:r>
            <a:r>
              <a:rPr lang="en-US"/>
              <a:t> </a:t>
            </a:r>
            <a:r>
              <a:rPr lang="en-US" err="1"/>
              <a:t>erat</a:t>
            </a:r>
            <a:r>
              <a:rPr lang="en-US"/>
              <a:t> </a:t>
            </a:r>
            <a:r>
              <a:rPr lang="en-US" err="1"/>
              <a:t>tincidunt</a:t>
            </a:r>
            <a:r>
              <a:rPr lang="en-US"/>
              <a:t> </a:t>
            </a:r>
            <a:r>
              <a:rPr lang="en-US" err="1"/>
              <a:t>ut</a:t>
            </a:r>
            <a:r>
              <a:rPr lang="en-US"/>
              <a:t> </a:t>
            </a:r>
            <a:r>
              <a:rPr lang="en-US" err="1"/>
              <a:t>laoreet</a:t>
            </a:r>
            <a:r>
              <a:rPr lang="en-US"/>
              <a:t> </a:t>
            </a:r>
            <a:r>
              <a:rPr lang="en-US" err="1"/>
              <a:t>dolore</a:t>
            </a:r>
            <a:r>
              <a:rPr lang="en-US"/>
              <a:t> magna </a:t>
            </a:r>
            <a:r>
              <a:rPr lang="en-US" err="1"/>
              <a:t>aliquam</a:t>
            </a:r>
            <a:r>
              <a:rPr lang="en-US"/>
              <a:t>. </a:t>
            </a:r>
          </a:p>
        </p:txBody>
      </p:sp>
      <p:sp>
        <p:nvSpPr>
          <p:cNvPr id="28" name="Picture Placeholder 6"/>
          <p:cNvSpPr>
            <a:spLocks noGrp="1"/>
          </p:cNvSpPr>
          <p:nvPr>
            <p:ph type="pic" sz="quarter" idx="34" hasCustomPrompt="1"/>
          </p:nvPr>
        </p:nvSpPr>
        <p:spPr>
          <a:xfrm>
            <a:off x="6162769" y="2026670"/>
            <a:ext cx="753092" cy="75309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a:t>Click on the icon to add a picture</a:t>
            </a:r>
          </a:p>
        </p:txBody>
      </p:sp>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383607" y="237316"/>
            <a:ext cx="8365106" cy="713597"/>
          </a:xfrm>
          <a:prstGeom prst="rect">
            <a:avLst/>
          </a:prstGeom>
        </p:spPr>
        <p:txBody>
          <a:bodyPr vert="horz" lIns="0" tIns="0" rIns="0" bIns="0" rtlCol="0" anchor="t" anchorCtr="0">
            <a:noAutofit/>
          </a:bodyPr>
          <a:lstStyle>
            <a:lvl1pPr algn="l">
              <a:defRPr>
                <a:latin typeface="+mj-lt"/>
              </a:defRPr>
            </a:lvl1pPr>
          </a:lstStyle>
          <a:p>
            <a:r>
              <a:rPr lang="en-US"/>
              <a:t>Click to add a title</a:t>
            </a:r>
          </a:p>
        </p:txBody>
      </p:sp>
      <p:sp>
        <p:nvSpPr>
          <p:cNvPr id="35" name="Text Placeholder 2"/>
          <p:cNvSpPr>
            <a:spLocks noGrp="1"/>
          </p:cNvSpPr>
          <p:nvPr>
            <p:ph type="body" sz="quarter" idx="28" hasCustomPrompt="1"/>
          </p:nvPr>
        </p:nvSpPr>
        <p:spPr>
          <a:xfrm>
            <a:off x="384175" y="1166813"/>
            <a:ext cx="8364538" cy="369151"/>
          </a:xfrm>
          <a:prstGeom prst="rect">
            <a:avLst/>
          </a:prstGeom>
        </p:spPr>
        <p:txBody>
          <a:bodyPr lIns="0" tIns="0" rIns="0" bIns="0">
            <a:noAutofit/>
          </a:bodyPr>
          <a:lstStyle>
            <a:lvl1pPr marL="0" indent="0" algn="l">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a:t>Click to add a lead or delete this placeholder if not needed</a:t>
            </a:r>
          </a:p>
        </p:txBody>
      </p:sp>
      <p:sp>
        <p:nvSpPr>
          <p:cNvPr id="25" name="Content Placeholder 2">
            <a:extLst>
              <a:ext uri="{FF2B5EF4-FFF2-40B4-BE49-F238E27FC236}">
                <a16:creationId xmlns:a16="http://schemas.microsoft.com/office/drawing/2014/main" id="{1D312E8C-BE32-5F45-A5AB-57FDA3272178}"/>
              </a:ext>
            </a:extLst>
          </p:cNvPr>
          <p:cNvSpPr>
            <a:spLocks noGrp="1"/>
          </p:cNvSpPr>
          <p:nvPr>
            <p:ph sz="quarter" idx="31" hasCustomPrompt="1"/>
          </p:nvPr>
        </p:nvSpPr>
        <p:spPr>
          <a:xfrm>
            <a:off x="3205642" y="1712505"/>
            <a:ext cx="2732716" cy="1381423"/>
          </a:xfrm>
          <a:prstGeom prst="rect">
            <a:avLst/>
          </a:prstGeom>
          <a:solidFill>
            <a:schemeClr val="bg1"/>
          </a:solidFill>
          <a:ln w="9525">
            <a:solidFill>
              <a:schemeClr val="accent2">
                <a:lumMod val="90000"/>
              </a:schemeClr>
            </a:solidFill>
          </a:ln>
        </p:spPr>
        <p:txBody>
          <a:bodyPr lIns="1080000" tIns="108000" rIns="108000" bIns="108000" anchor="ctr">
            <a:noAutofit/>
          </a:bodyPr>
          <a:lstStyle>
            <a:lvl1pPr marL="0" indent="0">
              <a:lnSpc>
                <a:spcPct val="100000"/>
              </a:lnSpc>
              <a:spcBef>
                <a:spcPts val="600"/>
              </a:spcBef>
              <a:buNone/>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lvl="0"/>
            <a:r>
              <a:rPr lang="en-GB"/>
              <a:t>Click to start texting</a:t>
            </a:r>
            <a:r>
              <a:rPr lang="en-US"/>
              <a:t>.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 </a:t>
            </a:r>
            <a:r>
              <a:rPr lang="en-US" err="1"/>
              <a:t>aliquam</a:t>
            </a:r>
            <a:r>
              <a:rPr lang="en-US"/>
              <a:t> </a:t>
            </a:r>
            <a:r>
              <a:rPr lang="en-US" err="1"/>
              <a:t>erat</a:t>
            </a:r>
            <a:r>
              <a:rPr lang="en-US"/>
              <a:t> </a:t>
            </a:r>
            <a:r>
              <a:rPr lang="en-US" err="1"/>
              <a:t>tincidunt</a:t>
            </a:r>
            <a:r>
              <a:rPr lang="en-US"/>
              <a:t> </a:t>
            </a:r>
            <a:r>
              <a:rPr lang="en-US" err="1"/>
              <a:t>ut</a:t>
            </a:r>
            <a:r>
              <a:rPr lang="en-US"/>
              <a:t> </a:t>
            </a:r>
            <a:r>
              <a:rPr lang="en-US" err="1"/>
              <a:t>laoreet</a:t>
            </a:r>
            <a:r>
              <a:rPr lang="en-US"/>
              <a:t> </a:t>
            </a:r>
            <a:r>
              <a:rPr lang="en-US" err="1"/>
              <a:t>dolore</a:t>
            </a:r>
            <a:r>
              <a:rPr lang="en-US"/>
              <a:t> magna </a:t>
            </a:r>
            <a:r>
              <a:rPr lang="en-US" err="1"/>
              <a:t>aliquam</a:t>
            </a:r>
            <a:r>
              <a:rPr lang="en-US"/>
              <a:t>. </a:t>
            </a:r>
          </a:p>
        </p:txBody>
      </p:sp>
      <p:sp>
        <p:nvSpPr>
          <p:cNvPr id="26" name="Picture Placeholder 6"/>
          <p:cNvSpPr>
            <a:spLocks noGrp="1"/>
          </p:cNvSpPr>
          <p:nvPr>
            <p:ph type="pic" sz="quarter" idx="32" hasCustomPrompt="1"/>
          </p:nvPr>
        </p:nvSpPr>
        <p:spPr>
          <a:xfrm>
            <a:off x="3340734" y="2026670"/>
            <a:ext cx="753092" cy="75309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a:t>Click on the icon to add a picture</a:t>
            </a:r>
          </a:p>
        </p:txBody>
      </p:sp>
      <p:sp>
        <p:nvSpPr>
          <p:cNvPr id="31" name="Content Placeholder 2">
            <a:extLst>
              <a:ext uri="{FF2B5EF4-FFF2-40B4-BE49-F238E27FC236}">
                <a16:creationId xmlns:a16="http://schemas.microsoft.com/office/drawing/2014/main" id="{1D312E8C-BE32-5F45-A5AB-57FDA3272178}"/>
              </a:ext>
            </a:extLst>
          </p:cNvPr>
          <p:cNvSpPr>
            <a:spLocks noGrp="1"/>
          </p:cNvSpPr>
          <p:nvPr>
            <p:ph sz="quarter" idx="30" hasCustomPrompt="1"/>
          </p:nvPr>
        </p:nvSpPr>
        <p:spPr>
          <a:xfrm>
            <a:off x="383607" y="1712505"/>
            <a:ext cx="2732716" cy="1381423"/>
          </a:xfrm>
          <a:prstGeom prst="rect">
            <a:avLst/>
          </a:prstGeom>
          <a:solidFill>
            <a:schemeClr val="bg1"/>
          </a:solidFill>
          <a:ln w="9525">
            <a:solidFill>
              <a:schemeClr val="accent2">
                <a:lumMod val="90000"/>
              </a:schemeClr>
            </a:solidFill>
          </a:ln>
        </p:spPr>
        <p:txBody>
          <a:bodyPr lIns="1080000" tIns="108000" rIns="108000" bIns="108000" anchor="ctr">
            <a:noAutofit/>
          </a:bodyPr>
          <a:lstStyle>
            <a:lvl1pPr marL="0" indent="0">
              <a:lnSpc>
                <a:spcPct val="100000"/>
              </a:lnSpc>
              <a:spcBef>
                <a:spcPts val="600"/>
              </a:spcBef>
              <a:buNone/>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lvl="0"/>
            <a:r>
              <a:rPr lang="en-GB"/>
              <a:t>Click to start texting</a:t>
            </a:r>
            <a:r>
              <a:rPr lang="en-US"/>
              <a:t>.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 </a:t>
            </a:r>
            <a:r>
              <a:rPr lang="en-US" err="1"/>
              <a:t>aliquam</a:t>
            </a:r>
            <a:r>
              <a:rPr lang="en-US"/>
              <a:t> </a:t>
            </a:r>
            <a:r>
              <a:rPr lang="en-US" err="1"/>
              <a:t>erat</a:t>
            </a:r>
            <a:r>
              <a:rPr lang="en-US"/>
              <a:t> </a:t>
            </a:r>
            <a:r>
              <a:rPr lang="en-US" err="1"/>
              <a:t>tincidunt</a:t>
            </a:r>
            <a:r>
              <a:rPr lang="en-US"/>
              <a:t> </a:t>
            </a:r>
            <a:r>
              <a:rPr lang="en-US" err="1"/>
              <a:t>ut</a:t>
            </a:r>
            <a:r>
              <a:rPr lang="en-US"/>
              <a:t> </a:t>
            </a:r>
            <a:r>
              <a:rPr lang="en-US" err="1"/>
              <a:t>laoreet</a:t>
            </a:r>
            <a:r>
              <a:rPr lang="en-US"/>
              <a:t> </a:t>
            </a:r>
            <a:r>
              <a:rPr lang="en-US" err="1"/>
              <a:t>dolore</a:t>
            </a:r>
            <a:r>
              <a:rPr lang="en-US"/>
              <a:t> magna </a:t>
            </a:r>
            <a:r>
              <a:rPr lang="en-US" err="1"/>
              <a:t>aliquam</a:t>
            </a:r>
            <a:r>
              <a:rPr lang="en-US"/>
              <a:t>. </a:t>
            </a:r>
          </a:p>
        </p:txBody>
      </p:sp>
      <p:sp>
        <p:nvSpPr>
          <p:cNvPr id="23" name="Picture Placeholder 6"/>
          <p:cNvSpPr>
            <a:spLocks noGrp="1"/>
          </p:cNvSpPr>
          <p:nvPr>
            <p:ph type="pic" sz="quarter" idx="21" hasCustomPrompt="1"/>
          </p:nvPr>
        </p:nvSpPr>
        <p:spPr>
          <a:xfrm>
            <a:off x="518699" y="2026670"/>
            <a:ext cx="753092" cy="75309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a:t>Click on the icon to add a picture</a:t>
            </a:r>
          </a:p>
        </p:txBody>
      </p:sp>
      <p:sp>
        <p:nvSpPr>
          <p:cNvPr id="34" name="Text Placeholder 4"/>
          <p:cNvSpPr>
            <a:spLocks noGrp="1"/>
          </p:cNvSpPr>
          <p:nvPr>
            <p:ph type="body" sz="quarter" idx="27" hasCustomPrompt="1"/>
          </p:nvPr>
        </p:nvSpPr>
        <p:spPr>
          <a:xfrm>
            <a:off x="383607" y="735013"/>
            <a:ext cx="8365106"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a subtitle or delete this placeholder if not needed</a:t>
            </a:r>
          </a:p>
        </p:txBody>
      </p:sp>
      <p:sp>
        <p:nvSpPr>
          <p:cNvPr id="24" name="Text Placeholder 23">
            <a:extLst>
              <a:ext uri="{FF2B5EF4-FFF2-40B4-BE49-F238E27FC236}">
                <a16:creationId xmlns:a16="http://schemas.microsoft.com/office/drawing/2014/main" id="{684985CC-F186-4E41-833C-7171F294AFEC}"/>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a:t>Title</a:t>
            </a:r>
          </a:p>
        </p:txBody>
      </p:sp>
      <p:sp>
        <p:nvSpPr>
          <p:cNvPr id="45" name="Text Placeholder 26">
            <a:extLst>
              <a:ext uri="{FF2B5EF4-FFF2-40B4-BE49-F238E27FC236}">
                <a16:creationId xmlns:a16="http://schemas.microsoft.com/office/drawing/2014/main" id="{5721F659-4E79-6343-8A85-D6A12CA5E5A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Subtitle</a:t>
            </a:r>
          </a:p>
        </p:txBody>
      </p:sp>
      <p:sp>
        <p:nvSpPr>
          <p:cNvPr id="46" name="Text Placeholder 26">
            <a:extLst>
              <a:ext uri="{FF2B5EF4-FFF2-40B4-BE49-F238E27FC236}">
                <a16:creationId xmlns:a16="http://schemas.microsoft.com/office/drawing/2014/main" id="{ECC823C4-9114-9D45-9E9A-84C3CD98B1FE}"/>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Lead</a:t>
            </a:r>
          </a:p>
        </p:txBody>
      </p:sp>
      <p:sp>
        <p:nvSpPr>
          <p:cNvPr id="47" name="Text Placeholder 26">
            <a:extLst>
              <a:ext uri="{FF2B5EF4-FFF2-40B4-BE49-F238E27FC236}">
                <a16:creationId xmlns:a16="http://schemas.microsoft.com/office/drawing/2014/main" id="{3C45662C-857E-5E4F-B0A1-DD3C302C89E3}"/>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1</a:t>
            </a:r>
          </a:p>
        </p:txBody>
      </p:sp>
      <p:sp>
        <p:nvSpPr>
          <p:cNvPr id="48" name="Text Placeholder 26">
            <a:extLst>
              <a:ext uri="{FF2B5EF4-FFF2-40B4-BE49-F238E27FC236}">
                <a16:creationId xmlns:a16="http://schemas.microsoft.com/office/drawing/2014/main" id="{067D8685-2CAC-4D45-9F12-C6F7B627E1B2}"/>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a:t>
            </a:r>
          </a:p>
        </p:txBody>
      </p:sp>
      <p:sp>
        <p:nvSpPr>
          <p:cNvPr id="49" name="Text Placeholder 26">
            <a:extLst>
              <a:ext uri="{FF2B5EF4-FFF2-40B4-BE49-F238E27FC236}">
                <a16:creationId xmlns:a16="http://schemas.microsoft.com/office/drawing/2014/main" id="{640E9A7C-A4BA-774D-836B-B503A9794668}"/>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Caption</a:t>
            </a:r>
          </a:p>
        </p:txBody>
      </p:sp>
      <p:sp>
        <p:nvSpPr>
          <p:cNvPr id="50" name="Text Placeholder 26">
            <a:extLst>
              <a:ext uri="{FF2B5EF4-FFF2-40B4-BE49-F238E27FC236}">
                <a16:creationId xmlns:a16="http://schemas.microsoft.com/office/drawing/2014/main" id="{FB335D32-E481-244D-B6FB-953918E9B97A}"/>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a:t>Text title 2</a:t>
            </a:r>
          </a:p>
        </p:txBody>
      </p:sp>
    </p:spTree>
    <p:extLst>
      <p:ext uri="{BB962C8B-B14F-4D97-AF65-F5344CB8AC3E}">
        <p14:creationId xmlns:p14="http://schemas.microsoft.com/office/powerpoint/2010/main" val="347014852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_Cover">
    <p:spTree>
      <p:nvGrpSpPr>
        <p:cNvPr id="1" name=""/>
        <p:cNvGrpSpPr/>
        <p:nvPr/>
      </p:nvGrpSpPr>
      <p:grpSpPr>
        <a:xfrm>
          <a:off x="0" y="0"/>
          <a:ext cx="0" cy="0"/>
          <a:chOff x="0" y="0"/>
          <a:chExt cx="0" cy="0"/>
        </a:xfrm>
      </p:grpSpPr>
      <p:sp>
        <p:nvSpPr>
          <p:cNvPr id="14" name="Rectangle 13"/>
          <p:cNvSpPr/>
          <p:nvPr userDrawn="1"/>
        </p:nvSpPr>
        <p:spPr>
          <a:xfrm>
            <a:off x="0" y="0"/>
            <a:ext cx="9144000" cy="5143500"/>
          </a:xfrm>
          <a:prstGeom prst="rect">
            <a:avLst/>
          </a:prstGeom>
          <a:gradFill>
            <a:gsLst>
              <a:gs pos="70000">
                <a:srgbClr val="0C2090"/>
              </a:gs>
              <a:gs pos="0">
                <a:schemeClr val="bg2"/>
              </a:gs>
              <a:gs pos="100000">
                <a:srgbClr val="1920D6"/>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a:solidFill>
                <a:schemeClr val="bg2"/>
              </a:solidFill>
            </a:endParaRPr>
          </a:p>
        </p:txBody>
      </p:sp>
      <p:sp>
        <p:nvSpPr>
          <p:cNvPr id="5" name="Title 4">
            <a:extLst>
              <a:ext uri="{FF2B5EF4-FFF2-40B4-BE49-F238E27FC236}">
                <a16:creationId xmlns:a16="http://schemas.microsoft.com/office/drawing/2014/main" id="{50ED2B15-3C94-0649-8170-9C8B1A3F2C89}"/>
              </a:ext>
            </a:extLst>
          </p:cNvPr>
          <p:cNvSpPr>
            <a:spLocks noGrp="1"/>
          </p:cNvSpPr>
          <p:nvPr userDrawn="1">
            <p:ph type="title" hasCustomPrompt="1"/>
          </p:nvPr>
        </p:nvSpPr>
        <p:spPr>
          <a:xfrm>
            <a:off x="374652" y="2405132"/>
            <a:ext cx="8390932" cy="1218795"/>
          </a:xfrm>
        </p:spPr>
        <p:txBody>
          <a:bodyPr anchor="b">
            <a:noAutofit/>
          </a:bodyPr>
          <a:lstStyle>
            <a:lvl1pPr>
              <a:defRPr sz="4400">
                <a:solidFill>
                  <a:schemeClr val="bg1"/>
                </a:solidFill>
              </a:defRPr>
            </a:lvl1pPr>
          </a:lstStyle>
          <a:p>
            <a:r>
              <a:rPr lang="en-US"/>
              <a:t>Click to add a title. </a:t>
            </a:r>
            <a:br>
              <a:rPr lang="en-US"/>
            </a:br>
            <a:r>
              <a:rPr lang="en-US"/>
              <a:t>Please be short and clear</a:t>
            </a:r>
            <a:endParaRPr lang="en-US">
              <a:solidFill>
                <a:schemeClr val="bg1"/>
              </a:solidFill>
              <a:latin typeface="Arial" panose="020B0604020202020204" pitchFamily="34" charset="0"/>
              <a:cs typeface="Arial" panose="020B0604020202020204" pitchFamily="34" charset="0"/>
            </a:endParaRPr>
          </a:p>
        </p:txBody>
      </p:sp>
      <p:sp>
        <p:nvSpPr>
          <p:cNvPr id="6" name="Text Placeholder 2"/>
          <p:cNvSpPr>
            <a:spLocks noGrp="1"/>
          </p:cNvSpPr>
          <p:nvPr>
            <p:ph type="body" sz="quarter" idx="11" hasCustomPrompt="1"/>
          </p:nvPr>
        </p:nvSpPr>
        <p:spPr>
          <a:xfrm>
            <a:off x="374651" y="3965056"/>
            <a:ext cx="8390933" cy="290849"/>
          </a:xfrm>
          <a:prstGeom prst="rect">
            <a:avLst/>
          </a:prstGeom>
        </p:spPr>
        <p:txBody>
          <a:bodyPr wrap="square" lIns="0" tIns="0" rIns="0" bIns="0">
            <a:noAutofit/>
          </a:bodyPr>
          <a:lstStyle>
            <a:lvl1pPr marL="0" indent="0">
              <a:buNone/>
              <a:defRPr lang="en-US" sz="2400" dirty="0">
                <a:solidFill>
                  <a:schemeClr val="tx2">
                    <a:lumMod val="40000"/>
                    <a:lumOff val="60000"/>
                  </a:schemeClr>
                </a:solidFill>
              </a:defRPr>
            </a:lvl1pPr>
          </a:lstStyle>
          <a:p>
            <a:pPr marL="171446" lvl="0" indent="-171446"/>
            <a:r>
              <a:rPr lang="en-US"/>
              <a:t>Click to add a subtitle</a:t>
            </a:r>
          </a:p>
        </p:txBody>
      </p:sp>
      <p:sp>
        <p:nvSpPr>
          <p:cNvPr id="17" name="Text Placeholder 23">
            <a:extLst>
              <a:ext uri="{FF2B5EF4-FFF2-40B4-BE49-F238E27FC236}">
                <a16:creationId xmlns:a16="http://schemas.microsoft.com/office/drawing/2014/main" id="{EB8178DD-F025-FC4E-B0C9-90F0F97785CD}"/>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892" indent="0">
              <a:buNone/>
              <a:defRPr sz="2800" b="1">
                <a:solidFill>
                  <a:schemeClr val="bg2"/>
                </a:solidFill>
              </a:defRPr>
            </a:lvl2pPr>
            <a:lvl3pPr marL="685783" indent="0">
              <a:buNone/>
              <a:defRPr sz="2800" b="1">
                <a:solidFill>
                  <a:schemeClr val="bg2"/>
                </a:solidFill>
              </a:defRPr>
            </a:lvl3pPr>
            <a:lvl4pPr marL="1028675" indent="0">
              <a:buNone/>
              <a:defRPr sz="2800" b="1">
                <a:solidFill>
                  <a:schemeClr val="bg2"/>
                </a:solidFill>
              </a:defRPr>
            </a:lvl4pPr>
            <a:lvl5pPr marL="1371566" indent="0">
              <a:buNone/>
              <a:defRPr sz="2800" b="1">
                <a:solidFill>
                  <a:schemeClr val="bg2"/>
                </a:solidFill>
              </a:defRPr>
            </a:lvl5pPr>
          </a:lstStyle>
          <a:p>
            <a:pPr lvl="0"/>
            <a:r>
              <a:rPr lang="en-US"/>
              <a:t>Title</a:t>
            </a:r>
          </a:p>
        </p:txBody>
      </p:sp>
      <p:sp>
        <p:nvSpPr>
          <p:cNvPr id="20" name="Text Placeholder 26">
            <a:extLst>
              <a:ext uri="{FF2B5EF4-FFF2-40B4-BE49-F238E27FC236}">
                <a16:creationId xmlns:a16="http://schemas.microsoft.com/office/drawing/2014/main" id="{B8717D2E-EA09-934A-9BD5-F599D3C95E16}"/>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Subtitle</a:t>
            </a:r>
          </a:p>
        </p:txBody>
      </p:sp>
      <p:sp>
        <p:nvSpPr>
          <p:cNvPr id="21" name="Text Placeholder 26">
            <a:extLst>
              <a:ext uri="{FF2B5EF4-FFF2-40B4-BE49-F238E27FC236}">
                <a16:creationId xmlns:a16="http://schemas.microsoft.com/office/drawing/2014/main" id="{7B6E1D5C-43E7-FB4C-A3E5-7ACAD8E40F89}"/>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Lead</a:t>
            </a:r>
          </a:p>
        </p:txBody>
      </p:sp>
      <p:sp>
        <p:nvSpPr>
          <p:cNvPr id="22" name="Text Placeholder 26">
            <a:extLst>
              <a:ext uri="{FF2B5EF4-FFF2-40B4-BE49-F238E27FC236}">
                <a16:creationId xmlns:a16="http://schemas.microsoft.com/office/drawing/2014/main" id="{CBF8EA1D-E3FF-3548-9045-2B9C5DAA49FA}"/>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Text title 1</a:t>
            </a:r>
          </a:p>
        </p:txBody>
      </p:sp>
      <p:sp>
        <p:nvSpPr>
          <p:cNvPr id="23" name="Text Placeholder 26">
            <a:extLst>
              <a:ext uri="{FF2B5EF4-FFF2-40B4-BE49-F238E27FC236}">
                <a16:creationId xmlns:a16="http://schemas.microsoft.com/office/drawing/2014/main" id="{A27C1B7C-5659-3647-8F96-9484CB77B888}"/>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Text</a:t>
            </a:r>
          </a:p>
        </p:txBody>
      </p:sp>
      <p:sp>
        <p:nvSpPr>
          <p:cNvPr id="24" name="Text Placeholder 26">
            <a:extLst>
              <a:ext uri="{FF2B5EF4-FFF2-40B4-BE49-F238E27FC236}">
                <a16:creationId xmlns:a16="http://schemas.microsoft.com/office/drawing/2014/main" id="{D1B9E56B-9689-B346-B09B-730CECF6768A}"/>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Caption</a:t>
            </a:r>
          </a:p>
        </p:txBody>
      </p:sp>
      <p:sp>
        <p:nvSpPr>
          <p:cNvPr id="25" name="Text Placeholder 26">
            <a:extLst>
              <a:ext uri="{FF2B5EF4-FFF2-40B4-BE49-F238E27FC236}">
                <a16:creationId xmlns:a16="http://schemas.microsoft.com/office/drawing/2014/main" id="{728F1C35-96DA-1D4D-8855-0A3A7ADE0C5F}"/>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Text title 2</a:t>
            </a:r>
          </a:p>
        </p:txBody>
      </p:sp>
      <p:pic>
        <p:nvPicPr>
          <p:cNvPr id="18" name="Graphic 17">
            <a:extLst>
              <a:ext uri="{FF2B5EF4-FFF2-40B4-BE49-F238E27FC236}">
                <a16:creationId xmlns:a16="http://schemas.microsoft.com/office/drawing/2014/main" id="{AACA847D-52AB-46D0-ABD5-7A9FCDC027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4513" y="345873"/>
            <a:ext cx="1947826" cy="396000"/>
          </a:xfrm>
          <a:prstGeom prst="rect">
            <a:avLst/>
          </a:prstGeom>
        </p:spPr>
      </p:pic>
      <p:pic>
        <p:nvPicPr>
          <p:cNvPr id="26" name="Graphic 25">
            <a:extLst>
              <a:ext uri="{FF2B5EF4-FFF2-40B4-BE49-F238E27FC236}">
                <a16:creationId xmlns:a16="http://schemas.microsoft.com/office/drawing/2014/main" id="{8D731CB0-7046-4307-AA17-69FEC33276A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455501" y="417873"/>
            <a:ext cx="1310083" cy="323999"/>
          </a:xfrm>
          <a:prstGeom prst="rect">
            <a:avLst/>
          </a:prstGeom>
        </p:spPr>
      </p:pic>
    </p:spTree>
    <p:extLst>
      <p:ext uri="{BB962C8B-B14F-4D97-AF65-F5344CB8AC3E}">
        <p14:creationId xmlns:p14="http://schemas.microsoft.com/office/powerpoint/2010/main" val="27091085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_3 colums w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6" y="237317"/>
            <a:ext cx="8642350" cy="713597"/>
          </a:xfrm>
          <a:prstGeom prst="rect">
            <a:avLst/>
          </a:prstGeom>
        </p:spPr>
        <p:txBody>
          <a:bodyPr vert="horz" lIns="0" tIns="0" rIns="0" bIns="0" rtlCol="0" anchor="t" anchorCtr="0">
            <a:noAutofit/>
          </a:bodyPr>
          <a:lstStyle>
            <a:lvl1pPr algn="l">
              <a:defRPr>
                <a:latin typeface="+mj-lt"/>
              </a:defRPr>
            </a:lvl1pPr>
          </a:lstStyle>
          <a:p>
            <a:r>
              <a:rPr lang="en-US"/>
              <a:t>Click to add a title</a:t>
            </a:r>
          </a:p>
        </p:txBody>
      </p:sp>
      <p:sp>
        <p:nvSpPr>
          <p:cNvPr id="22" name="Text Placeholder 2"/>
          <p:cNvSpPr>
            <a:spLocks noGrp="1"/>
          </p:cNvSpPr>
          <p:nvPr>
            <p:ph type="body" sz="quarter" idx="22" hasCustomPrompt="1"/>
          </p:nvPr>
        </p:nvSpPr>
        <p:spPr>
          <a:xfrm>
            <a:off x="250825" y="2647283"/>
            <a:ext cx="273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892" indent="0">
              <a:buNone/>
              <a:defRPr/>
            </a:lvl2pPr>
            <a:lvl3pPr marL="685783" indent="0">
              <a:buNone/>
              <a:defRPr/>
            </a:lvl3pPr>
            <a:lvl4pPr marL="1028675" indent="0">
              <a:buNone/>
              <a:defRPr/>
            </a:lvl4pPr>
            <a:lvl5pPr marL="1371566" indent="0">
              <a:buNone/>
              <a:defRPr/>
            </a:lvl5pPr>
          </a:lstStyle>
          <a:p>
            <a:r>
              <a:rPr lang="en-US"/>
              <a:t>Click to add a title</a:t>
            </a:r>
          </a:p>
        </p:txBody>
      </p:sp>
      <p:sp>
        <p:nvSpPr>
          <p:cNvPr id="71" name="Text Placeholder 2"/>
          <p:cNvSpPr>
            <a:spLocks noGrp="1"/>
          </p:cNvSpPr>
          <p:nvPr>
            <p:ph type="body" sz="quarter" idx="31" hasCustomPrompt="1"/>
          </p:nvPr>
        </p:nvSpPr>
        <p:spPr>
          <a:xfrm>
            <a:off x="3204000" y="2647283"/>
            <a:ext cx="273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892" indent="0">
              <a:buNone/>
              <a:defRPr/>
            </a:lvl2pPr>
            <a:lvl3pPr marL="685783" indent="0">
              <a:buNone/>
              <a:defRPr/>
            </a:lvl3pPr>
            <a:lvl4pPr marL="1028675" indent="0">
              <a:buNone/>
              <a:defRPr/>
            </a:lvl4pPr>
            <a:lvl5pPr marL="1371566" indent="0">
              <a:buNone/>
              <a:defRPr/>
            </a:lvl5pPr>
          </a:lstStyle>
          <a:p>
            <a:r>
              <a:rPr lang="en-US"/>
              <a:t>Click to add a title</a:t>
            </a:r>
          </a:p>
        </p:txBody>
      </p:sp>
      <p:sp>
        <p:nvSpPr>
          <p:cNvPr id="76" name="Text Placeholder 2"/>
          <p:cNvSpPr>
            <a:spLocks noGrp="1"/>
          </p:cNvSpPr>
          <p:nvPr>
            <p:ph type="body" sz="quarter" idx="34" hasCustomPrompt="1"/>
          </p:nvPr>
        </p:nvSpPr>
        <p:spPr>
          <a:xfrm>
            <a:off x="6157175" y="2647283"/>
            <a:ext cx="273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892" indent="0">
              <a:buNone/>
              <a:defRPr/>
            </a:lvl2pPr>
            <a:lvl3pPr marL="685783" indent="0">
              <a:buNone/>
              <a:defRPr/>
            </a:lvl3pPr>
            <a:lvl4pPr marL="1028675" indent="0">
              <a:buNone/>
              <a:defRPr/>
            </a:lvl4pPr>
            <a:lvl5pPr marL="1371566" indent="0">
              <a:buNone/>
              <a:defRPr/>
            </a:lvl5pPr>
          </a:lstStyle>
          <a:p>
            <a:r>
              <a:rPr lang="en-US"/>
              <a:t>Click to add a title</a:t>
            </a:r>
          </a:p>
        </p:txBody>
      </p:sp>
      <p:sp>
        <p:nvSpPr>
          <p:cNvPr id="34" name="Text Placeholder 4"/>
          <p:cNvSpPr>
            <a:spLocks noGrp="1"/>
          </p:cNvSpPr>
          <p:nvPr>
            <p:ph type="body" sz="quarter" idx="27" hasCustomPrompt="1"/>
          </p:nvPr>
        </p:nvSpPr>
        <p:spPr>
          <a:xfrm>
            <a:off x="250826" y="735013"/>
            <a:ext cx="8642350"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892" indent="0">
              <a:buNone/>
              <a:defRPr/>
            </a:lvl2pPr>
            <a:lvl3pPr marL="685783" indent="0">
              <a:buNone/>
              <a:defRPr/>
            </a:lvl3pPr>
            <a:lvl4pPr marL="1028675" indent="0">
              <a:buNone/>
              <a:defRPr/>
            </a:lvl4pPr>
            <a:lvl5pPr marL="1371566" indent="0">
              <a:buNone/>
              <a:defRPr/>
            </a:lvl5pPr>
          </a:lstStyle>
          <a:p>
            <a:pPr lvl="0"/>
            <a:r>
              <a:rPr lang="en-US"/>
              <a:t>Click to add a subtitle or remove this placeholder if you don't want it</a:t>
            </a:r>
          </a:p>
        </p:txBody>
      </p:sp>
      <p:sp>
        <p:nvSpPr>
          <p:cNvPr id="40" name="Text Placeholder 23">
            <a:extLst>
              <a:ext uri="{FF2B5EF4-FFF2-40B4-BE49-F238E27FC236}">
                <a16:creationId xmlns:a16="http://schemas.microsoft.com/office/drawing/2014/main" id="{32F94577-9F18-DE4D-A0A9-9ADEBCA20A3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892" indent="0">
              <a:buNone/>
              <a:defRPr sz="2800" b="1">
                <a:solidFill>
                  <a:schemeClr val="bg2"/>
                </a:solidFill>
              </a:defRPr>
            </a:lvl2pPr>
            <a:lvl3pPr marL="685783" indent="0">
              <a:buNone/>
              <a:defRPr sz="2800" b="1">
                <a:solidFill>
                  <a:schemeClr val="bg2"/>
                </a:solidFill>
              </a:defRPr>
            </a:lvl3pPr>
            <a:lvl4pPr marL="1028675" indent="0">
              <a:buNone/>
              <a:defRPr sz="2800" b="1">
                <a:solidFill>
                  <a:schemeClr val="bg2"/>
                </a:solidFill>
              </a:defRPr>
            </a:lvl4pPr>
            <a:lvl5pPr marL="1371566" indent="0">
              <a:buNone/>
              <a:defRPr sz="2800" b="1">
                <a:solidFill>
                  <a:schemeClr val="bg2"/>
                </a:solidFill>
              </a:defRPr>
            </a:lvl5pPr>
          </a:lstStyle>
          <a:p>
            <a:pPr lvl="0"/>
            <a:r>
              <a:rPr lang="en-US"/>
              <a:t>Title</a:t>
            </a:r>
          </a:p>
        </p:txBody>
      </p:sp>
      <p:sp>
        <p:nvSpPr>
          <p:cNvPr id="41" name="Text Placeholder 26">
            <a:extLst>
              <a:ext uri="{FF2B5EF4-FFF2-40B4-BE49-F238E27FC236}">
                <a16:creationId xmlns:a16="http://schemas.microsoft.com/office/drawing/2014/main" id="{54052D44-6286-7A4C-A104-C5B58C0758F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Subtitle</a:t>
            </a:r>
          </a:p>
        </p:txBody>
      </p:sp>
      <p:sp>
        <p:nvSpPr>
          <p:cNvPr id="42" name="Text Placeholder 26">
            <a:extLst>
              <a:ext uri="{FF2B5EF4-FFF2-40B4-BE49-F238E27FC236}">
                <a16:creationId xmlns:a16="http://schemas.microsoft.com/office/drawing/2014/main" id="{6965F9F6-9582-3B44-8D17-4FB74185570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Lead</a:t>
            </a:r>
          </a:p>
        </p:txBody>
      </p:sp>
      <p:sp>
        <p:nvSpPr>
          <p:cNvPr id="43" name="Text Placeholder 26">
            <a:extLst>
              <a:ext uri="{FF2B5EF4-FFF2-40B4-BE49-F238E27FC236}">
                <a16:creationId xmlns:a16="http://schemas.microsoft.com/office/drawing/2014/main" id="{B5D6ACFC-59CB-2546-B161-36372765F6E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Text title 1</a:t>
            </a:r>
          </a:p>
        </p:txBody>
      </p:sp>
      <p:sp>
        <p:nvSpPr>
          <p:cNvPr id="44" name="Text Placeholder 26">
            <a:extLst>
              <a:ext uri="{FF2B5EF4-FFF2-40B4-BE49-F238E27FC236}">
                <a16:creationId xmlns:a16="http://schemas.microsoft.com/office/drawing/2014/main" id="{51B2DDAE-A441-1B46-8A20-9CD58571FFF0}"/>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Text</a:t>
            </a:r>
          </a:p>
        </p:txBody>
      </p:sp>
      <p:sp>
        <p:nvSpPr>
          <p:cNvPr id="45" name="Text Placeholder 26">
            <a:extLst>
              <a:ext uri="{FF2B5EF4-FFF2-40B4-BE49-F238E27FC236}">
                <a16:creationId xmlns:a16="http://schemas.microsoft.com/office/drawing/2014/main" id="{4A64439A-CBC6-004B-A46E-1316EF7EF0E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Caption</a:t>
            </a:r>
          </a:p>
        </p:txBody>
      </p:sp>
      <p:sp>
        <p:nvSpPr>
          <p:cNvPr id="46" name="Text Placeholder 26">
            <a:extLst>
              <a:ext uri="{FF2B5EF4-FFF2-40B4-BE49-F238E27FC236}">
                <a16:creationId xmlns:a16="http://schemas.microsoft.com/office/drawing/2014/main" id="{64BE1802-9887-084E-80D2-302F0CAE3E7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Text title 2</a:t>
            </a:r>
          </a:p>
        </p:txBody>
      </p:sp>
      <p:sp>
        <p:nvSpPr>
          <p:cNvPr id="24" name="Picture Placeholder 6">
            <a:extLst>
              <a:ext uri="{FF2B5EF4-FFF2-40B4-BE49-F238E27FC236}">
                <a16:creationId xmlns:a16="http://schemas.microsoft.com/office/drawing/2014/main" id="{67F31111-9B73-994F-BE8C-C55388657C7A}"/>
              </a:ext>
            </a:extLst>
          </p:cNvPr>
          <p:cNvSpPr>
            <a:spLocks noGrp="1"/>
          </p:cNvSpPr>
          <p:nvPr>
            <p:ph type="pic" sz="quarter" idx="21" hasCustomPrompt="1"/>
          </p:nvPr>
        </p:nvSpPr>
        <p:spPr>
          <a:xfrm>
            <a:off x="250825" y="1253100"/>
            <a:ext cx="2736000" cy="1176774"/>
          </a:xfrm>
          <a:prstGeom prst="rect">
            <a:avLst/>
          </a:prstGeom>
          <a:solidFill>
            <a:schemeClr val="bg1">
              <a:lumMod val="95000"/>
            </a:schemeClr>
          </a:solidFill>
        </p:spPr>
        <p:txBody>
          <a:bodyPr lIns="0" tIns="0" rIns="0" bIns="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25" name="Picture Placeholder 6">
            <a:extLst>
              <a:ext uri="{FF2B5EF4-FFF2-40B4-BE49-F238E27FC236}">
                <a16:creationId xmlns:a16="http://schemas.microsoft.com/office/drawing/2014/main" id="{25E0286D-50C3-EE4F-A08D-A45D27C90585}"/>
              </a:ext>
            </a:extLst>
          </p:cNvPr>
          <p:cNvSpPr>
            <a:spLocks noGrp="1"/>
          </p:cNvSpPr>
          <p:nvPr>
            <p:ph type="pic" sz="quarter" idx="42" hasCustomPrompt="1"/>
          </p:nvPr>
        </p:nvSpPr>
        <p:spPr>
          <a:xfrm>
            <a:off x="3204000" y="1253867"/>
            <a:ext cx="2736000" cy="1176774"/>
          </a:xfrm>
          <a:prstGeom prst="rect">
            <a:avLst/>
          </a:prstGeom>
          <a:solidFill>
            <a:schemeClr val="bg1">
              <a:lumMod val="95000"/>
            </a:schemeClr>
          </a:solidFill>
        </p:spPr>
        <p:txBody>
          <a:bodyPr lIns="0" tIns="0" rIns="0" bIns="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26" name="Picture Placeholder 6">
            <a:extLst>
              <a:ext uri="{FF2B5EF4-FFF2-40B4-BE49-F238E27FC236}">
                <a16:creationId xmlns:a16="http://schemas.microsoft.com/office/drawing/2014/main" id="{13E1438A-7205-A64F-9BA2-15966D25191B}"/>
              </a:ext>
            </a:extLst>
          </p:cNvPr>
          <p:cNvSpPr>
            <a:spLocks noGrp="1"/>
          </p:cNvSpPr>
          <p:nvPr>
            <p:ph type="pic" sz="quarter" idx="43" hasCustomPrompt="1"/>
          </p:nvPr>
        </p:nvSpPr>
        <p:spPr>
          <a:xfrm>
            <a:off x="6157175" y="1254634"/>
            <a:ext cx="2736000" cy="1176774"/>
          </a:xfrm>
          <a:prstGeom prst="rect">
            <a:avLst/>
          </a:prstGeom>
          <a:solidFill>
            <a:schemeClr val="bg1">
              <a:lumMod val="95000"/>
            </a:schemeClr>
          </a:solidFill>
        </p:spPr>
        <p:txBody>
          <a:bodyPr lIns="0" tIns="0" rIns="0" bIns="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20" name="Content Placeholder 2">
            <a:extLst>
              <a:ext uri="{FF2B5EF4-FFF2-40B4-BE49-F238E27FC236}">
                <a16:creationId xmlns:a16="http://schemas.microsoft.com/office/drawing/2014/main" id="{A14916E4-25B9-44AE-B2A9-906CDA321DE4}"/>
              </a:ext>
            </a:extLst>
          </p:cNvPr>
          <p:cNvSpPr>
            <a:spLocks noGrp="1"/>
          </p:cNvSpPr>
          <p:nvPr>
            <p:ph sz="quarter" idx="44" hasCustomPrompt="1"/>
          </p:nvPr>
        </p:nvSpPr>
        <p:spPr>
          <a:xfrm>
            <a:off x="250828" y="3048000"/>
            <a:ext cx="2742095" cy="1468438"/>
          </a:xfrm>
          <a:prstGeom prst="rect">
            <a:avLst/>
          </a:prstGeom>
        </p:spPr>
        <p:txBody>
          <a:bodyPr lIns="0" tIns="0" rIns="0" bIns="0">
            <a:noAutofit/>
          </a:bodyPr>
          <a:lstStyle>
            <a:lvl1pPr marL="143996" indent="-143996">
              <a:lnSpc>
                <a:spcPct val="100000"/>
              </a:lnSpc>
              <a:spcBef>
                <a:spcPts val="600"/>
              </a:spcBef>
              <a:buFont typeface="Wingdings" panose="05000000000000000000" pitchFamily="2" charset="2"/>
              <a:buChar char="§"/>
              <a:defRPr sz="1200">
                <a:solidFill>
                  <a:schemeClr val="bg2"/>
                </a:solidFill>
                <a:latin typeface="+mn-lt"/>
              </a:defRPr>
            </a:lvl1pPr>
            <a:lvl2pPr marL="287993" indent="-143996">
              <a:lnSpc>
                <a:spcPct val="100000"/>
              </a:lnSpc>
              <a:spcBef>
                <a:spcPts val="600"/>
              </a:spcBef>
              <a:buSzPct val="100000"/>
              <a:buFont typeface="Arial" panose="020B0604020202020204" pitchFamily="34" charset="0"/>
              <a:buChar char="•"/>
              <a:defRPr sz="1100">
                <a:solidFill>
                  <a:schemeClr val="bg2"/>
                </a:solidFill>
                <a:latin typeface="+mn-lt"/>
              </a:defRPr>
            </a:lvl2pPr>
            <a:lvl3pPr marL="503987" indent="-215995">
              <a:lnSpc>
                <a:spcPct val="100000"/>
              </a:lnSpc>
              <a:spcBef>
                <a:spcPts val="600"/>
              </a:spcBef>
              <a:buFont typeface="+mj-lt"/>
              <a:buAutoNum type="alphaLcParenR"/>
              <a:defRPr sz="1000">
                <a:solidFill>
                  <a:schemeClr val="bg2"/>
                </a:solidFill>
                <a:latin typeface="+mn-lt"/>
              </a:defRPr>
            </a:lvl3pPr>
            <a:lvl4pPr marL="647984" indent="-143996">
              <a:lnSpc>
                <a:spcPct val="100000"/>
              </a:lnSpc>
              <a:spcBef>
                <a:spcPts val="600"/>
              </a:spcBef>
              <a:buSzPct val="90000"/>
              <a:buFont typeface="+mj-lt"/>
              <a:buAutoNum type="romanLcPeriod"/>
              <a:defRPr sz="900">
                <a:solidFill>
                  <a:schemeClr val="bg2"/>
                </a:solidFill>
                <a:latin typeface="+mn-lt"/>
              </a:defRPr>
            </a:lvl4pPr>
            <a:lvl5pPr marL="791981" indent="-143996">
              <a:lnSpc>
                <a:spcPct val="100000"/>
              </a:lnSpc>
              <a:spcBef>
                <a:spcPts val="600"/>
              </a:spcBef>
              <a:defRPr sz="800">
                <a:solidFill>
                  <a:schemeClr val="bg2"/>
                </a:solidFill>
                <a:latin typeface="+mn-lt"/>
              </a:defRPr>
            </a:lvl5pPr>
            <a:lvl6pPr marL="1714457"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Content Placeholder 2">
            <a:extLst>
              <a:ext uri="{FF2B5EF4-FFF2-40B4-BE49-F238E27FC236}">
                <a16:creationId xmlns:a16="http://schemas.microsoft.com/office/drawing/2014/main" id="{178D22CD-941E-4971-B36F-11C441D4D6E8}"/>
              </a:ext>
            </a:extLst>
          </p:cNvPr>
          <p:cNvSpPr>
            <a:spLocks noGrp="1"/>
          </p:cNvSpPr>
          <p:nvPr>
            <p:ph sz="quarter" idx="45" hasCustomPrompt="1"/>
          </p:nvPr>
        </p:nvSpPr>
        <p:spPr>
          <a:xfrm>
            <a:off x="3197906" y="3048000"/>
            <a:ext cx="2742095" cy="1468438"/>
          </a:xfrm>
          <a:prstGeom prst="rect">
            <a:avLst/>
          </a:prstGeom>
        </p:spPr>
        <p:txBody>
          <a:bodyPr lIns="0" tIns="0" rIns="0" bIns="0">
            <a:noAutofit/>
          </a:bodyPr>
          <a:lstStyle>
            <a:lvl1pPr marL="143996" indent="-143996">
              <a:lnSpc>
                <a:spcPct val="100000"/>
              </a:lnSpc>
              <a:spcBef>
                <a:spcPts val="600"/>
              </a:spcBef>
              <a:buFont typeface="Wingdings" panose="05000000000000000000" pitchFamily="2" charset="2"/>
              <a:buChar char="§"/>
              <a:defRPr sz="1200">
                <a:solidFill>
                  <a:schemeClr val="bg2"/>
                </a:solidFill>
                <a:latin typeface="+mn-lt"/>
              </a:defRPr>
            </a:lvl1pPr>
            <a:lvl2pPr marL="287993" indent="-143996">
              <a:lnSpc>
                <a:spcPct val="100000"/>
              </a:lnSpc>
              <a:spcBef>
                <a:spcPts val="600"/>
              </a:spcBef>
              <a:buSzPct val="100000"/>
              <a:buFont typeface="Arial" panose="020B0604020202020204" pitchFamily="34" charset="0"/>
              <a:buChar char="•"/>
              <a:defRPr sz="1100">
                <a:solidFill>
                  <a:schemeClr val="bg2"/>
                </a:solidFill>
                <a:latin typeface="+mn-lt"/>
              </a:defRPr>
            </a:lvl2pPr>
            <a:lvl3pPr marL="503987" indent="-215995">
              <a:lnSpc>
                <a:spcPct val="100000"/>
              </a:lnSpc>
              <a:spcBef>
                <a:spcPts val="600"/>
              </a:spcBef>
              <a:buFont typeface="+mj-lt"/>
              <a:buAutoNum type="alphaLcParenR"/>
              <a:defRPr sz="1000">
                <a:solidFill>
                  <a:schemeClr val="bg2"/>
                </a:solidFill>
                <a:latin typeface="+mn-lt"/>
              </a:defRPr>
            </a:lvl3pPr>
            <a:lvl4pPr marL="647984" indent="-143996">
              <a:lnSpc>
                <a:spcPct val="100000"/>
              </a:lnSpc>
              <a:spcBef>
                <a:spcPts val="600"/>
              </a:spcBef>
              <a:buSzPct val="90000"/>
              <a:buFont typeface="+mj-lt"/>
              <a:buAutoNum type="romanLcPeriod"/>
              <a:defRPr sz="900">
                <a:solidFill>
                  <a:schemeClr val="bg2"/>
                </a:solidFill>
                <a:latin typeface="+mn-lt"/>
              </a:defRPr>
            </a:lvl4pPr>
            <a:lvl5pPr marL="791981" indent="-143996">
              <a:lnSpc>
                <a:spcPct val="100000"/>
              </a:lnSpc>
              <a:spcBef>
                <a:spcPts val="600"/>
              </a:spcBef>
              <a:defRPr sz="800">
                <a:solidFill>
                  <a:schemeClr val="bg2"/>
                </a:solidFill>
                <a:latin typeface="+mn-lt"/>
              </a:defRPr>
            </a:lvl5pPr>
            <a:lvl6pPr marL="1714457"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Content Placeholder 2">
            <a:extLst>
              <a:ext uri="{FF2B5EF4-FFF2-40B4-BE49-F238E27FC236}">
                <a16:creationId xmlns:a16="http://schemas.microsoft.com/office/drawing/2014/main" id="{11B3E223-E16B-4384-9986-4EAB3A7265F6}"/>
              </a:ext>
            </a:extLst>
          </p:cNvPr>
          <p:cNvSpPr>
            <a:spLocks noGrp="1"/>
          </p:cNvSpPr>
          <p:nvPr>
            <p:ph sz="quarter" idx="46" hasCustomPrompt="1"/>
          </p:nvPr>
        </p:nvSpPr>
        <p:spPr>
          <a:xfrm>
            <a:off x="6157176" y="3048000"/>
            <a:ext cx="2742095" cy="1468438"/>
          </a:xfrm>
          <a:prstGeom prst="rect">
            <a:avLst/>
          </a:prstGeom>
        </p:spPr>
        <p:txBody>
          <a:bodyPr lIns="0" tIns="0" rIns="0" bIns="0">
            <a:noAutofit/>
          </a:bodyPr>
          <a:lstStyle>
            <a:lvl1pPr marL="143996" indent="-143996">
              <a:lnSpc>
                <a:spcPct val="100000"/>
              </a:lnSpc>
              <a:spcBef>
                <a:spcPts val="600"/>
              </a:spcBef>
              <a:buFont typeface="Wingdings" panose="05000000000000000000" pitchFamily="2" charset="2"/>
              <a:buChar char="§"/>
              <a:defRPr sz="1200">
                <a:solidFill>
                  <a:schemeClr val="bg2"/>
                </a:solidFill>
                <a:latin typeface="+mn-lt"/>
              </a:defRPr>
            </a:lvl1pPr>
            <a:lvl2pPr marL="287993" indent="-143996">
              <a:lnSpc>
                <a:spcPct val="100000"/>
              </a:lnSpc>
              <a:spcBef>
                <a:spcPts val="600"/>
              </a:spcBef>
              <a:buSzPct val="100000"/>
              <a:buFont typeface="Arial" panose="020B0604020202020204" pitchFamily="34" charset="0"/>
              <a:buChar char="•"/>
              <a:defRPr sz="1100">
                <a:solidFill>
                  <a:schemeClr val="bg2"/>
                </a:solidFill>
                <a:latin typeface="+mn-lt"/>
              </a:defRPr>
            </a:lvl2pPr>
            <a:lvl3pPr marL="503987" indent="-215995">
              <a:lnSpc>
                <a:spcPct val="100000"/>
              </a:lnSpc>
              <a:spcBef>
                <a:spcPts val="600"/>
              </a:spcBef>
              <a:buFont typeface="+mj-lt"/>
              <a:buAutoNum type="alphaLcParenR"/>
              <a:defRPr sz="1000">
                <a:solidFill>
                  <a:schemeClr val="bg2"/>
                </a:solidFill>
                <a:latin typeface="+mn-lt"/>
              </a:defRPr>
            </a:lvl3pPr>
            <a:lvl4pPr marL="647984" indent="-143996">
              <a:lnSpc>
                <a:spcPct val="100000"/>
              </a:lnSpc>
              <a:spcBef>
                <a:spcPts val="600"/>
              </a:spcBef>
              <a:buSzPct val="90000"/>
              <a:buFont typeface="+mj-lt"/>
              <a:buAutoNum type="romanLcPeriod"/>
              <a:defRPr sz="900">
                <a:solidFill>
                  <a:schemeClr val="bg2"/>
                </a:solidFill>
                <a:latin typeface="+mn-lt"/>
              </a:defRPr>
            </a:lvl4pPr>
            <a:lvl5pPr marL="791981" indent="-143996">
              <a:lnSpc>
                <a:spcPct val="100000"/>
              </a:lnSpc>
              <a:spcBef>
                <a:spcPts val="600"/>
              </a:spcBef>
              <a:defRPr sz="800">
                <a:solidFill>
                  <a:schemeClr val="bg2"/>
                </a:solidFill>
                <a:latin typeface="+mn-lt"/>
              </a:defRPr>
            </a:lvl5pPr>
            <a:lvl6pPr marL="1714457"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058925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2_5 colums w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2000" y="237317"/>
            <a:ext cx="8640000" cy="497697"/>
          </a:xfrm>
          <a:prstGeom prst="rect">
            <a:avLst/>
          </a:prstGeom>
        </p:spPr>
        <p:txBody>
          <a:bodyPr vert="horz" lIns="0" tIns="0" rIns="0" bIns="0" rtlCol="0" anchor="t" anchorCtr="0">
            <a:noAutofit/>
          </a:bodyPr>
          <a:lstStyle>
            <a:lvl1pPr algn="l">
              <a:defRPr>
                <a:latin typeface="+mj-lt"/>
              </a:defRPr>
            </a:lvl1pPr>
          </a:lstStyle>
          <a:p>
            <a:r>
              <a:rPr lang="en-US"/>
              <a:t>Click to add a title</a:t>
            </a:r>
          </a:p>
        </p:txBody>
      </p:sp>
      <p:sp>
        <p:nvSpPr>
          <p:cNvPr id="22" name="Text Placeholder 2"/>
          <p:cNvSpPr>
            <a:spLocks noGrp="1"/>
          </p:cNvSpPr>
          <p:nvPr>
            <p:ph type="body" sz="quarter" idx="22" hasCustomPrompt="1"/>
          </p:nvPr>
        </p:nvSpPr>
        <p:spPr>
          <a:xfrm>
            <a:off x="252000" y="2570401"/>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892" indent="0">
              <a:buNone/>
              <a:defRPr/>
            </a:lvl2pPr>
            <a:lvl3pPr marL="685783" indent="0">
              <a:buNone/>
              <a:defRPr/>
            </a:lvl3pPr>
            <a:lvl4pPr marL="1028675" indent="0">
              <a:buNone/>
              <a:defRPr/>
            </a:lvl4pPr>
            <a:lvl5pPr marL="1371566" indent="0">
              <a:buNone/>
              <a:defRPr/>
            </a:lvl5pPr>
          </a:lstStyle>
          <a:p>
            <a:r>
              <a:rPr lang="en-US"/>
              <a:t>Click to add a title</a:t>
            </a:r>
          </a:p>
        </p:txBody>
      </p:sp>
      <p:sp>
        <p:nvSpPr>
          <p:cNvPr id="71" name="Text Placeholder 2"/>
          <p:cNvSpPr>
            <a:spLocks noGrp="1"/>
          </p:cNvSpPr>
          <p:nvPr>
            <p:ph type="body" sz="quarter" idx="31" hasCustomPrompt="1"/>
          </p:nvPr>
        </p:nvSpPr>
        <p:spPr>
          <a:xfrm>
            <a:off x="2016294" y="2570401"/>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892" indent="0">
              <a:buNone/>
              <a:defRPr/>
            </a:lvl2pPr>
            <a:lvl3pPr marL="685783" indent="0">
              <a:buNone/>
              <a:defRPr/>
            </a:lvl3pPr>
            <a:lvl4pPr marL="1028675" indent="0">
              <a:buNone/>
              <a:defRPr/>
            </a:lvl4pPr>
            <a:lvl5pPr marL="1371566" indent="0">
              <a:buNone/>
              <a:defRPr/>
            </a:lvl5pPr>
          </a:lstStyle>
          <a:p>
            <a:r>
              <a:rPr lang="en-US"/>
              <a:t>Click to add a title</a:t>
            </a:r>
          </a:p>
        </p:txBody>
      </p:sp>
      <p:sp>
        <p:nvSpPr>
          <p:cNvPr id="76" name="Text Placeholder 2"/>
          <p:cNvSpPr>
            <a:spLocks noGrp="1"/>
          </p:cNvSpPr>
          <p:nvPr>
            <p:ph type="body" sz="quarter" idx="34" hasCustomPrompt="1"/>
          </p:nvPr>
        </p:nvSpPr>
        <p:spPr>
          <a:xfrm>
            <a:off x="3780588" y="2570401"/>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892" indent="0">
              <a:buNone/>
              <a:defRPr/>
            </a:lvl2pPr>
            <a:lvl3pPr marL="685783" indent="0">
              <a:buNone/>
              <a:defRPr/>
            </a:lvl3pPr>
            <a:lvl4pPr marL="1028675" indent="0">
              <a:buNone/>
              <a:defRPr/>
            </a:lvl4pPr>
            <a:lvl5pPr marL="1371566" indent="0">
              <a:buNone/>
              <a:defRPr/>
            </a:lvl5pPr>
          </a:lstStyle>
          <a:p>
            <a:r>
              <a:rPr lang="en-US"/>
              <a:t>Click to add a title</a:t>
            </a:r>
          </a:p>
        </p:txBody>
      </p:sp>
      <p:sp>
        <p:nvSpPr>
          <p:cNvPr id="81" name="Text Placeholder 2"/>
          <p:cNvSpPr>
            <a:spLocks noGrp="1"/>
          </p:cNvSpPr>
          <p:nvPr>
            <p:ph type="body" sz="quarter" idx="37" hasCustomPrompt="1"/>
          </p:nvPr>
        </p:nvSpPr>
        <p:spPr>
          <a:xfrm>
            <a:off x="5544882" y="2570401"/>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892" indent="0">
              <a:buNone/>
              <a:defRPr/>
            </a:lvl2pPr>
            <a:lvl3pPr marL="685783" indent="0">
              <a:buNone/>
              <a:defRPr/>
            </a:lvl3pPr>
            <a:lvl4pPr marL="1028675" indent="0">
              <a:buNone/>
              <a:defRPr/>
            </a:lvl4pPr>
            <a:lvl5pPr marL="1371566" indent="0">
              <a:buNone/>
              <a:defRPr/>
            </a:lvl5pPr>
          </a:lstStyle>
          <a:p>
            <a:r>
              <a:rPr lang="en-US"/>
              <a:t>Click to add a title</a:t>
            </a:r>
          </a:p>
        </p:txBody>
      </p:sp>
      <p:sp>
        <p:nvSpPr>
          <p:cNvPr id="34" name="Text Placeholder 4"/>
          <p:cNvSpPr>
            <a:spLocks noGrp="1"/>
          </p:cNvSpPr>
          <p:nvPr>
            <p:ph type="body" sz="quarter" idx="27" hasCustomPrompt="1"/>
          </p:nvPr>
        </p:nvSpPr>
        <p:spPr>
          <a:xfrm>
            <a:off x="252000" y="735013"/>
            <a:ext cx="8640000"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892" indent="0">
              <a:buNone/>
              <a:defRPr/>
            </a:lvl2pPr>
            <a:lvl3pPr marL="685783" indent="0">
              <a:buNone/>
              <a:defRPr/>
            </a:lvl3pPr>
            <a:lvl4pPr marL="1028675" indent="0">
              <a:buNone/>
              <a:defRPr/>
            </a:lvl4pPr>
            <a:lvl5pPr marL="1371566" indent="0">
              <a:buNone/>
              <a:defRPr/>
            </a:lvl5pPr>
          </a:lstStyle>
          <a:p>
            <a:pPr lvl="0"/>
            <a:r>
              <a:rPr lang="en-US"/>
              <a:t>Click to add a subtitle or remove this placeholder if you don't want it</a:t>
            </a:r>
          </a:p>
        </p:txBody>
      </p:sp>
      <p:sp>
        <p:nvSpPr>
          <p:cNvPr id="24" name="Picture Placeholder 6">
            <a:extLst>
              <a:ext uri="{FF2B5EF4-FFF2-40B4-BE49-F238E27FC236}">
                <a16:creationId xmlns:a16="http://schemas.microsoft.com/office/drawing/2014/main" id="{67F31111-9B73-994F-BE8C-C55388657C7A}"/>
              </a:ext>
            </a:extLst>
          </p:cNvPr>
          <p:cNvSpPr>
            <a:spLocks noGrp="1"/>
          </p:cNvSpPr>
          <p:nvPr>
            <p:ph type="pic" sz="quarter" idx="21" hasCustomPrompt="1"/>
          </p:nvPr>
        </p:nvSpPr>
        <p:spPr>
          <a:xfrm>
            <a:off x="252000" y="1166400"/>
            <a:ext cx="1584000" cy="1260000"/>
          </a:xfrm>
          <a:prstGeom prst="rect">
            <a:avLst/>
          </a:prstGeom>
          <a:solidFill>
            <a:schemeClr val="bg1">
              <a:lumMod val="95000"/>
            </a:schemeClr>
          </a:solidFill>
        </p:spPr>
        <p:txBody>
          <a:bodyPr lIns="0" tIns="0" rIns="0" bIns="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25" name="Picture Placeholder 6">
            <a:extLst>
              <a:ext uri="{FF2B5EF4-FFF2-40B4-BE49-F238E27FC236}">
                <a16:creationId xmlns:a16="http://schemas.microsoft.com/office/drawing/2014/main" id="{25E0286D-50C3-EE4F-A08D-A45D27C90585}"/>
              </a:ext>
            </a:extLst>
          </p:cNvPr>
          <p:cNvSpPr>
            <a:spLocks noGrp="1"/>
          </p:cNvSpPr>
          <p:nvPr>
            <p:ph type="pic" sz="quarter" idx="42" hasCustomPrompt="1"/>
          </p:nvPr>
        </p:nvSpPr>
        <p:spPr>
          <a:xfrm>
            <a:off x="2016294" y="1166400"/>
            <a:ext cx="1584000" cy="1260000"/>
          </a:xfrm>
          <a:prstGeom prst="rect">
            <a:avLst/>
          </a:prstGeom>
          <a:solidFill>
            <a:schemeClr val="bg1">
              <a:lumMod val="95000"/>
            </a:schemeClr>
          </a:solidFill>
        </p:spPr>
        <p:txBody>
          <a:bodyPr lIns="0" tIns="0" rIns="0" bIns="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26" name="Picture Placeholder 6">
            <a:extLst>
              <a:ext uri="{FF2B5EF4-FFF2-40B4-BE49-F238E27FC236}">
                <a16:creationId xmlns:a16="http://schemas.microsoft.com/office/drawing/2014/main" id="{13E1438A-7205-A64F-9BA2-15966D25191B}"/>
              </a:ext>
            </a:extLst>
          </p:cNvPr>
          <p:cNvSpPr>
            <a:spLocks noGrp="1"/>
          </p:cNvSpPr>
          <p:nvPr>
            <p:ph type="pic" sz="quarter" idx="43" hasCustomPrompt="1"/>
          </p:nvPr>
        </p:nvSpPr>
        <p:spPr>
          <a:xfrm>
            <a:off x="3780588" y="1166400"/>
            <a:ext cx="1584000" cy="1260000"/>
          </a:xfrm>
          <a:prstGeom prst="rect">
            <a:avLst/>
          </a:prstGeom>
          <a:solidFill>
            <a:schemeClr val="bg1">
              <a:lumMod val="95000"/>
            </a:schemeClr>
          </a:solidFill>
        </p:spPr>
        <p:txBody>
          <a:bodyPr lIns="0" tIns="0" rIns="0" bIns="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30" name="Picture Placeholder 6">
            <a:extLst>
              <a:ext uri="{FF2B5EF4-FFF2-40B4-BE49-F238E27FC236}">
                <a16:creationId xmlns:a16="http://schemas.microsoft.com/office/drawing/2014/main" id="{D2F8F7FC-F872-9A4D-880C-DFB2B6BF2FC9}"/>
              </a:ext>
            </a:extLst>
          </p:cNvPr>
          <p:cNvSpPr>
            <a:spLocks noGrp="1"/>
          </p:cNvSpPr>
          <p:nvPr>
            <p:ph type="pic" sz="quarter" idx="44" hasCustomPrompt="1"/>
          </p:nvPr>
        </p:nvSpPr>
        <p:spPr>
          <a:xfrm>
            <a:off x="5544882" y="1166400"/>
            <a:ext cx="1584000" cy="1260000"/>
          </a:xfrm>
          <a:prstGeom prst="rect">
            <a:avLst/>
          </a:prstGeom>
          <a:solidFill>
            <a:schemeClr val="bg1">
              <a:lumMod val="95000"/>
            </a:schemeClr>
          </a:solidFill>
        </p:spPr>
        <p:txBody>
          <a:bodyPr lIns="0" tIns="0" rIns="0" bIns="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23" name="Text Placeholder 2">
            <a:extLst>
              <a:ext uri="{FF2B5EF4-FFF2-40B4-BE49-F238E27FC236}">
                <a16:creationId xmlns:a16="http://schemas.microsoft.com/office/drawing/2014/main" id="{46183151-3EA5-B14B-8BAA-DEB957261212}"/>
              </a:ext>
            </a:extLst>
          </p:cNvPr>
          <p:cNvSpPr>
            <a:spLocks noGrp="1"/>
          </p:cNvSpPr>
          <p:nvPr>
            <p:ph type="body" sz="quarter" idx="45" hasCustomPrompt="1"/>
          </p:nvPr>
        </p:nvSpPr>
        <p:spPr>
          <a:xfrm>
            <a:off x="7309175" y="2570401"/>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892" indent="0">
              <a:buNone/>
              <a:defRPr/>
            </a:lvl2pPr>
            <a:lvl3pPr marL="685783" indent="0">
              <a:buNone/>
              <a:defRPr/>
            </a:lvl3pPr>
            <a:lvl4pPr marL="1028675" indent="0">
              <a:buNone/>
              <a:defRPr/>
            </a:lvl4pPr>
            <a:lvl5pPr marL="1371566" indent="0">
              <a:buNone/>
              <a:defRPr/>
            </a:lvl5pPr>
          </a:lstStyle>
          <a:p>
            <a:r>
              <a:rPr lang="en-US"/>
              <a:t>Click to add a title</a:t>
            </a:r>
          </a:p>
        </p:txBody>
      </p:sp>
      <p:sp>
        <p:nvSpPr>
          <p:cNvPr id="32" name="Picture Placeholder 6">
            <a:extLst>
              <a:ext uri="{FF2B5EF4-FFF2-40B4-BE49-F238E27FC236}">
                <a16:creationId xmlns:a16="http://schemas.microsoft.com/office/drawing/2014/main" id="{5F0A1A9F-D759-624F-B353-9EE6AE93350E}"/>
              </a:ext>
            </a:extLst>
          </p:cNvPr>
          <p:cNvSpPr>
            <a:spLocks noGrp="1"/>
          </p:cNvSpPr>
          <p:nvPr>
            <p:ph type="pic" sz="quarter" idx="47" hasCustomPrompt="1"/>
          </p:nvPr>
        </p:nvSpPr>
        <p:spPr>
          <a:xfrm>
            <a:off x="7309175" y="1166400"/>
            <a:ext cx="1584000" cy="1260000"/>
          </a:xfrm>
          <a:prstGeom prst="rect">
            <a:avLst/>
          </a:prstGeom>
          <a:solidFill>
            <a:schemeClr val="bg1">
              <a:lumMod val="95000"/>
            </a:schemeClr>
          </a:solidFill>
        </p:spPr>
        <p:txBody>
          <a:bodyPr lIns="0" tIns="0" rIns="0" bIns="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the icon </a:t>
            </a:r>
            <a:br>
              <a:rPr lang="en-US"/>
            </a:br>
            <a:r>
              <a:rPr lang="en-US"/>
              <a:t>to add a picture</a:t>
            </a:r>
          </a:p>
        </p:txBody>
      </p:sp>
      <p:sp>
        <p:nvSpPr>
          <p:cNvPr id="33" name="Content Placeholder 2">
            <a:extLst>
              <a:ext uri="{FF2B5EF4-FFF2-40B4-BE49-F238E27FC236}">
                <a16:creationId xmlns:a16="http://schemas.microsoft.com/office/drawing/2014/main" id="{AC93B055-3935-4A85-A28E-EECF2EFED771}"/>
              </a:ext>
            </a:extLst>
          </p:cNvPr>
          <p:cNvSpPr>
            <a:spLocks noGrp="1"/>
          </p:cNvSpPr>
          <p:nvPr>
            <p:ph sz="quarter" idx="48" hasCustomPrompt="1"/>
          </p:nvPr>
        </p:nvSpPr>
        <p:spPr>
          <a:xfrm>
            <a:off x="252000" y="3204000"/>
            <a:ext cx="1584000" cy="1312438"/>
          </a:xfrm>
          <a:prstGeom prst="rect">
            <a:avLst/>
          </a:prstGeom>
        </p:spPr>
        <p:txBody>
          <a:bodyPr lIns="0" tIns="0" rIns="0" bIns="0">
            <a:noAutofit/>
          </a:bodyPr>
          <a:lstStyle>
            <a:lvl1pPr marL="143996" indent="-143996">
              <a:lnSpc>
                <a:spcPct val="100000"/>
              </a:lnSpc>
              <a:spcBef>
                <a:spcPts val="600"/>
              </a:spcBef>
              <a:buFont typeface="Wingdings" panose="05000000000000000000" pitchFamily="2" charset="2"/>
              <a:buChar char="§"/>
              <a:defRPr sz="1200">
                <a:solidFill>
                  <a:schemeClr val="bg2"/>
                </a:solidFill>
                <a:latin typeface="+mn-lt"/>
              </a:defRPr>
            </a:lvl1pPr>
            <a:lvl2pPr marL="287993" indent="-143996">
              <a:lnSpc>
                <a:spcPct val="100000"/>
              </a:lnSpc>
              <a:spcBef>
                <a:spcPts val="600"/>
              </a:spcBef>
              <a:buSzPct val="100000"/>
              <a:buFont typeface="Arial" panose="020B0604020202020204" pitchFamily="34" charset="0"/>
              <a:buChar char="•"/>
              <a:defRPr sz="1100">
                <a:solidFill>
                  <a:schemeClr val="bg2"/>
                </a:solidFill>
                <a:latin typeface="+mn-lt"/>
              </a:defRPr>
            </a:lvl2pPr>
            <a:lvl3pPr marL="503987" indent="-215995">
              <a:lnSpc>
                <a:spcPct val="100000"/>
              </a:lnSpc>
              <a:spcBef>
                <a:spcPts val="600"/>
              </a:spcBef>
              <a:buFont typeface="+mj-lt"/>
              <a:buAutoNum type="alphaLcParenR"/>
              <a:defRPr sz="1000">
                <a:solidFill>
                  <a:schemeClr val="bg2"/>
                </a:solidFill>
                <a:latin typeface="+mn-lt"/>
              </a:defRPr>
            </a:lvl3pPr>
            <a:lvl4pPr marL="647984" indent="-143996">
              <a:lnSpc>
                <a:spcPct val="100000"/>
              </a:lnSpc>
              <a:spcBef>
                <a:spcPts val="600"/>
              </a:spcBef>
              <a:buSzPct val="90000"/>
              <a:buFont typeface="+mj-lt"/>
              <a:buAutoNum type="romanLcPeriod"/>
              <a:defRPr sz="900">
                <a:solidFill>
                  <a:schemeClr val="bg2"/>
                </a:solidFill>
                <a:latin typeface="+mn-lt"/>
              </a:defRPr>
            </a:lvl4pPr>
            <a:lvl5pPr marL="791981" indent="-143996">
              <a:lnSpc>
                <a:spcPct val="100000"/>
              </a:lnSpc>
              <a:spcBef>
                <a:spcPts val="600"/>
              </a:spcBef>
              <a:defRPr sz="800">
                <a:solidFill>
                  <a:schemeClr val="bg2"/>
                </a:solidFill>
                <a:latin typeface="+mn-lt"/>
              </a:defRPr>
            </a:lvl5pPr>
            <a:lvl6pPr marL="1714457"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35" name="Content Placeholder 2">
            <a:extLst>
              <a:ext uri="{FF2B5EF4-FFF2-40B4-BE49-F238E27FC236}">
                <a16:creationId xmlns:a16="http://schemas.microsoft.com/office/drawing/2014/main" id="{3E9500E5-2741-4D52-8AA7-4AC77FFE55E5}"/>
              </a:ext>
            </a:extLst>
          </p:cNvPr>
          <p:cNvSpPr>
            <a:spLocks noGrp="1"/>
          </p:cNvSpPr>
          <p:nvPr>
            <p:ph sz="quarter" idx="49" hasCustomPrompt="1"/>
          </p:nvPr>
        </p:nvSpPr>
        <p:spPr>
          <a:xfrm>
            <a:off x="2016294" y="3204000"/>
            <a:ext cx="1584000" cy="1312438"/>
          </a:xfrm>
          <a:prstGeom prst="rect">
            <a:avLst/>
          </a:prstGeom>
        </p:spPr>
        <p:txBody>
          <a:bodyPr lIns="0" tIns="0" rIns="0" bIns="0">
            <a:noAutofit/>
          </a:bodyPr>
          <a:lstStyle>
            <a:lvl1pPr marL="143996" indent="-143996">
              <a:lnSpc>
                <a:spcPct val="100000"/>
              </a:lnSpc>
              <a:spcBef>
                <a:spcPts val="600"/>
              </a:spcBef>
              <a:buFont typeface="Wingdings" panose="05000000000000000000" pitchFamily="2" charset="2"/>
              <a:buChar char="§"/>
              <a:defRPr sz="1200">
                <a:solidFill>
                  <a:schemeClr val="bg2"/>
                </a:solidFill>
                <a:latin typeface="+mn-lt"/>
              </a:defRPr>
            </a:lvl1pPr>
            <a:lvl2pPr marL="287993" indent="-143996">
              <a:lnSpc>
                <a:spcPct val="100000"/>
              </a:lnSpc>
              <a:spcBef>
                <a:spcPts val="600"/>
              </a:spcBef>
              <a:buSzPct val="100000"/>
              <a:buFont typeface="Arial" panose="020B0604020202020204" pitchFamily="34" charset="0"/>
              <a:buChar char="•"/>
              <a:defRPr sz="1100">
                <a:solidFill>
                  <a:schemeClr val="bg2"/>
                </a:solidFill>
                <a:latin typeface="+mn-lt"/>
              </a:defRPr>
            </a:lvl2pPr>
            <a:lvl3pPr marL="503987" indent="-215995">
              <a:lnSpc>
                <a:spcPct val="100000"/>
              </a:lnSpc>
              <a:spcBef>
                <a:spcPts val="600"/>
              </a:spcBef>
              <a:buFont typeface="+mj-lt"/>
              <a:buAutoNum type="alphaLcParenR"/>
              <a:defRPr sz="1000">
                <a:solidFill>
                  <a:schemeClr val="bg2"/>
                </a:solidFill>
                <a:latin typeface="+mn-lt"/>
              </a:defRPr>
            </a:lvl3pPr>
            <a:lvl4pPr marL="647984" indent="-143996">
              <a:lnSpc>
                <a:spcPct val="100000"/>
              </a:lnSpc>
              <a:spcBef>
                <a:spcPts val="600"/>
              </a:spcBef>
              <a:buSzPct val="90000"/>
              <a:buFont typeface="+mj-lt"/>
              <a:buAutoNum type="romanLcPeriod"/>
              <a:defRPr sz="900">
                <a:solidFill>
                  <a:schemeClr val="bg2"/>
                </a:solidFill>
                <a:latin typeface="+mn-lt"/>
              </a:defRPr>
            </a:lvl4pPr>
            <a:lvl5pPr marL="791981" indent="-143996">
              <a:lnSpc>
                <a:spcPct val="100000"/>
              </a:lnSpc>
              <a:spcBef>
                <a:spcPts val="600"/>
              </a:spcBef>
              <a:defRPr sz="800">
                <a:solidFill>
                  <a:schemeClr val="bg2"/>
                </a:solidFill>
                <a:latin typeface="+mn-lt"/>
              </a:defRPr>
            </a:lvl5pPr>
            <a:lvl6pPr marL="1714457"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36" name="Content Placeholder 2">
            <a:extLst>
              <a:ext uri="{FF2B5EF4-FFF2-40B4-BE49-F238E27FC236}">
                <a16:creationId xmlns:a16="http://schemas.microsoft.com/office/drawing/2014/main" id="{3157B1CA-1E84-4E48-BC40-72999BA1ACC9}"/>
              </a:ext>
            </a:extLst>
          </p:cNvPr>
          <p:cNvSpPr>
            <a:spLocks noGrp="1"/>
          </p:cNvSpPr>
          <p:nvPr>
            <p:ph sz="quarter" idx="50" hasCustomPrompt="1"/>
          </p:nvPr>
        </p:nvSpPr>
        <p:spPr>
          <a:xfrm>
            <a:off x="3780588" y="3204000"/>
            <a:ext cx="1584000" cy="1312438"/>
          </a:xfrm>
          <a:prstGeom prst="rect">
            <a:avLst/>
          </a:prstGeom>
        </p:spPr>
        <p:txBody>
          <a:bodyPr lIns="0" tIns="0" rIns="0" bIns="0">
            <a:noAutofit/>
          </a:bodyPr>
          <a:lstStyle>
            <a:lvl1pPr marL="143996" indent="-143996">
              <a:lnSpc>
                <a:spcPct val="100000"/>
              </a:lnSpc>
              <a:spcBef>
                <a:spcPts val="600"/>
              </a:spcBef>
              <a:buFont typeface="Wingdings" panose="05000000000000000000" pitchFamily="2" charset="2"/>
              <a:buChar char="§"/>
              <a:defRPr sz="1200">
                <a:solidFill>
                  <a:schemeClr val="bg2"/>
                </a:solidFill>
                <a:latin typeface="+mn-lt"/>
              </a:defRPr>
            </a:lvl1pPr>
            <a:lvl2pPr marL="287993" indent="-143996">
              <a:lnSpc>
                <a:spcPct val="100000"/>
              </a:lnSpc>
              <a:spcBef>
                <a:spcPts val="600"/>
              </a:spcBef>
              <a:buSzPct val="100000"/>
              <a:buFont typeface="Arial" panose="020B0604020202020204" pitchFamily="34" charset="0"/>
              <a:buChar char="•"/>
              <a:defRPr sz="1100">
                <a:solidFill>
                  <a:schemeClr val="bg2"/>
                </a:solidFill>
                <a:latin typeface="+mn-lt"/>
              </a:defRPr>
            </a:lvl2pPr>
            <a:lvl3pPr marL="503987" indent="-215995">
              <a:lnSpc>
                <a:spcPct val="100000"/>
              </a:lnSpc>
              <a:spcBef>
                <a:spcPts val="600"/>
              </a:spcBef>
              <a:buFont typeface="+mj-lt"/>
              <a:buAutoNum type="alphaLcParenR"/>
              <a:defRPr sz="1000">
                <a:solidFill>
                  <a:schemeClr val="bg2"/>
                </a:solidFill>
                <a:latin typeface="+mn-lt"/>
              </a:defRPr>
            </a:lvl3pPr>
            <a:lvl4pPr marL="647984" indent="-143996">
              <a:lnSpc>
                <a:spcPct val="100000"/>
              </a:lnSpc>
              <a:spcBef>
                <a:spcPts val="600"/>
              </a:spcBef>
              <a:buSzPct val="90000"/>
              <a:buFont typeface="+mj-lt"/>
              <a:buAutoNum type="romanLcPeriod"/>
              <a:defRPr sz="900">
                <a:solidFill>
                  <a:schemeClr val="bg2"/>
                </a:solidFill>
                <a:latin typeface="+mn-lt"/>
              </a:defRPr>
            </a:lvl4pPr>
            <a:lvl5pPr marL="791981" indent="-143996">
              <a:lnSpc>
                <a:spcPct val="100000"/>
              </a:lnSpc>
              <a:spcBef>
                <a:spcPts val="600"/>
              </a:spcBef>
              <a:defRPr sz="800">
                <a:solidFill>
                  <a:schemeClr val="bg2"/>
                </a:solidFill>
                <a:latin typeface="+mn-lt"/>
              </a:defRPr>
            </a:lvl5pPr>
            <a:lvl6pPr marL="1714457"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37" name="Content Placeholder 2">
            <a:extLst>
              <a:ext uri="{FF2B5EF4-FFF2-40B4-BE49-F238E27FC236}">
                <a16:creationId xmlns:a16="http://schemas.microsoft.com/office/drawing/2014/main" id="{EC778412-6232-445A-B81C-779437F9A257}"/>
              </a:ext>
            </a:extLst>
          </p:cNvPr>
          <p:cNvSpPr>
            <a:spLocks noGrp="1"/>
          </p:cNvSpPr>
          <p:nvPr>
            <p:ph sz="quarter" idx="51" hasCustomPrompt="1"/>
          </p:nvPr>
        </p:nvSpPr>
        <p:spPr>
          <a:xfrm>
            <a:off x="5544882" y="3204000"/>
            <a:ext cx="1584000" cy="1312438"/>
          </a:xfrm>
          <a:prstGeom prst="rect">
            <a:avLst/>
          </a:prstGeom>
        </p:spPr>
        <p:txBody>
          <a:bodyPr lIns="0" tIns="0" rIns="0" bIns="0">
            <a:noAutofit/>
          </a:bodyPr>
          <a:lstStyle>
            <a:lvl1pPr marL="143996" indent="-143996">
              <a:lnSpc>
                <a:spcPct val="100000"/>
              </a:lnSpc>
              <a:spcBef>
                <a:spcPts val="600"/>
              </a:spcBef>
              <a:buFont typeface="Wingdings" panose="05000000000000000000" pitchFamily="2" charset="2"/>
              <a:buChar char="§"/>
              <a:defRPr sz="1200">
                <a:solidFill>
                  <a:schemeClr val="bg2"/>
                </a:solidFill>
                <a:latin typeface="+mn-lt"/>
              </a:defRPr>
            </a:lvl1pPr>
            <a:lvl2pPr marL="287993" indent="-143996">
              <a:lnSpc>
                <a:spcPct val="100000"/>
              </a:lnSpc>
              <a:spcBef>
                <a:spcPts val="600"/>
              </a:spcBef>
              <a:buSzPct val="100000"/>
              <a:buFont typeface="Arial" panose="020B0604020202020204" pitchFamily="34" charset="0"/>
              <a:buChar char="•"/>
              <a:defRPr sz="1100">
                <a:solidFill>
                  <a:schemeClr val="bg2"/>
                </a:solidFill>
                <a:latin typeface="+mn-lt"/>
              </a:defRPr>
            </a:lvl2pPr>
            <a:lvl3pPr marL="503987" indent="-215995">
              <a:lnSpc>
                <a:spcPct val="100000"/>
              </a:lnSpc>
              <a:spcBef>
                <a:spcPts val="600"/>
              </a:spcBef>
              <a:buFont typeface="+mj-lt"/>
              <a:buAutoNum type="alphaLcParenR"/>
              <a:defRPr sz="1000">
                <a:solidFill>
                  <a:schemeClr val="bg2"/>
                </a:solidFill>
                <a:latin typeface="+mn-lt"/>
              </a:defRPr>
            </a:lvl3pPr>
            <a:lvl4pPr marL="647984" indent="-143996">
              <a:lnSpc>
                <a:spcPct val="100000"/>
              </a:lnSpc>
              <a:spcBef>
                <a:spcPts val="600"/>
              </a:spcBef>
              <a:buSzPct val="90000"/>
              <a:buFont typeface="+mj-lt"/>
              <a:buAutoNum type="romanLcPeriod"/>
              <a:defRPr sz="900">
                <a:solidFill>
                  <a:schemeClr val="bg2"/>
                </a:solidFill>
                <a:latin typeface="+mn-lt"/>
              </a:defRPr>
            </a:lvl4pPr>
            <a:lvl5pPr marL="791981" indent="-143996">
              <a:lnSpc>
                <a:spcPct val="100000"/>
              </a:lnSpc>
              <a:spcBef>
                <a:spcPts val="600"/>
              </a:spcBef>
              <a:defRPr sz="800">
                <a:solidFill>
                  <a:schemeClr val="bg2"/>
                </a:solidFill>
                <a:latin typeface="+mn-lt"/>
              </a:defRPr>
            </a:lvl5pPr>
            <a:lvl6pPr marL="1714457"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38" name="Content Placeholder 2">
            <a:extLst>
              <a:ext uri="{FF2B5EF4-FFF2-40B4-BE49-F238E27FC236}">
                <a16:creationId xmlns:a16="http://schemas.microsoft.com/office/drawing/2014/main" id="{C0EF491B-9067-4E6A-A008-41D280A33220}"/>
              </a:ext>
            </a:extLst>
          </p:cNvPr>
          <p:cNvSpPr>
            <a:spLocks noGrp="1"/>
          </p:cNvSpPr>
          <p:nvPr>
            <p:ph sz="quarter" idx="52" hasCustomPrompt="1"/>
          </p:nvPr>
        </p:nvSpPr>
        <p:spPr>
          <a:xfrm>
            <a:off x="7309175" y="3204000"/>
            <a:ext cx="1584000" cy="1312438"/>
          </a:xfrm>
          <a:prstGeom prst="rect">
            <a:avLst/>
          </a:prstGeom>
        </p:spPr>
        <p:txBody>
          <a:bodyPr lIns="0" tIns="0" rIns="0" bIns="0">
            <a:noAutofit/>
          </a:bodyPr>
          <a:lstStyle>
            <a:lvl1pPr marL="143996" indent="-143996">
              <a:lnSpc>
                <a:spcPct val="100000"/>
              </a:lnSpc>
              <a:spcBef>
                <a:spcPts val="600"/>
              </a:spcBef>
              <a:buFont typeface="Wingdings" panose="05000000000000000000" pitchFamily="2" charset="2"/>
              <a:buChar char="§"/>
              <a:defRPr sz="1200">
                <a:solidFill>
                  <a:schemeClr val="bg2"/>
                </a:solidFill>
                <a:latin typeface="+mn-lt"/>
              </a:defRPr>
            </a:lvl1pPr>
            <a:lvl2pPr marL="287993" indent="-143996">
              <a:lnSpc>
                <a:spcPct val="100000"/>
              </a:lnSpc>
              <a:spcBef>
                <a:spcPts val="600"/>
              </a:spcBef>
              <a:buSzPct val="100000"/>
              <a:buFont typeface="Arial" panose="020B0604020202020204" pitchFamily="34" charset="0"/>
              <a:buChar char="•"/>
              <a:defRPr sz="1100">
                <a:solidFill>
                  <a:schemeClr val="bg2"/>
                </a:solidFill>
                <a:latin typeface="+mn-lt"/>
              </a:defRPr>
            </a:lvl2pPr>
            <a:lvl3pPr marL="503987" indent="-215995">
              <a:lnSpc>
                <a:spcPct val="100000"/>
              </a:lnSpc>
              <a:spcBef>
                <a:spcPts val="600"/>
              </a:spcBef>
              <a:buFont typeface="+mj-lt"/>
              <a:buAutoNum type="alphaLcParenR"/>
              <a:defRPr sz="1000">
                <a:solidFill>
                  <a:schemeClr val="bg2"/>
                </a:solidFill>
                <a:latin typeface="+mn-lt"/>
              </a:defRPr>
            </a:lvl3pPr>
            <a:lvl4pPr marL="647984" indent="-143996">
              <a:lnSpc>
                <a:spcPct val="100000"/>
              </a:lnSpc>
              <a:spcBef>
                <a:spcPts val="600"/>
              </a:spcBef>
              <a:buSzPct val="90000"/>
              <a:buFont typeface="+mj-lt"/>
              <a:buAutoNum type="romanLcPeriod"/>
              <a:defRPr sz="900">
                <a:solidFill>
                  <a:schemeClr val="bg2"/>
                </a:solidFill>
                <a:latin typeface="+mn-lt"/>
              </a:defRPr>
            </a:lvl4pPr>
            <a:lvl5pPr marL="791981" indent="-143996">
              <a:lnSpc>
                <a:spcPct val="100000"/>
              </a:lnSpc>
              <a:spcBef>
                <a:spcPts val="600"/>
              </a:spcBef>
              <a:defRPr sz="800">
                <a:solidFill>
                  <a:schemeClr val="bg2"/>
                </a:solidFill>
                <a:latin typeface="+mn-lt"/>
              </a:defRPr>
            </a:lvl5pPr>
            <a:lvl6pPr marL="1714457" indent="0">
              <a:buNone/>
              <a:defRPr sz="1200">
                <a:solidFill>
                  <a:schemeClr val="bg2"/>
                </a:solidFill>
              </a:defRPr>
            </a:lvl6pPr>
          </a:lstStyle>
          <a:p>
            <a:pPr lvl="0"/>
            <a:r>
              <a:rPr lang="en-GB"/>
              <a:t>Click to start texting</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23">
            <a:extLst>
              <a:ext uri="{FF2B5EF4-FFF2-40B4-BE49-F238E27FC236}">
                <a16:creationId xmlns:a16="http://schemas.microsoft.com/office/drawing/2014/main" id="{010353CE-99AD-C4ED-9605-1550B82C0402}"/>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892" indent="0">
              <a:buNone/>
              <a:defRPr sz="2800" b="1">
                <a:solidFill>
                  <a:schemeClr val="bg2"/>
                </a:solidFill>
              </a:defRPr>
            </a:lvl2pPr>
            <a:lvl3pPr marL="685783" indent="0">
              <a:buNone/>
              <a:defRPr sz="2800" b="1">
                <a:solidFill>
                  <a:schemeClr val="bg2"/>
                </a:solidFill>
              </a:defRPr>
            </a:lvl3pPr>
            <a:lvl4pPr marL="1028675" indent="0">
              <a:buNone/>
              <a:defRPr sz="2800" b="1">
                <a:solidFill>
                  <a:schemeClr val="bg2"/>
                </a:solidFill>
              </a:defRPr>
            </a:lvl4pPr>
            <a:lvl5pPr marL="1371566" indent="0">
              <a:buNone/>
              <a:defRPr sz="2800" b="1">
                <a:solidFill>
                  <a:schemeClr val="bg2"/>
                </a:solidFill>
              </a:defRPr>
            </a:lvl5pPr>
          </a:lstStyle>
          <a:p>
            <a:pPr lvl="0"/>
            <a:r>
              <a:rPr lang="en-US"/>
              <a:t>Title</a:t>
            </a:r>
          </a:p>
        </p:txBody>
      </p:sp>
      <p:sp>
        <p:nvSpPr>
          <p:cNvPr id="5" name="Text Placeholder 26">
            <a:extLst>
              <a:ext uri="{FF2B5EF4-FFF2-40B4-BE49-F238E27FC236}">
                <a16:creationId xmlns:a16="http://schemas.microsoft.com/office/drawing/2014/main" id="{B0EE7133-EE59-FC19-C334-100DE83E271F}"/>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Subtitle</a:t>
            </a:r>
          </a:p>
        </p:txBody>
      </p:sp>
      <p:sp>
        <p:nvSpPr>
          <p:cNvPr id="7" name="Text Placeholder 26">
            <a:extLst>
              <a:ext uri="{FF2B5EF4-FFF2-40B4-BE49-F238E27FC236}">
                <a16:creationId xmlns:a16="http://schemas.microsoft.com/office/drawing/2014/main" id="{3699AE9D-E21D-C690-98E4-5306AB70DA35}"/>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Text title1</a:t>
            </a:r>
          </a:p>
        </p:txBody>
      </p:sp>
      <p:sp>
        <p:nvSpPr>
          <p:cNvPr id="8" name="Text Placeholder 26">
            <a:extLst>
              <a:ext uri="{FF2B5EF4-FFF2-40B4-BE49-F238E27FC236}">
                <a16:creationId xmlns:a16="http://schemas.microsoft.com/office/drawing/2014/main" id="{AA382431-DAE7-534A-2DCD-2A0B667E428A}"/>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Text</a:t>
            </a:r>
          </a:p>
        </p:txBody>
      </p:sp>
      <p:sp>
        <p:nvSpPr>
          <p:cNvPr id="9" name="Text Placeholder 26">
            <a:extLst>
              <a:ext uri="{FF2B5EF4-FFF2-40B4-BE49-F238E27FC236}">
                <a16:creationId xmlns:a16="http://schemas.microsoft.com/office/drawing/2014/main" id="{EF92DF37-D2B0-484B-DFB0-288F39112949}"/>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Caption</a:t>
            </a:r>
          </a:p>
        </p:txBody>
      </p:sp>
      <p:sp>
        <p:nvSpPr>
          <p:cNvPr id="10" name="Text Placeholder 23">
            <a:extLst>
              <a:ext uri="{FF2B5EF4-FFF2-40B4-BE49-F238E27FC236}">
                <a16:creationId xmlns:a16="http://schemas.microsoft.com/office/drawing/2014/main" id="{935355BC-ED3B-5D7D-6728-B5B12379B809}"/>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892" indent="0">
              <a:buNone/>
              <a:defRPr sz="2800" b="1">
                <a:solidFill>
                  <a:schemeClr val="bg2"/>
                </a:solidFill>
              </a:defRPr>
            </a:lvl2pPr>
            <a:lvl3pPr marL="685783" indent="0">
              <a:buNone/>
              <a:defRPr sz="2800" b="1">
                <a:solidFill>
                  <a:schemeClr val="bg2"/>
                </a:solidFill>
              </a:defRPr>
            </a:lvl3pPr>
            <a:lvl4pPr marL="1028675" indent="0">
              <a:buNone/>
              <a:defRPr sz="2800" b="1">
                <a:solidFill>
                  <a:schemeClr val="bg2"/>
                </a:solidFill>
              </a:defRPr>
            </a:lvl4pPr>
            <a:lvl5pPr marL="1371566" indent="0">
              <a:buNone/>
              <a:defRPr sz="2800" b="1">
                <a:solidFill>
                  <a:schemeClr val="bg2"/>
                </a:solidFill>
              </a:defRPr>
            </a:lvl5pPr>
          </a:lstStyle>
          <a:p>
            <a:pPr lvl="0"/>
            <a:r>
              <a:rPr lang="en-US"/>
              <a:t>Title2</a:t>
            </a:r>
          </a:p>
        </p:txBody>
      </p:sp>
      <p:sp>
        <p:nvSpPr>
          <p:cNvPr id="11" name="Text Placeholder 23">
            <a:extLst>
              <a:ext uri="{FF2B5EF4-FFF2-40B4-BE49-F238E27FC236}">
                <a16:creationId xmlns:a16="http://schemas.microsoft.com/office/drawing/2014/main" id="{F1F67E71-B1A6-9A52-112F-27CBBA9D9C54}"/>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892" indent="0">
              <a:buNone/>
              <a:defRPr sz="2800" b="1">
                <a:solidFill>
                  <a:schemeClr val="bg2"/>
                </a:solidFill>
              </a:defRPr>
            </a:lvl2pPr>
            <a:lvl3pPr marL="685783" indent="0">
              <a:buNone/>
              <a:defRPr sz="2800" b="1">
                <a:solidFill>
                  <a:schemeClr val="bg2"/>
                </a:solidFill>
              </a:defRPr>
            </a:lvl3pPr>
            <a:lvl4pPr marL="1028675" indent="0">
              <a:buNone/>
              <a:defRPr sz="2800" b="1">
                <a:solidFill>
                  <a:schemeClr val="bg2"/>
                </a:solidFill>
              </a:defRPr>
            </a:lvl4pPr>
            <a:lvl5pPr marL="1371566" indent="0">
              <a:buNone/>
              <a:defRPr sz="2800" b="1">
                <a:solidFill>
                  <a:schemeClr val="bg2"/>
                </a:solidFill>
              </a:defRPr>
            </a:lvl5pPr>
          </a:lstStyle>
          <a:p>
            <a:pPr lvl="0"/>
            <a:r>
              <a:rPr lang="en-US"/>
              <a:t>Text title2</a:t>
            </a:r>
          </a:p>
        </p:txBody>
      </p:sp>
      <p:sp>
        <p:nvSpPr>
          <p:cNvPr id="17" name="Text Placeholder 26">
            <a:extLst>
              <a:ext uri="{FF2B5EF4-FFF2-40B4-BE49-F238E27FC236}">
                <a16:creationId xmlns:a16="http://schemas.microsoft.com/office/drawing/2014/main" id="{BF3FC4DB-EF93-2331-5D35-C16625A6E18B}"/>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3996" indent="-143996" algn="l">
              <a:lnSpc>
                <a:spcPct val="100000"/>
              </a:lnSpc>
              <a:spcBef>
                <a:spcPts val="600"/>
              </a:spcBef>
              <a:buFont typeface="Wingdings" pitchFamily="2" charset="2"/>
              <a:buChar char="§"/>
              <a:defRPr sz="1200" b="0">
                <a:solidFill>
                  <a:schemeClr val="bg2"/>
                </a:solidFill>
              </a:defRPr>
            </a:lvl1pPr>
            <a:lvl2pPr marL="287993" indent="-143996">
              <a:lnSpc>
                <a:spcPct val="100000"/>
              </a:lnSpc>
              <a:spcBef>
                <a:spcPts val="600"/>
              </a:spcBef>
              <a:buFont typeface="Arial" panose="020B0604020202020204" pitchFamily="34" charset="0"/>
              <a:buChar char="•"/>
              <a:defRPr sz="1050" b="0">
                <a:solidFill>
                  <a:schemeClr val="bg2"/>
                </a:solidFill>
              </a:defRPr>
            </a:lvl2pPr>
            <a:lvl3pPr marL="503987" indent="-215995" algn="l" defTabSz="685783"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7984" indent="-143996">
              <a:lnSpc>
                <a:spcPct val="100000"/>
              </a:lnSpc>
              <a:spcBef>
                <a:spcPts val="600"/>
              </a:spcBef>
              <a:buFont typeface="+mj-lt"/>
              <a:buAutoNum type="romanLcPeriod"/>
              <a:defRPr sz="900" b="0">
                <a:solidFill>
                  <a:schemeClr val="bg2"/>
                </a:solidFill>
              </a:defRPr>
            </a:lvl4pPr>
            <a:lvl5pPr marL="819430" indent="-171446">
              <a:lnSpc>
                <a:spcPct val="100000"/>
              </a:lnSpc>
              <a:spcBef>
                <a:spcPts val="600"/>
              </a:spcBef>
              <a:buFont typeface="Arial" panose="020B0604020202020204" pitchFamily="34" charset="0"/>
              <a:buChar char="•"/>
              <a:defRPr sz="800" b="0">
                <a:solidFill>
                  <a:schemeClr val="bg2"/>
                </a:solidFill>
              </a:defRPr>
            </a:lvl5pPr>
          </a:lstStyle>
          <a:p>
            <a:pPr lvl="0"/>
            <a:r>
              <a:rPr lang="en-US"/>
              <a:t>Bullet points</a:t>
            </a:r>
          </a:p>
          <a:p>
            <a:pPr lvl="1"/>
            <a:r>
              <a:rPr lang="en-US"/>
              <a:t>Level 2</a:t>
            </a:r>
          </a:p>
          <a:p>
            <a:pPr lvl="2"/>
            <a:r>
              <a:rPr lang="en-US"/>
              <a:t>Level 3</a:t>
            </a:r>
          </a:p>
          <a:p>
            <a:pPr lvl="3"/>
            <a:r>
              <a:rPr lang="en-US"/>
              <a:t>Level 4</a:t>
            </a:r>
          </a:p>
          <a:p>
            <a:pPr lvl="4"/>
            <a:r>
              <a:rPr lang="en-US"/>
              <a:t>Level 5</a:t>
            </a:r>
          </a:p>
        </p:txBody>
      </p:sp>
      <p:sp>
        <p:nvSpPr>
          <p:cNvPr id="18" name="Text Placeholder 26">
            <a:extLst>
              <a:ext uri="{FF2B5EF4-FFF2-40B4-BE49-F238E27FC236}">
                <a16:creationId xmlns:a16="http://schemas.microsoft.com/office/drawing/2014/main" id="{356EC1AC-5AC4-99F8-835B-3949F9BC2FEA}"/>
              </a:ext>
            </a:extLst>
          </p:cNvPr>
          <p:cNvSpPr>
            <a:spLocks noGrp="1"/>
          </p:cNvSpPr>
          <p:nvPr>
            <p:ph type="body" sz="quarter" idx="53" hasCustomPrompt="1"/>
          </p:nvPr>
        </p:nvSpPr>
        <p:spPr>
          <a:xfrm>
            <a:off x="8154001" y="-812548"/>
            <a:ext cx="990000" cy="466689"/>
          </a:xfrm>
          <a:prstGeom prst="rect">
            <a:avLst/>
          </a:prstGeom>
          <a:noFill/>
          <a:ln>
            <a:noFill/>
          </a:ln>
        </p:spPr>
        <p:txBody>
          <a:bodyPr lIns="0" tIns="0" rIns="0" bIns="0" anchor="t"/>
          <a:lstStyle>
            <a:lvl1pPr marL="228594" indent="-228594" algn="l">
              <a:lnSpc>
                <a:spcPct val="100000"/>
              </a:lnSpc>
              <a:spcBef>
                <a:spcPts val="600"/>
              </a:spcBef>
              <a:buFont typeface="+mj-lt"/>
              <a:buAutoNum type="arabicPeriod"/>
              <a:defRPr sz="1200" b="0">
                <a:solidFill>
                  <a:schemeClr val="bg2"/>
                </a:solidFill>
              </a:defRPr>
            </a:lvl1pPr>
            <a:lvl2pPr marL="460789" indent="-228594">
              <a:lnSpc>
                <a:spcPct val="100000"/>
              </a:lnSpc>
              <a:spcBef>
                <a:spcPts val="600"/>
              </a:spcBef>
              <a:buFont typeface="+mj-lt"/>
              <a:buAutoNum type="arabicParenR"/>
              <a:defRPr sz="1000" b="0">
                <a:solidFill>
                  <a:schemeClr val="bg2"/>
                </a:solidFill>
              </a:defRPr>
            </a:lvl2pPr>
            <a:lvl3pPr marL="691183" indent="-230394" algn="l" defTabSz="685783"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179" indent="-143996">
              <a:lnSpc>
                <a:spcPct val="100000"/>
              </a:lnSpc>
              <a:spcBef>
                <a:spcPts val="600"/>
              </a:spcBef>
              <a:buFont typeface="+mj-lt"/>
              <a:buAutoNum type="romanLcPeriod"/>
              <a:defRPr sz="800" b="0">
                <a:solidFill>
                  <a:schemeClr val="bg2"/>
                </a:solidFill>
              </a:defRPr>
            </a:lvl4pPr>
            <a:lvl5pPr marL="876578" indent="-228594">
              <a:lnSpc>
                <a:spcPct val="100000"/>
              </a:lnSpc>
              <a:spcBef>
                <a:spcPts val="600"/>
              </a:spcBef>
              <a:buFont typeface="+mj-lt"/>
              <a:buAutoNum type="arabicPeriod"/>
              <a:defRPr sz="800" b="0">
                <a:solidFill>
                  <a:schemeClr val="bg2"/>
                </a:solidFill>
              </a:defRPr>
            </a:lvl5pPr>
          </a:lstStyle>
          <a:p>
            <a:pPr lvl="0"/>
            <a:r>
              <a:rPr lang="en-US"/>
              <a:t>Numbering</a:t>
            </a:r>
          </a:p>
          <a:p>
            <a:pPr lvl="1"/>
            <a:r>
              <a:rPr lang="en-US"/>
              <a:t>Level 2</a:t>
            </a:r>
          </a:p>
          <a:p>
            <a:pPr lvl="2"/>
            <a:r>
              <a:rPr lang="en-US"/>
              <a:t>Level 3</a:t>
            </a:r>
          </a:p>
          <a:p>
            <a:pPr lvl="3"/>
            <a:r>
              <a:rPr lang="en-US"/>
              <a:t>Level 4</a:t>
            </a:r>
          </a:p>
        </p:txBody>
      </p:sp>
    </p:spTree>
    <p:extLst>
      <p:ext uri="{BB962C8B-B14F-4D97-AF65-F5344CB8AC3E}">
        <p14:creationId xmlns:p14="http://schemas.microsoft.com/office/powerpoint/2010/main" val="374393905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_Last Slide">
    <p:spTree>
      <p:nvGrpSpPr>
        <p:cNvPr id="1" name=""/>
        <p:cNvGrpSpPr/>
        <p:nvPr/>
      </p:nvGrpSpPr>
      <p:grpSpPr>
        <a:xfrm>
          <a:off x="0" y="0"/>
          <a:ext cx="0" cy="0"/>
          <a:chOff x="0" y="0"/>
          <a:chExt cx="0" cy="0"/>
        </a:xfrm>
      </p:grpSpPr>
      <p:sp>
        <p:nvSpPr>
          <p:cNvPr id="18" name="Text Placeholder 23">
            <a:extLst>
              <a:ext uri="{FF2B5EF4-FFF2-40B4-BE49-F238E27FC236}">
                <a16:creationId xmlns:a16="http://schemas.microsoft.com/office/drawing/2014/main" id="{C0FD51B2-B0AD-224B-8C76-25C11AD8B2F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892" indent="0">
              <a:buNone/>
              <a:defRPr sz="2800" b="1">
                <a:solidFill>
                  <a:schemeClr val="bg2"/>
                </a:solidFill>
              </a:defRPr>
            </a:lvl2pPr>
            <a:lvl3pPr marL="685783" indent="0">
              <a:buNone/>
              <a:defRPr sz="2800" b="1">
                <a:solidFill>
                  <a:schemeClr val="bg2"/>
                </a:solidFill>
              </a:defRPr>
            </a:lvl3pPr>
            <a:lvl4pPr marL="1028675" indent="0">
              <a:buNone/>
              <a:defRPr sz="2800" b="1">
                <a:solidFill>
                  <a:schemeClr val="bg2"/>
                </a:solidFill>
              </a:defRPr>
            </a:lvl4pPr>
            <a:lvl5pPr marL="1371566" indent="0">
              <a:buNone/>
              <a:defRPr sz="2800" b="1">
                <a:solidFill>
                  <a:schemeClr val="bg2"/>
                </a:solidFill>
              </a:defRPr>
            </a:lvl5pPr>
          </a:lstStyle>
          <a:p>
            <a:pPr lvl="0"/>
            <a:r>
              <a:rPr lang="en-US"/>
              <a:t>Title</a:t>
            </a:r>
          </a:p>
        </p:txBody>
      </p:sp>
      <p:sp>
        <p:nvSpPr>
          <p:cNvPr id="19" name="Text Placeholder 26">
            <a:extLst>
              <a:ext uri="{FF2B5EF4-FFF2-40B4-BE49-F238E27FC236}">
                <a16:creationId xmlns:a16="http://schemas.microsoft.com/office/drawing/2014/main" id="{427D345E-BD98-6D4C-ACAB-33DC4FF88BEA}"/>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Subtitle</a:t>
            </a:r>
          </a:p>
        </p:txBody>
      </p:sp>
      <p:sp>
        <p:nvSpPr>
          <p:cNvPr id="21" name="Text Placeholder 26">
            <a:extLst>
              <a:ext uri="{FF2B5EF4-FFF2-40B4-BE49-F238E27FC236}">
                <a16:creationId xmlns:a16="http://schemas.microsoft.com/office/drawing/2014/main" id="{259A41F4-F0BA-EF4F-AE87-BCDEB1EFC639}"/>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Lead</a:t>
            </a:r>
          </a:p>
        </p:txBody>
      </p:sp>
      <p:sp>
        <p:nvSpPr>
          <p:cNvPr id="23" name="Text Placeholder 26">
            <a:extLst>
              <a:ext uri="{FF2B5EF4-FFF2-40B4-BE49-F238E27FC236}">
                <a16:creationId xmlns:a16="http://schemas.microsoft.com/office/drawing/2014/main" id="{27D31648-EFC2-F54F-9B61-1A266FB8CAB0}"/>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Text title 1</a:t>
            </a:r>
          </a:p>
        </p:txBody>
      </p:sp>
      <p:sp>
        <p:nvSpPr>
          <p:cNvPr id="24" name="Text Placeholder 26">
            <a:extLst>
              <a:ext uri="{FF2B5EF4-FFF2-40B4-BE49-F238E27FC236}">
                <a16:creationId xmlns:a16="http://schemas.microsoft.com/office/drawing/2014/main" id="{15059CC1-CC0C-BE46-A510-24DD5941C7F6}"/>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Text</a:t>
            </a:r>
          </a:p>
        </p:txBody>
      </p:sp>
      <p:sp>
        <p:nvSpPr>
          <p:cNvPr id="33" name="Text Placeholder 26">
            <a:extLst>
              <a:ext uri="{FF2B5EF4-FFF2-40B4-BE49-F238E27FC236}">
                <a16:creationId xmlns:a16="http://schemas.microsoft.com/office/drawing/2014/main" id="{ADCECB59-7556-2043-8A01-E1B4F612CDC9}"/>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Caption</a:t>
            </a:r>
          </a:p>
        </p:txBody>
      </p:sp>
      <p:sp>
        <p:nvSpPr>
          <p:cNvPr id="34" name="Text Placeholder 26">
            <a:extLst>
              <a:ext uri="{FF2B5EF4-FFF2-40B4-BE49-F238E27FC236}">
                <a16:creationId xmlns:a16="http://schemas.microsoft.com/office/drawing/2014/main" id="{3751540E-785C-8D40-B47A-D7D9C0688B2D}"/>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a:t>Text title 2</a:t>
            </a:r>
          </a:p>
        </p:txBody>
      </p:sp>
      <p:grpSp>
        <p:nvGrpSpPr>
          <p:cNvPr id="20" name="Group 19">
            <a:extLst>
              <a:ext uri="{FF2B5EF4-FFF2-40B4-BE49-F238E27FC236}">
                <a16:creationId xmlns:a16="http://schemas.microsoft.com/office/drawing/2014/main" id="{DBAB8765-B35B-4F78-95DF-8098FD71EE07}"/>
              </a:ext>
            </a:extLst>
          </p:cNvPr>
          <p:cNvGrpSpPr/>
          <p:nvPr userDrawn="1"/>
        </p:nvGrpSpPr>
        <p:grpSpPr>
          <a:xfrm>
            <a:off x="-45720" y="-25717"/>
            <a:ext cx="9235440" cy="5194935"/>
            <a:chOff x="-45720" y="-25717"/>
            <a:chExt cx="9235440" cy="5194935"/>
          </a:xfrm>
        </p:grpSpPr>
        <p:pic>
          <p:nvPicPr>
            <p:cNvPr id="22" name="Picture 21">
              <a:extLst>
                <a:ext uri="{FF2B5EF4-FFF2-40B4-BE49-F238E27FC236}">
                  <a16:creationId xmlns:a16="http://schemas.microsoft.com/office/drawing/2014/main" id="{793C7C95-C5B5-43C7-92FD-1F20743B261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378" t="5653" r="4397" b="5653"/>
            <a:stretch/>
          </p:blipFill>
          <p:spPr>
            <a:xfrm>
              <a:off x="-45720" y="-25717"/>
              <a:ext cx="9235440" cy="5194935"/>
            </a:xfrm>
            <a:prstGeom prst="rect">
              <a:avLst/>
            </a:prstGeom>
          </p:spPr>
        </p:pic>
        <p:sp>
          <p:nvSpPr>
            <p:cNvPr id="25" name="Rectangle 24">
              <a:extLst>
                <a:ext uri="{FF2B5EF4-FFF2-40B4-BE49-F238E27FC236}">
                  <a16:creationId xmlns:a16="http://schemas.microsoft.com/office/drawing/2014/main" id="{D4EF956E-1988-42BE-8AB9-5C785EC6585E}"/>
                </a:ext>
              </a:extLst>
            </p:cNvPr>
            <p:cNvSpPr/>
            <p:nvPr userDrawn="1"/>
          </p:nvSpPr>
          <p:spPr>
            <a:xfrm>
              <a:off x="-45720" y="-25717"/>
              <a:ext cx="6483096" cy="5194935"/>
            </a:xfrm>
            <a:prstGeom prst="rect">
              <a:avLst/>
            </a:prstGeom>
            <a:gradFill>
              <a:gsLst>
                <a:gs pos="0">
                  <a:srgbClr val="022059">
                    <a:alpha val="85000"/>
                  </a:srgbClr>
                </a:gs>
                <a:gs pos="70000">
                  <a:srgbClr val="1920D6">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a:solidFill>
                  <a:schemeClr val="bg2"/>
                </a:solidFill>
              </a:endParaRPr>
            </a:p>
          </p:txBody>
        </p:sp>
        <p:sp>
          <p:nvSpPr>
            <p:cNvPr id="26" name="TextBox 19">
              <a:hlinkClick r:id="rId3"/>
              <a:extLst>
                <a:ext uri="{FF2B5EF4-FFF2-40B4-BE49-F238E27FC236}">
                  <a16:creationId xmlns:a16="http://schemas.microsoft.com/office/drawing/2014/main" id="{B66947BD-79C7-47F9-A9AA-ABE369359279}"/>
                </a:ext>
              </a:extLst>
            </p:cNvPr>
            <p:cNvSpPr txBox="1">
              <a:spLocks noChangeArrowheads="1"/>
            </p:cNvSpPr>
            <p:nvPr userDrawn="1"/>
          </p:nvSpPr>
          <p:spPr bwMode="auto">
            <a:xfrm>
              <a:off x="472455" y="4472255"/>
              <a:ext cx="1697721" cy="221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t" anchorCtr="0">
              <a:no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marL="0" marR="0" lvl="0" indent="0" algn="l" defTabSz="457189" rtl="0" eaLnBrk="1" fontAlgn="auto" latinLnBrk="0" hangingPunct="1">
                <a:lnSpc>
                  <a:spcPct val="100000"/>
                </a:lnSpc>
                <a:spcBef>
                  <a:spcPts val="1200"/>
                </a:spcBef>
                <a:spcAft>
                  <a:spcPts val="0"/>
                </a:spcAft>
                <a:buClrTx/>
                <a:buSzTx/>
                <a:buFontTx/>
                <a:buNone/>
                <a:tabLst/>
                <a:defRPr/>
              </a:pPr>
              <a:r>
                <a:rPr lang="en-US" sz="1600" kern="1200">
                  <a:solidFill>
                    <a:schemeClr val="tx2">
                      <a:lumMod val="40000"/>
                      <a:lumOff val="60000"/>
                    </a:schemeClr>
                  </a:solidFill>
                  <a:latin typeface="+mn-lt"/>
                  <a:ea typeface="+mn-ea"/>
                  <a:cs typeface="+mn-cs"/>
                </a:rPr>
                <a:t>www.acronis.org</a:t>
              </a:r>
            </a:p>
          </p:txBody>
        </p:sp>
        <p:sp>
          <p:nvSpPr>
            <p:cNvPr id="27" name="TextBox 26">
              <a:extLst>
                <a:ext uri="{FF2B5EF4-FFF2-40B4-BE49-F238E27FC236}">
                  <a16:creationId xmlns:a16="http://schemas.microsoft.com/office/drawing/2014/main" id="{F95BE4D3-5DCE-4A93-B79B-8F1BA85E2D3E}"/>
                </a:ext>
              </a:extLst>
            </p:cNvPr>
            <p:cNvSpPr txBox="1"/>
            <p:nvPr userDrawn="1"/>
          </p:nvSpPr>
          <p:spPr>
            <a:xfrm>
              <a:off x="466359" y="3259972"/>
              <a:ext cx="3139425" cy="811685"/>
            </a:xfrm>
            <a:prstGeom prst="rect">
              <a:avLst/>
            </a:prstGeom>
          </p:spPr>
          <p:txBody>
            <a:bodyPr wrap="square" lIns="0" tIns="0" rIns="0" bIns="0" rtlCol="0">
              <a:noAutofit/>
            </a:bodyPr>
            <a:lstStyle/>
            <a:p>
              <a:pPr marL="179996" marR="0" lvl="0" indent="-179996" algn="l" defTabSz="43199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600">
                  <a:solidFill>
                    <a:schemeClr val="bg1"/>
                  </a:solidFill>
                  <a:latin typeface="+mn-lt"/>
                </a:rPr>
                <a:t>Building new schools</a:t>
              </a:r>
            </a:p>
            <a:p>
              <a:pPr marL="179996" marR="0" lvl="0" indent="-179996" algn="l" defTabSz="43199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600">
                  <a:solidFill>
                    <a:schemeClr val="bg1"/>
                  </a:solidFill>
                  <a:latin typeface="+mn-lt"/>
                </a:rPr>
                <a:t>Providing educational programs</a:t>
              </a:r>
            </a:p>
            <a:p>
              <a:pPr marL="179996" marR="0" lvl="0" indent="-179996" algn="l" defTabSz="43199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600">
                  <a:solidFill>
                    <a:schemeClr val="bg1"/>
                  </a:solidFill>
                  <a:latin typeface="+mn-lt"/>
                </a:rPr>
                <a:t>Publishing books</a:t>
              </a:r>
            </a:p>
          </p:txBody>
        </p:sp>
        <p:sp>
          <p:nvSpPr>
            <p:cNvPr id="30" name="Rectangle 29">
              <a:extLst>
                <a:ext uri="{FF2B5EF4-FFF2-40B4-BE49-F238E27FC236}">
                  <a16:creationId xmlns:a16="http://schemas.microsoft.com/office/drawing/2014/main" id="{B33508E7-2026-45FB-B869-B0566563738A}"/>
                </a:ext>
              </a:extLst>
            </p:cNvPr>
            <p:cNvSpPr/>
            <p:nvPr userDrawn="1"/>
          </p:nvSpPr>
          <p:spPr>
            <a:xfrm>
              <a:off x="459873" y="2321368"/>
              <a:ext cx="4112127" cy="769441"/>
            </a:xfrm>
            <a:prstGeom prst="rect">
              <a:avLst/>
            </a:prstGeom>
          </p:spPr>
          <p:txBody>
            <a:bodyPr wrap="square" lIns="0" tIns="0" rIns="0" bIns="0">
              <a:spAutoFit/>
            </a:bodyPr>
            <a:lstStyle/>
            <a:p>
              <a:pPr marL="0" marR="0" lvl="0" indent="0" algn="l" defTabSz="457189" rtl="0" eaLnBrk="1" fontAlgn="auto" latinLnBrk="0" hangingPunct="1">
                <a:lnSpc>
                  <a:spcPct val="100000"/>
                </a:lnSpc>
                <a:spcBef>
                  <a:spcPts val="1200"/>
                </a:spcBef>
                <a:spcAft>
                  <a:spcPts val="0"/>
                </a:spcAft>
                <a:buClrTx/>
                <a:buSzTx/>
                <a:buFontTx/>
                <a:buNone/>
                <a:tabLst/>
                <a:defRPr/>
              </a:pPr>
              <a:r>
                <a:rPr lang="en-US" sz="2500" b="1" kern="1200">
                  <a:solidFill>
                    <a:schemeClr val="bg1"/>
                  </a:solidFill>
                  <a:latin typeface="+mj-lt"/>
                  <a:ea typeface="ＭＳ Ｐゴシック" charset="0"/>
                  <a:cs typeface="ＭＳ Ｐゴシック" charset="0"/>
                </a:rPr>
                <a:t>Create, spread and protect</a:t>
              </a:r>
              <a:br>
                <a:rPr lang="en-US" sz="2500" b="1" kern="1200">
                  <a:solidFill>
                    <a:schemeClr val="bg1"/>
                  </a:solidFill>
                  <a:latin typeface="+mj-lt"/>
                  <a:ea typeface="ＭＳ Ｐゴシック" charset="0"/>
                  <a:cs typeface="ＭＳ Ｐゴシック" charset="0"/>
                </a:rPr>
              </a:br>
              <a:r>
                <a:rPr lang="en-US" sz="2500" b="1" kern="1200">
                  <a:solidFill>
                    <a:schemeClr val="bg1"/>
                  </a:solidFill>
                  <a:latin typeface="+mj-lt"/>
                  <a:ea typeface="ＭＳ Ｐゴシック" charset="0"/>
                  <a:cs typeface="ＭＳ Ｐゴシック" charset="0"/>
                </a:rPr>
                <a:t>knowledge with us!</a:t>
              </a:r>
            </a:p>
          </p:txBody>
        </p:sp>
        <p:sp>
          <p:nvSpPr>
            <p:cNvPr id="31" name="Rectangle 30">
              <a:extLst>
                <a:ext uri="{FF2B5EF4-FFF2-40B4-BE49-F238E27FC236}">
                  <a16:creationId xmlns:a16="http://schemas.microsoft.com/office/drawing/2014/main" id="{FF65E62A-8D00-4504-A1D9-8612F395AF33}"/>
                </a:ext>
              </a:extLst>
            </p:cNvPr>
            <p:cNvSpPr/>
            <p:nvPr userDrawn="1"/>
          </p:nvSpPr>
          <p:spPr>
            <a:xfrm>
              <a:off x="471378" y="1637760"/>
              <a:ext cx="4063238" cy="246221"/>
            </a:xfrm>
            <a:prstGeom prst="rect">
              <a:avLst/>
            </a:prstGeom>
            <a:noFill/>
          </p:spPr>
          <p:txBody>
            <a:bodyPr wrap="square" lIns="0" tIns="0" rIns="0" bIns="0">
              <a:spAutoFit/>
            </a:bodyPr>
            <a:lstStyle/>
            <a:p>
              <a:pPr marL="0" marR="0" lvl="0" indent="0" algn="l" defTabSz="457189" rtl="0" eaLnBrk="1" fontAlgn="auto" latinLnBrk="0" hangingPunct="1">
                <a:lnSpc>
                  <a:spcPct val="100000"/>
                </a:lnSpc>
                <a:spcBef>
                  <a:spcPts val="1200"/>
                </a:spcBef>
                <a:spcAft>
                  <a:spcPts val="0"/>
                </a:spcAft>
                <a:buClrTx/>
                <a:buSzTx/>
                <a:buFontTx/>
                <a:buNone/>
                <a:tabLst/>
                <a:defRPr/>
              </a:pPr>
              <a:r>
                <a:rPr lang="en-US" sz="1600" b="0" kern="1200">
                  <a:solidFill>
                    <a:schemeClr val="tx2">
                      <a:lumMod val="40000"/>
                      <a:lumOff val="60000"/>
                    </a:schemeClr>
                  </a:solidFill>
                  <a:latin typeface="+mn-lt"/>
                  <a:ea typeface="ＭＳ Ｐゴシック" charset="0"/>
                  <a:cs typeface="ＭＳ Ｐゴシック" charset="0"/>
                </a:rPr>
                <a:t>Building a more knowledgeable future</a:t>
              </a:r>
            </a:p>
          </p:txBody>
        </p:sp>
        <p:pic>
          <p:nvPicPr>
            <p:cNvPr id="32" name="Graphic 31">
              <a:extLst>
                <a:ext uri="{FF2B5EF4-FFF2-40B4-BE49-F238E27FC236}">
                  <a16:creationId xmlns:a16="http://schemas.microsoft.com/office/drawing/2014/main" id="{AA906453-B567-4D6B-AFCD-AC1E64FD86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1353" y="496975"/>
              <a:ext cx="4063238" cy="976167"/>
            </a:xfrm>
            <a:prstGeom prst="rect">
              <a:avLst/>
            </a:prstGeom>
          </p:spPr>
        </p:pic>
        <p:pic>
          <p:nvPicPr>
            <p:cNvPr id="35" name="Graphic 34">
              <a:extLst>
                <a:ext uri="{FF2B5EF4-FFF2-40B4-BE49-F238E27FC236}">
                  <a16:creationId xmlns:a16="http://schemas.microsoft.com/office/drawing/2014/main" id="{E6BD0C2B-4C66-4DB4-9737-395E027D508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467602" y="500531"/>
              <a:ext cx="1310705" cy="324152"/>
            </a:xfrm>
            <a:prstGeom prst="rect">
              <a:avLst/>
            </a:prstGeom>
          </p:spPr>
        </p:pic>
      </p:grpSp>
    </p:spTree>
    <p:extLst>
      <p:ext uri="{BB962C8B-B14F-4D97-AF65-F5344CB8AC3E}">
        <p14:creationId xmlns:p14="http://schemas.microsoft.com/office/powerpoint/2010/main" val="1532100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colums wo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383607" y="237316"/>
            <a:ext cx="8365106"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35" name="Text Placeholder 2"/>
          <p:cNvSpPr>
            <a:spLocks noGrp="1"/>
          </p:cNvSpPr>
          <p:nvPr>
            <p:ph type="body" sz="quarter" idx="28" hasCustomPrompt="1"/>
          </p:nvPr>
        </p:nvSpPr>
        <p:spPr>
          <a:xfrm>
            <a:off x="384175" y="1166813"/>
            <a:ext cx="8364538" cy="369151"/>
          </a:xfrm>
          <a:prstGeom prst="rect">
            <a:avLst/>
          </a:prstGeom>
        </p:spPr>
        <p:txBody>
          <a:bodyPr lIns="0" tIns="0" rIns="0" bIns="0">
            <a:noAutofit/>
          </a:bodyPr>
          <a:lstStyle>
            <a:lvl1pPr marL="0" indent="0" algn="l">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lead or delete this placeholder if not needed</a:t>
            </a:r>
          </a:p>
        </p:txBody>
      </p:sp>
      <p:sp>
        <p:nvSpPr>
          <p:cNvPr id="21"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383607" y="2755021"/>
            <a:ext cx="1899760" cy="1796341"/>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2" name="Text Placeholder 2"/>
          <p:cNvSpPr>
            <a:spLocks noGrp="1"/>
          </p:cNvSpPr>
          <p:nvPr>
            <p:ph type="body" sz="quarter" idx="22" hasCustomPrompt="1"/>
          </p:nvPr>
        </p:nvSpPr>
        <p:spPr>
          <a:xfrm>
            <a:off x="383607" y="1751864"/>
            <a:ext cx="1899760" cy="46600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1" name="Text Placeholder 2"/>
          <p:cNvSpPr>
            <a:spLocks noGrp="1"/>
          </p:cNvSpPr>
          <p:nvPr>
            <p:ph type="body" sz="quarter" idx="29" hasCustomPrompt="1"/>
          </p:nvPr>
        </p:nvSpPr>
        <p:spPr>
          <a:xfrm>
            <a:off x="383607" y="2270178"/>
            <a:ext cx="189976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71" name="Text Placeholder 2"/>
          <p:cNvSpPr>
            <a:spLocks noGrp="1"/>
          </p:cNvSpPr>
          <p:nvPr>
            <p:ph type="body" sz="quarter" idx="31" hasCustomPrompt="1"/>
          </p:nvPr>
        </p:nvSpPr>
        <p:spPr>
          <a:xfrm>
            <a:off x="2538722" y="1751864"/>
            <a:ext cx="1899760" cy="46600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2" name="Text Placeholder 2"/>
          <p:cNvSpPr>
            <a:spLocks noGrp="1"/>
          </p:cNvSpPr>
          <p:nvPr>
            <p:ph type="body" sz="quarter" idx="32" hasCustomPrompt="1"/>
          </p:nvPr>
        </p:nvSpPr>
        <p:spPr>
          <a:xfrm>
            <a:off x="2538722" y="2270178"/>
            <a:ext cx="189976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76" name="Text Placeholder 2"/>
          <p:cNvSpPr>
            <a:spLocks noGrp="1"/>
          </p:cNvSpPr>
          <p:nvPr>
            <p:ph type="body" sz="quarter" idx="34" hasCustomPrompt="1"/>
          </p:nvPr>
        </p:nvSpPr>
        <p:spPr>
          <a:xfrm>
            <a:off x="4693837" y="1751864"/>
            <a:ext cx="1899760" cy="46600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7" name="Text Placeholder 2"/>
          <p:cNvSpPr>
            <a:spLocks noGrp="1"/>
          </p:cNvSpPr>
          <p:nvPr>
            <p:ph type="body" sz="quarter" idx="35" hasCustomPrompt="1"/>
          </p:nvPr>
        </p:nvSpPr>
        <p:spPr>
          <a:xfrm>
            <a:off x="4693837" y="2270178"/>
            <a:ext cx="189976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81" name="Text Placeholder 2"/>
          <p:cNvSpPr>
            <a:spLocks noGrp="1"/>
          </p:cNvSpPr>
          <p:nvPr>
            <p:ph type="body" sz="quarter" idx="37" hasCustomPrompt="1"/>
          </p:nvPr>
        </p:nvSpPr>
        <p:spPr>
          <a:xfrm>
            <a:off x="6848953" y="1751864"/>
            <a:ext cx="1899760" cy="466003"/>
          </a:xfrm>
          <a:prstGeom prst="rect">
            <a:avLst/>
          </a:prstGeom>
        </p:spPr>
        <p:txBody>
          <a:bodyPr lIns="0" tIns="0" rIns="0" bIns="0">
            <a:noAutofit/>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2" name="Text Placeholder 2"/>
          <p:cNvSpPr>
            <a:spLocks noGrp="1"/>
          </p:cNvSpPr>
          <p:nvPr>
            <p:ph type="body" sz="quarter" idx="38" hasCustomPrompt="1"/>
          </p:nvPr>
        </p:nvSpPr>
        <p:spPr>
          <a:xfrm>
            <a:off x="6848953" y="2270178"/>
            <a:ext cx="189976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34" name="Text Placeholder 4"/>
          <p:cNvSpPr>
            <a:spLocks noGrp="1"/>
          </p:cNvSpPr>
          <p:nvPr>
            <p:ph type="body" sz="quarter" idx="27" hasCustomPrompt="1"/>
          </p:nvPr>
        </p:nvSpPr>
        <p:spPr>
          <a:xfrm>
            <a:off x="383607" y="735013"/>
            <a:ext cx="8365106"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delete this placeholder if not needed</a:t>
            </a:r>
          </a:p>
        </p:txBody>
      </p:sp>
      <p:sp>
        <p:nvSpPr>
          <p:cNvPr id="27" name="Content Placeholder 2">
            <a:extLst>
              <a:ext uri="{FF2B5EF4-FFF2-40B4-BE49-F238E27FC236}">
                <a16:creationId xmlns:a16="http://schemas.microsoft.com/office/drawing/2014/main" id="{1D312E8C-BE32-5F45-A5AB-57FDA3272178}"/>
              </a:ext>
            </a:extLst>
          </p:cNvPr>
          <p:cNvSpPr>
            <a:spLocks noGrp="1"/>
          </p:cNvSpPr>
          <p:nvPr>
            <p:ph sz="quarter" idx="39" hasCustomPrompt="1"/>
          </p:nvPr>
        </p:nvSpPr>
        <p:spPr>
          <a:xfrm>
            <a:off x="2538722" y="2755020"/>
            <a:ext cx="1899760" cy="1796341"/>
          </a:xfrm>
          <a:prstGeom prst="rect">
            <a:avLst/>
          </a:prstGeom>
        </p:spPr>
        <p:txBody>
          <a:bodyPr lIns="0" tIns="0" rIns="0" bIns="0">
            <a:noAutofit/>
          </a:bodyPr>
          <a:lstStyle>
            <a:lvl1pPr marL="144000" marR="0" indent="-1440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a:p>
            <a:pPr lvl="0"/>
            <a:r>
              <a:rPr lang="en-GB" dirty="0"/>
              <a: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8" name="Content Placeholder 2">
            <a:extLst>
              <a:ext uri="{FF2B5EF4-FFF2-40B4-BE49-F238E27FC236}">
                <a16:creationId xmlns:a16="http://schemas.microsoft.com/office/drawing/2014/main" id="{1D312E8C-BE32-5F45-A5AB-57FDA3272178}"/>
              </a:ext>
            </a:extLst>
          </p:cNvPr>
          <p:cNvSpPr>
            <a:spLocks noGrp="1"/>
          </p:cNvSpPr>
          <p:nvPr>
            <p:ph sz="quarter" idx="40" hasCustomPrompt="1"/>
          </p:nvPr>
        </p:nvSpPr>
        <p:spPr>
          <a:xfrm>
            <a:off x="4693837" y="2755019"/>
            <a:ext cx="1899760" cy="1796341"/>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9" name="Content Placeholder 2">
            <a:extLst>
              <a:ext uri="{FF2B5EF4-FFF2-40B4-BE49-F238E27FC236}">
                <a16:creationId xmlns:a16="http://schemas.microsoft.com/office/drawing/2014/main" id="{1D312E8C-BE32-5F45-A5AB-57FDA3272178}"/>
              </a:ext>
            </a:extLst>
          </p:cNvPr>
          <p:cNvSpPr>
            <a:spLocks noGrp="1"/>
          </p:cNvSpPr>
          <p:nvPr>
            <p:ph sz="quarter" idx="41" hasCustomPrompt="1"/>
          </p:nvPr>
        </p:nvSpPr>
        <p:spPr>
          <a:xfrm>
            <a:off x="6848953" y="2755018"/>
            <a:ext cx="1899760" cy="1796341"/>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0" name="Text Placeholder 23">
            <a:extLst>
              <a:ext uri="{FF2B5EF4-FFF2-40B4-BE49-F238E27FC236}">
                <a16:creationId xmlns:a16="http://schemas.microsoft.com/office/drawing/2014/main" id="{32F94577-9F18-DE4D-A0A9-9ADEBCA20A3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1" name="Text Placeholder 26">
            <a:extLst>
              <a:ext uri="{FF2B5EF4-FFF2-40B4-BE49-F238E27FC236}">
                <a16:creationId xmlns:a16="http://schemas.microsoft.com/office/drawing/2014/main" id="{54052D44-6286-7A4C-A104-C5B58C0758F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2" name="Text Placeholder 26">
            <a:extLst>
              <a:ext uri="{FF2B5EF4-FFF2-40B4-BE49-F238E27FC236}">
                <a16:creationId xmlns:a16="http://schemas.microsoft.com/office/drawing/2014/main" id="{6965F9F6-9582-3B44-8D17-4FB74185570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3" name="Text Placeholder 26">
            <a:extLst>
              <a:ext uri="{FF2B5EF4-FFF2-40B4-BE49-F238E27FC236}">
                <a16:creationId xmlns:a16="http://schemas.microsoft.com/office/drawing/2014/main" id="{B5D6ACFC-59CB-2546-B161-36372765F6E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4" name="Text Placeholder 26">
            <a:extLst>
              <a:ext uri="{FF2B5EF4-FFF2-40B4-BE49-F238E27FC236}">
                <a16:creationId xmlns:a16="http://schemas.microsoft.com/office/drawing/2014/main" id="{51B2DDAE-A441-1B46-8A20-9CD58571FFF0}"/>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5" name="Text Placeholder 26">
            <a:extLst>
              <a:ext uri="{FF2B5EF4-FFF2-40B4-BE49-F238E27FC236}">
                <a16:creationId xmlns:a16="http://schemas.microsoft.com/office/drawing/2014/main" id="{4A64439A-CBC6-004B-A46E-1316EF7EF0E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6" name="Text Placeholder 26">
            <a:extLst>
              <a:ext uri="{FF2B5EF4-FFF2-40B4-BE49-F238E27FC236}">
                <a16:creationId xmlns:a16="http://schemas.microsoft.com/office/drawing/2014/main" id="{64BE1802-9887-084E-80D2-302F0CAE3E7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35939642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_6 Pictures with Caption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B8503B-202C-F74A-92E0-21BBEDB5F56E}"/>
              </a:ext>
            </a:extLst>
          </p:cNvPr>
          <p:cNvSpPr>
            <a:spLocks noGrp="1"/>
          </p:cNvSpPr>
          <p:nvPr>
            <p:ph type="title" hasCustomPrompt="1"/>
          </p:nvPr>
        </p:nvSpPr>
        <p:spPr>
          <a:xfrm>
            <a:off x="250826" y="237759"/>
            <a:ext cx="8642350" cy="713155"/>
          </a:xfrm>
        </p:spPr>
        <p:txBody>
          <a:bodyPr>
            <a:noAutofit/>
          </a:bodyPr>
          <a:lstStyle>
            <a:lvl1pPr>
              <a:defRPr>
                <a:latin typeface="+mj-lt"/>
              </a:defRPr>
            </a:lvl1pPr>
          </a:lstStyle>
          <a:p>
            <a:r>
              <a:rPr lang="en-US" dirty="0"/>
              <a:t>Click to add a title</a:t>
            </a:r>
          </a:p>
        </p:txBody>
      </p:sp>
      <p:sp>
        <p:nvSpPr>
          <p:cNvPr id="6" name="Picture Placeholder 2">
            <a:extLst>
              <a:ext uri="{FF2B5EF4-FFF2-40B4-BE49-F238E27FC236}">
                <a16:creationId xmlns:a16="http://schemas.microsoft.com/office/drawing/2014/main" id="{2F268005-949A-104A-88C9-50A2B2128201}"/>
              </a:ext>
            </a:extLst>
          </p:cNvPr>
          <p:cNvSpPr>
            <a:spLocks noGrp="1" noChangeAspect="1"/>
          </p:cNvSpPr>
          <p:nvPr>
            <p:ph type="pic" idx="10" hasCustomPrompt="1"/>
          </p:nvPr>
        </p:nvSpPr>
        <p:spPr>
          <a:xfrm>
            <a:off x="250825" y="1018033"/>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on the icon to add a picture</a:t>
            </a:r>
          </a:p>
        </p:txBody>
      </p:sp>
      <p:sp>
        <p:nvSpPr>
          <p:cNvPr id="14" name="Text Placeholder 23">
            <a:extLst>
              <a:ext uri="{FF2B5EF4-FFF2-40B4-BE49-F238E27FC236}">
                <a16:creationId xmlns:a16="http://schemas.microsoft.com/office/drawing/2014/main" id="{5BCCD079-0812-3741-9FC2-86CC594A636D}"/>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892" indent="0">
              <a:buNone/>
              <a:defRPr sz="2800" b="1">
                <a:solidFill>
                  <a:schemeClr val="bg2"/>
                </a:solidFill>
              </a:defRPr>
            </a:lvl2pPr>
            <a:lvl3pPr marL="685783" indent="0">
              <a:buNone/>
              <a:defRPr sz="2800" b="1">
                <a:solidFill>
                  <a:schemeClr val="bg2"/>
                </a:solidFill>
              </a:defRPr>
            </a:lvl3pPr>
            <a:lvl4pPr marL="1028675" indent="0">
              <a:buNone/>
              <a:defRPr sz="2800" b="1">
                <a:solidFill>
                  <a:schemeClr val="bg2"/>
                </a:solidFill>
              </a:defRPr>
            </a:lvl4pPr>
            <a:lvl5pPr marL="1371566" indent="0">
              <a:buNone/>
              <a:defRPr sz="2800" b="1">
                <a:solidFill>
                  <a:schemeClr val="bg2"/>
                </a:solidFill>
              </a:defRPr>
            </a:lvl5pPr>
          </a:lstStyle>
          <a:p>
            <a:pPr lvl="0"/>
            <a:r>
              <a:rPr lang="en-US" dirty="0"/>
              <a:t>Title</a:t>
            </a:r>
          </a:p>
        </p:txBody>
      </p:sp>
      <p:sp>
        <p:nvSpPr>
          <p:cNvPr id="15" name="Text Placeholder 26">
            <a:extLst>
              <a:ext uri="{FF2B5EF4-FFF2-40B4-BE49-F238E27FC236}">
                <a16:creationId xmlns:a16="http://schemas.microsoft.com/office/drawing/2014/main" id="{B770CC56-2F22-6E40-97D6-C787199CC7BB}"/>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dirty="0"/>
              <a:t>Subtitle</a:t>
            </a:r>
          </a:p>
        </p:txBody>
      </p:sp>
      <p:sp>
        <p:nvSpPr>
          <p:cNvPr id="16" name="Text Placeholder 26">
            <a:extLst>
              <a:ext uri="{FF2B5EF4-FFF2-40B4-BE49-F238E27FC236}">
                <a16:creationId xmlns:a16="http://schemas.microsoft.com/office/drawing/2014/main" id="{041112D5-7628-3D43-A095-E04F6A5EEF4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dirty="0"/>
              <a:t>Lead</a:t>
            </a:r>
          </a:p>
        </p:txBody>
      </p:sp>
      <p:sp>
        <p:nvSpPr>
          <p:cNvPr id="17" name="Text Placeholder 26">
            <a:extLst>
              <a:ext uri="{FF2B5EF4-FFF2-40B4-BE49-F238E27FC236}">
                <a16:creationId xmlns:a16="http://schemas.microsoft.com/office/drawing/2014/main" id="{9C9F524D-AFE7-884C-BA8B-48293D0F1557}"/>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dirty="0"/>
              <a:t>Text title 1</a:t>
            </a:r>
          </a:p>
        </p:txBody>
      </p:sp>
      <p:sp>
        <p:nvSpPr>
          <p:cNvPr id="24" name="Text Placeholder 26">
            <a:extLst>
              <a:ext uri="{FF2B5EF4-FFF2-40B4-BE49-F238E27FC236}">
                <a16:creationId xmlns:a16="http://schemas.microsoft.com/office/drawing/2014/main" id="{0EBE61AF-E6D6-0345-B9D9-FE4239A9DB75}"/>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dirty="0"/>
              <a:t>Text</a:t>
            </a:r>
          </a:p>
        </p:txBody>
      </p:sp>
      <p:sp>
        <p:nvSpPr>
          <p:cNvPr id="26" name="Text Placeholder 26">
            <a:extLst>
              <a:ext uri="{FF2B5EF4-FFF2-40B4-BE49-F238E27FC236}">
                <a16:creationId xmlns:a16="http://schemas.microsoft.com/office/drawing/2014/main" id="{D5E3F163-BA68-8D4F-8D1E-56FBC52EE038}"/>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dirty="0"/>
              <a:t>Caption</a:t>
            </a:r>
          </a:p>
        </p:txBody>
      </p:sp>
      <p:sp>
        <p:nvSpPr>
          <p:cNvPr id="27" name="Text Placeholder 26">
            <a:extLst>
              <a:ext uri="{FF2B5EF4-FFF2-40B4-BE49-F238E27FC236}">
                <a16:creationId xmlns:a16="http://schemas.microsoft.com/office/drawing/2014/main" id="{C11F2757-12D8-4445-A4AE-8310C6619FCC}"/>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892" indent="0">
              <a:buNone/>
              <a:defRPr b="1">
                <a:solidFill>
                  <a:schemeClr val="bg2">
                    <a:lumMod val="75000"/>
                    <a:lumOff val="25000"/>
                  </a:schemeClr>
                </a:solidFill>
              </a:defRPr>
            </a:lvl2pPr>
            <a:lvl3pPr marL="685783" indent="0">
              <a:buNone/>
              <a:defRPr b="1">
                <a:solidFill>
                  <a:schemeClr val="bg2">
                    <a:lumMod val="75000"/>
                    <a:lumOff val="25000"/>
                  </a:schemeClr>
                </a:solidFill>
              </a:defRPr>
            </a:lvl3pPr>
            <a:lvl4pPr marL="1028675" indent="0">
              <a:buNone/>
              <a:defRPr b="1">
                <a:solidFill>
                  <a:schemeClr val="bg2">
                    <a:lumMod val="75000"/>
                    <a:lumOff val="25000"/>
                  </a:schemeClr>
                </a:solidFill>
              </a:defRPr>
            </a:lvl4pPr>
            <a:lvl5pPr marL="1371566" indent="0">
              <a:buNone/>
              <a:defRPr b="1">
                <a:solidFill>
                  <a:schemeClr val="bg2">
                    <a:lumMod val="75000"/>
                    <a:lumOff val="25000"/>
                  </a:schemeClr>
                </a:solidFill>
              </a:defRPr>
            </a:lvl5pPr>
          </a:lstStyle>
          <a:p>
            <a:pPr lvl="0"/>
            <a:r>
              <a:rPr lang="en-US" dirty="0"/>
              <a:t>Text title 2</a:t>
            </a:r>
          </a:p>
        </p:txBody>
      </p:sp>
      <p:sp>
        <p:nvSpPr>
          <p:cNvPr id="4" name="Text Placeholder 3"/>
          <p:cNvSpPr>
            <a:spLocks noGrp="1"/>
          </p:cNvSpPr>
          <p:nvPr>
            <p:ph type="body" sz="half" idx="2" hasCustomPrompt="1"/>
          </p:nvPr>
        </p:nvSpPr>
        <p:spPr>
          <a:xfrm>
            <a:off x="250825" y="2468310"/>
            <a:ext cx="2772005" cy="239344"/>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Click to add a caption</a:t>
            </a:r>
          </a:p>
        </p:txBody>
      </p:sp>
      <p:sp>
        <p:nvSpPr>
          <p:cNvPr id="18" name="Picture Placeholder 2">
            <a:extLst>
              <a:ext uri="{FF2B5EF4-FFF2-40B4-BE49-F238E27FC236}">
                <a16:creationId xmlns:a16="http://schemas.microsoft.com/office/drawing/2014/main" id="{608F9211-9662-436B-9A17-F8D5B2FBE0A3}"/>
              </a:ext>
            </a:extLst>
          </p:cNvPr>
          <p:cNvSpPr>
            <a:spLocks noGrp="1" noChangeAspect="1"/>
          </p:cNvSpPr>
          <p:nvPr>
            <p:ph type="pic" idx="19" hasCustomPrompt="1"/>
          </p:nvPr>
        </p:nvSpPr>
        <p:spPr>
          <a:xfrm>
            <a:off x="3185999" y="1018033"/>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on the icon to add a picture</a:t>
            </a:r>
          </a:p>
        </p:txBody>
      </p:sp>
      <p:sp>
        <p:nvSpPr>
          <p:cNvPr id="19" name="Text Placeholder 3">
            <a:extLst>
              <a:ext uri="{FF2B5EF4-FFF2-40B4-BE49-F238E27FC236}">
                <a16:creationId xmlns:a16="http://schemas.microsoft.com/office/drawing/2014/main" id="{E12B2056-5375-4D6C-AE42-28FA280A89CD}"/>
              </a:ext>
            </a:extLst>
          </p:cNvPr>
          <p:cNvSpPr>
            <a:spLocks noGrp="1"/>
          </p:cNvSpPr>
          <p:nvPr>
            <p:ph type="body" sz="half" idx="20" hasCustomPrompt="1"/>
          </p:nvPr>
        </p:nvSpPr>
        <p:spPr>
          <a:xfrm>
            <a:off x="3185999" y="2468310"/>
            <a:ext cx="2772005" cy="239344"/>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Click to add a caption</a:t>
            </a:r>
          </a:p>
        </p:txBody>
      </p:sp>
      <p:sp>
        <p:nvSpPr>
          <p:cNvPr id="20" name="Picture Placeholder 2">
            <a:extLst>
              <a:ext uri="{FF2B5EF4-FFF2-40B4-BE49-F238E27FC236}">
                <a16:creationId xmlns:a16="http://schemas.microsoft.com/office/drawing/2014/main" id="{104D9CD3-B837-45CC-9B34-BBDD0FFEB569}"/>
              </a:ext>
            </a:extLst>
          </p:cNvPr>
          <p:cNvSpPr>
            <a:spLocks noGrp="1" noChangeAspect="1"/>
          </p:cNvSpPr>
          <p:nvPr>
            <p:ph type="pic" idx="21" hasCustomPrompt="1"/>
          </p:nvPr>
        </p:nvSpPr>
        <p:spPr>
          <a:xfrm>
            <a:off x="6121174" y="1018033"/>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on the icon to add a picture</a:t>
            </a:r>
          </a:p>
        </p:txBody>
      </p:sp>
      <p:sp>
        <p:nvSpPr>
          <p:cNvPr id="21" name="Text Placeholder 3">
            <a:extLst>
              <a:ext uri="{FF2B5EF4-FFF2-40B4-BE49-F238E27FC236}">
                <a16:creationId xmlns:a16="http://schemas.microsoft.com/office/drawing/2014/main" id="{635D21DC-4D8D-4350-B77D-9FA69A9D124D}"/>
              </a:ext>
            </a:extLst>
          </p:cNvPr>
          <p:cNvSpPr>
            <a:spLocks noGrp="1"/>
          </p:cNvSpPr>
          <p:nvPr>
            <p:ph type="body" sz="half" idx="22" hasCustomPrompt="1"/>
          </p:nvPr>
        </p:nvSpPr>
        <p:spPr>
          <a:xfrm>
            <a:off x="6121174" y="2468310"/>
            <a:ext cx="2772005" cy="239344"/>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Click to add a caption</a:t>
            </a:r>
          </a:p>
        </p:txBody>
      </p:sp>
      <p:sp>
        <p:nvSpPr>
          <p:cNvPr id="43" name="Picture Placeholder 2">
            <a:extLst>
              <a:ext uri="{FF2B5EF4-FFF2-40B4-BE49-F238E27FC236}">
                <a16:creationId xmlns:a16="http://schemas.microsoft.com/office/drawing/2014/main" id="{4DA12252-C8BC-4988-A117-E278FF9B7E21}"/>
              </a:ext>
            </a:extLst>
          </p:cNvPr>
          <p:cNvSpPr>
            <a:spLocks noGrp="1" noChangeAspect="1"/>
          </p:cNvSpPr>
          <p:nvPr>
            <p:ph type="pic" idx="23" hasCustomPrompt="1"/>
          </p:nvPr>
        </p:nvSpPr>
        <p:spPr>
          <a:xfrm>
            <a:off x="250825" y="2826817"/>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on the icon to add a picture</a:t>
            </a:r>
          </a:p>
        </p:txBody>
      </p:sp>
      <p:sp>
        <p:nvSpPr>
          <p:cNvPr id="44" name="Text Placeholder 3">
            <a:extLst>
              <a:ext uri="{FF2B5EF4-FFF2-40B4-BE49-F238E27FC236}">
                <a16:creationId xmlns:a16="http://schemas.microsoft.com/office/drawing/2014/main" id="{BF9387CF-05C3-415E-A667-04A95A0AC555}"/>
              </a:ext>
            </a:extLst>
          </p:cNvPr>
          <p:cNvSpPr>
            <a:spLocks noGrp="1"/>
          </p:cNvSpPr>
          <p:nvPr>
            <p:ph type="body" sz="half" idx="24" hasCustomPrompt="1"/>
          </p:nvPr>
        </p:nvSpPr>
        <p:spPr>
          <a:xfrm>
            <a:off x="250825" y="4277094"/>
            <a:ext cx="2772005" cy="239344"/>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Click to add a caption</a:t>
            </a:r>
          </a:p>
        </p:txBody>
      </p:sp>
      <p:sp>
        <p:nvSpPr>
          <p:cNvPr id="45" name="Picture Placeholder 2">
            <a:extLst>
              <a:ext uri="{FF2B5EF4-FFF2-40B4-BE49-F238E27FC236}">
                <a16:creationId xmlns:a16="http://schemas.microsoft.com/office/drawing/2014/main" id="{C16350F7-2842-4A54-B409-CC61E596A5B7}"/>
              </a:ext>
            </a:extLst>
          </p:cNvPr>
          <p:cNvSpPr>
            <a:spLocks noGrp="1" noChangeAspect="1"/>
          </p:cNvSpPr>
          <p:nvPr>
            <p:ph type="pic" idx="25" hasCustomPrompt="1"/>
          </p:nvPr>
        </p:nvSpPr>
        <p:spPr>
          <a:xfrm>
            <a:off x="3185999" y="2826817"/>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on the icon to add a picture</a:t>
            </a:r>
          </a:p>
        </p:txBody>
      </p:sp>
      <p:sp>
        <p:nvSpPr>
          <p:cNvPr id="46" name="Text Placeholder 3">
            <a:extLst>
              <a:ext uri="{FF2B5EF4-FFF2-40B4-BE49-F238E27FC236}">
                <a16:creationId xmlns:a16="http://schemas.microsoft.com/office/drawing/2014/main" id="{9BE31346-C943-4C5E-B018-EC3AA8C44BF6}"/>
              </a:ext>
            </a:extLst>
          </p:cNvPr>
          <p:cNvSpPr>
            <a:spLocks noGrp="1"/>
          </p:cNvSpPr>
          <p:nvPr>
            <p:ph type="body" sz="half" idx="26" hasCustomPrompt="1"/>
          </p:nvPr>
        </p:nvSpPr>
        <p:spPr>
          <a:xfrm>
            <a:off x="3185999" y="4277094"/>
            <a:ext cx="2772005" cy="239344"/>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Click to add a caption</a:t>
            </a:r>
          </a:p>
        </p:txBody>
      </p:sp>
      <p:sp>
        <p:nvSpPr>
          <p:cNvPr id="47" name="Picture Placeholder 2">
            <a:extLst>
              <a:ext uri="{FF2B5EF4-FFF2-40B4-BE49-F238E27FC236}">
                <a16:creationId xmlns:a16="http://schemas.microsoft.com/office/drawing/2014/main" id="{0F9CCA42-8EFC-4237-85CA-71780CD04D4E}"/>
              </a:ext>
            </a:extLst>
          </p:cNvPr>
          <p:cNvSpPr>
            <a:spLocks noGrp="1" noChangeAspect="1"/>
          </p:cNvSpPr>
          <p:nvPr>
            <p:ph type="pic" idx="27" hasCustomPrompt="1"/>
          </p:nvPr>
        </p:nvSpPr>
        <p:spPr>
          <a:xfrm>
            <a:off x="6121174" y="2826817"/>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on the icon to add a picture</a:t>
            </a:r>
          </a:p>
        </p:txBody>
      </p:sp>
      <p:sp>
        <p:nvSpPr>
          <p:cNvPr id="48" name="Text Placeholder 3">
            <a:extLst>
              <a:ext uri="{FF2B5EF4-FFF2-40B4-BE49-F238E27FC236}">
                <a16:creationId xmlns:a16="http://schemas.microsoft.com/office/drawing/2014/main" id="{2CD7ADFA-F401-44EC-953A-5466934CAD4A}"/>
              </a:ext>
            </a:extLst>
          </p:cNvPr>
          <p:cNvSpPr>
            <a:spLocks noGrp="1"/>
          </p:cNvSpPr>
          <p:nvPr>
            <p:ph type="body" sz="half" idx="28" hasCustomPrompt="1"/>
          </p:nvPr>
        </p:nvSpPr>
        <p:spPr>
          <a:xfrm>
            <a:off x="6121174" y="4277094"/>
            <a:ext cx="2772005" cy="239344"/>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Click to add a caption</a:t>
            </a:r>
          </a:p>
        </p:txBody>
      </p:sp>
    </p:spTree>
    <p:extLst>
      <p:ext uri="{BB962C8B-B14F-4D97-AF65-F5344CB8AC3E}">
        <p14:creationId xmlns:p14="http://schemas.microsoft.com/office/powerpoint/2010/main" val="2984510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colums w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383607" y="237316"/>
            <a:ext cx="8365106"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1"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383607" y="2999411"/>
            <a:ext cx="1899760" cy="1489465"/>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2" name="Text Placeholder 2"/>
          <p:cNvSpPr>
            <a:spLocks noGrp="1"/>
          </p:cNvSpPr>
          <p:nvPr>
            <p:ph type="body" sz="quarter" idx="22" hasCustomPrompt="1"/>
          </p:nvPr>
        </p:nvSpPr>
        <p:spPr>
          <a:xfrm>
            <a:off x="383607" y="2647283"/>
            <a:ext cx="189976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1" name="Text Placeholder 2"/>
          <p:cNvSpPr>
            <a:spLocks noGrp="1"/>
          </p:cNvSpPr>
          <p:nvPr>
            <p:ph type="body" sz="quarter" idx="31" hasCustomPrompt="1"/>
          </p:nvPr>
        </p:nvSpPr>
        <p:spPr>
          <a:xfrm>
            <a:off x="2538722" y="2647283"/>
            <a:ext cx="189976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6" name="Text Placeholder 2"/>
          <p:cNvSpPr>
            <a:spLocks noGrp="1"/>
          </p:cNvSpPr>
          <p:nvPr>
            <p:ph type="body" sz="quarter" idx="34" hasCustomPrompt="1"/>
          </p:nvPr>
        </p:nvSpPr>
        <p:spPr>
          <a:xfrm>
            <a:off x="4693837" y="2647283"/>
            <a:ext cx="189976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1" name="Text Placeholder 2"/>
          <p:cNvSpPr>
            <a:spLocks noGrp="1"/>
          </p:cNvSpPr>
          <p:nvPr>
            <p:ph type="body" sz="quarter" idx="37" hasCustomPrompt="1"/>
          </p:nvPr>
        </p:nvSpPr>
        <p:spPr>
          <a:xfrm>
            <a:off x="6848953" y="2647283"/>
            <a:ext cx="189976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4" name="Text Placeholder 4"/>
          <p:cNvSpPr>
            <a:spLocks noGrp="1"/>
          </p:cNvSpPr>
          <p:nvPr>
            <p:ph type="body" sz="quarter" idx="27" hasCustomPrompt="1"/>
          </p:nvPr>
        </p:nvSpPr>
        <p:spPr>
          <a:xfrm>
            <a:off x="383607" y="735013"/>
            <a:ext cx="8365106"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delete this placeholder if not needed</a:t>
            </a:r>
          </a:p>
        </p:txBody>
      </p:sp>
      <p:sp>
        <p:nvSpPr>
          <p:cNvPr id="27" name="Content Placeholder 2">
            <a:extLst>
              <a:ext uri="{FF2B5EF4-FFF2-40B4-BE49-F238E27FC236}">
                <a16:creationId xmlns:a16="http://schemas.microsoft.com/office/drawing/2014/main" id="{1D312E8C-BE32-5F45-A5AB-57FDA3272178}"/>
              </a:ext>
            </a:extLst>
          </p:cNvPr>
          <p:cNvSpPr>
            <a:spLocks noGrp="1"/>
          </p:cNvSpPr>
          <p:nvPr>
            <p:ph sz="quarter" idx="39" hasCustomPrompt="1"/>
          </p:nvPr>
        </p:nvSpPr>
        <p:spPr>
          <a:xfrm>
            <a:off x="2538722" y="2999410"/>
            <a:ext cx="1899760" cy="1489465"/>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8" name="Content Placeholder 2">
            <a:extLst>
              <a:ext uri="{FF2B5EF4-FFF2-40B4-BE49-F238E27FC236}">
                <a16:creationId xmlns:a16="http://schemas.microsoft.com/office/drawing/2014/main" id="{1D312E8C-BE32-5F45-A5AB-57FDA3272178}"/>
              </a:ext>
            </a:extLst>
          </p:cNvPr>
          <p:cNvSpPr>
            <a:spLocks noGrp="1"/>
          </p:cNvSpPr>
          <p:nvPr>
            <p:ph sz="quarter" idx="40" hasCustomPrompt="1"/>
          </p:nvPr>
        </p:nvSpPr>
        <p:spPr>
          <a:xfrm>
            <a:off x="4693837" y="2999409"/>
            <a:ext cx="1899760" cy="1489465"/>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9" name="Content Placeholder 2">
            <a:extLst>
              <a:ext uri="{FF2B5EF4-FFF2-40B4-BE49-F238E27FC236}">
                <a16:creationId xmlns:a16="http://schemas.microsoft.com/office/drawing/2014/main" id="{1D312E8C-BE32-5F45-A5AB-57FDA3272178}"/>
              </a:ext>
            </a:extLst>
          </p:cNvPr>
          <p:cNvSpPr>
            <a:spLocks noGrp="1"/>
          </p:cNvSpPr>
          <p:nvPr>
            <p:ph sz="quarter" idx="41" hasCustomPrompt="1"/>
          </p:nvPr>
        </p:nvSpPr>
        <p:spPr>
          <a:xfrm>
            <a:off x="6848953" y="2999408"/>
            <a:ext cx="1899760" cy="1489465"/>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40" name="Text Placeholder 23">
            <a:extLst>
              <a:ext uri="{FF2B5EF4-FFF2-40B4-BE49-F238E27FC236}">
                <a16:creationId xmlns:a16="http://schemas.microsoft.com/office/drawing/2014/main" id="{32F94577-9F18-DE4D-A0A9-9ADEBCA20A3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1" name="Text Placeholder 26">
            <a:extLst>
              <a:ext uri="{FF2B5EF4-FFF2-40B4-BE49-F238E27FC236}">
                <a16:creationId xmlns:a16="http://schemas.microsoft.com/office/drawing/2014/main" id="{54052D44-6286-7A4C-A104-C5B58C0758F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2" name="Text Placeholder 26">
            <a:extLst>
              <a:ext uri="{FF2B5EF4-FFF2-40B4-BE49-F238E27FC236}">
                <a16:creationId xmlns:a16="http://schemas.microsoft.com/office/drawing/2014/main" id="{6965F9F6-9582-3B44-8D17-4FB74185570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3" name="Text Placeholder 26">
            <a:extLst>
              <a:ext uri="{FF2B5EF4-FFF2-40B4-BE49-F238E27FC236}">
                <a16:creationId xmlns:a16="http://schemas.microsoft.com/office/drawing/2014/main" id="{B5D6ACFC-59CB-2546-B161-36372765F6E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4" name="Text Placeholder 26">
            <a:extLst>
              <a:ext uri="{FF2B5EF4-FFF2-40B4-BE49-F238E27FC236}">
                <a16:creationId xmlns:a16="http://schemas.microsoft.com/office/drawing/2014/main" id="{51B2DDAE-A441-1B46-8A20-9CD58571FFF0}"/>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5" name="Text Placeholder 26">
            <a:extLst>
              <a:ext uri="{FF2B5EF4-FFF2-40B4-BE49-F238E27FC236}">
                <a16:creationId xmlns:a16="http://schemas.microsoft.com/office/drawing/2014/main" id="{4A64439A-CBC6-004B-A46E-1316EF7EF0E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6" name="Text Placeholder 26">
            <a:extLst>
              <a:ext uri="{FF2B5EF4-FFF2-40B4-BE49-F238E27FC236}">
                <a16:creationId xmlns:a16="http://schemas.microsoft.com/office/drawing/2014/main" id="{64BE1802-9887-084E-80D2-302F0CAE3E7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4" name="Picture Placeholder 6">
            <a:extLst>
              <a:ext uri="{FF2B5EF4-FFF2-40B4-BE49-F238E27FC236}">
                <a16:creationId xmlns:a16="http://schemas.microsoft.com/office/drawing/2014/main" id="{67F31111-9B73-994F-BE8C-C55388657C7A}"/>
              </a:ext>
            </a:extLst>
          </p:cNvPr>
          <p:cNvSpPr>
            <a:spLocks noGrp="1"/>
          </p:cNvSpPr>
          <p:nvPr>
            <p:ph type="pic" sz="quarter" idx="21" hasCustomPrompt="1"/>
          </p:nvPr>
        </p:nvSpPr>
        <p:spPr>
          <a:xfrm>
            <a:off x="383607" y="1253100"/>
            <a:ext cx="189976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5" name="Picture Placeholder 6">
            <a:extLst>
              <a:ext uri="{FF2B5EF4-FFF2-40B4-BE49-F238E27FC236}">
                <a16:creationId xmlns:a16="http://schemas.microsoft.com/office/drawing/2014/main" id="{25E0286D-50C3-EE4F-A08D-A45D27C90585}"/>
              </a:ext>
            </a:extLst>
          </p:cNvPr>
          <p:cNvSpPr>
            <a:spLocks noGrp="1"/>
          </p:cNvSpPr>
          <p:nvPr>
            <p:ph type="pic" sz="quarter" idx="42" hasCustomPrompt="1"/>
          </p:nvPr>
        </p:nvSpPr>
        <p:spPr>
          <a:xfrm>
            <a:off x="2538722" y="1253867"/>
            <a:ext cx="189976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6" name="Picture Placeholder 6">
            <a:extLst>
              <a:ext uri="{FF2B5EF4-FFF2-40B4-BE49-F238E27FC236}">
                <a16:creationId xmlns:a16="http://schemas.microsoft.com/office/drawing/2014/main" id="{13E1438A-7205-A64F-9BA2-15966D25191B}"/>
              </a:ext>
            </a:extLst>
          </p:cNvPr>
          <p:cNvSpPr>
            <a:spLocks noGrp="1"/>
          </p:cNvSpPr>
          <p:nvPr>
            <p:ph type="pic" sz="quarter" idx="43" hasCustomPrompt="1"/>
          </p:nvPr>
        </p:nvSpPr>
        <p:spPr>
          <a:xfrm>
            <a:off x="4693837" y="1254634"/>
            <a:ext cx="189976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0" name="Picture Placeholder 6">
            <a:extLst>
              <a:ext uri="{FF2B5EF4-FFF2-40B4-BE49-F238E27FC236}">
                <a16:creationId xmlns:a16="http://schemas.microsoft.com/office/drawing/2014/main" id="{D2F8F7FC-F872-9A4D-880C-DFB2B6BF2FC9}"/>
              </a:ext>
            </a:extLst>
          </p:cNvPr>
          <p:cNvSpPr>
            <a:spLocks noGrp="1"/>
          </p:cNvSpPr>
          <p:nvPr>
            <p:ph type="pic" sz="quarter" idx="44" hasCustomPrompt="1"/>
          </p:nvPr>
        </p:nvSpPr>
        <p:spPr>
          <a:xfrm>
            <a:off x="6848952" y="1255401"/>
            <a:ext cx="189976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Tree>
    <p:extLst>
      <p:ext uri="{BB962C8B-B14F-4D97-AF65-F5344CB8AC3E}">
        <p14:creationId xmlns:p14="http://schemas.microsoft.com/office/powerpoint/2010/main" val="29406250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colums wo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383607" y="237316"/>
            <a:ext cx="8365106"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1"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383608" y="1863557"/>
            <a:ext cx="1512000" cy="956427"/>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2" name="Text Placeholder 2"/>
          <p:cNvSpPr>
            <a:spLocks noGrp="1"/>
          </p:cNvSpPr>
          <p:nvPr>
            <p:ph type="body" sz="quarter" idx="22" hasCustomPrompt="1"/>
          </p:nvPr>
        </p:nvSpPr>
        <p:spPr>
          <a:xfrm>
            <a:off x="383608" y="1304645"/>
            <a:ext cx="1512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1" name="Text Placeholder 2"/>
          <p:cNvSpPr>
            <a:spLocks noGrp="1"/>
          </p:cNvSpPr>
          <p:nvPr>
            <p:ph type="body" sz="quarter" idx="31" hasCustomPrompt="1"/>
          </p:nvPr>
        </p:nvSpPr>
        <p:spPr>
          <a:xfrm>
            <a:off x="2096884" y="1304645"/>
            <a:ext cx="1512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6" name="Text Placeholder 2"/>
          <p:cNvSpPr>
            <a:spLocks noGrp="1"/>
          </p:cNvSpPr>
          <p:nvPr>
            <p:ph type="body" sz="quarter" idx="34" hasCustomPrompt="1"/>
          </p:nvPr>
        </p:nvSpPr>
        <p:spPr>
          <a:xfrm>
            <a:off x="3810160" y="1304645"/>
            <a:ext cx="1512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1" name="Text Placeholder 2"/>
          <p:cNvSpPr>
            <a:spLocks noGrp="1"/>
          </p:cNvSpPr>
          <p:nvPr>
            <p:ph type="body" sz="quarter" idx="37" hasCustomPrompt="1"/>
          </p:nvPr>
        </p:nvSpPr>
        <p:spPr>
          <a:xfrm>
            <a:off x="5523436" y="1304645"/>
            <a:ext cx="1512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4" name="Text Placeholder 4"/>
          <p:cNvSpPr>
            <a:spLocks noGrp="1"/>
          </p:cNvSpPr>
          <p:nvPr>
            <p:ph type="body" sz="quarter" idx="27" hasCustomPrompt="1"/>
          </p:nvPr>
        </p:nvSpPr>
        <p:spPr>
          <a:xfrm>
            <a:off x="383607" y="735013"/>
            <a:ext cx="8365106"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delete this placeholder if not needed</a:t>
            </a:r>
          </a:p>
        </p:txBody>
      </p:sp>
      <p:sp>
        <p:nvSpPr>
          <p:cNvPr id="27" name="Content Placeholder 2">
            <a:extLst>
              <a:ext uri="{FF2B5EF4-FFF2-40B4-BE49-F238E27FC236}">
                <a16:creationId xmlns:a16="http://schemas.microsoft.com/office/drawing/2014/main" id="{1D312E8C-BE32-5F45-A5AB-57FDA3272178}"/>
              </a:ext>
            </a:extLst>
          </p:cNvPr>
          <p:cNvSpPr>
            <a:spLocks noGrp="1"/>
          </p:cNvSpPr>
          <p:nvPr>
            <p:ph sz="quarter" idx="39" hasCustomPrompt="1"/>
          </p:nvPr>
        </p:nvSpPr>
        <p:spPr>
          <a:xfrm>
            <a:off x="2094383" y="1863556"/>
            <a:ext cx="1512000" cy="956427"/>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8" name="Content Placeholder 2">
            <a:extLst>
              <a:ext uri="{FF2B5EF4-FFF2-40B4-BE49-F238E27FC236}">
                <a16:creationId xmlns:a16="http://schemas.microsoft.com/office/drawing/2014/main" id="{1D312E8C-BE32-5F45-A5AB-57FDA3272178}"/>
              </a:ext>
            </a:extLst>
          </p:cNvPr>
          <p:cNvSpPr>
            <a:spLocks noGrp="1"/>
          </p:cNvSpPr>
          <p:nvPr>
            <p:ph sz="quarter" idx="40" hasCustomPrompt="1"/>
          </p:nvPr>
        </p:nvSpPr>
        <p:spPr>
          <a:xfrm>
            <a:off x="3805158" y="1863555"/>
            <a:ext cx="1512000" cy="956427"/>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9" name="Content Placeholder 2">
            <a:extLst>
              <a:ext uri="{FF2B5EF4-FFF2-40B4-BE49-F238E27FC236}">
                <a16:creationId xmlns:a16="http://schemas.microsoft.com/office/drawing/2014/main" id="{1D312E8C-BE32-5F45-A5AB-57FDA3272178}"/>
              </a:ext>
            </a:extLst>
          </p:cNvPr>
          <p:cNvSpPr>
            <a:spLocks noGrp="1"/>
          </p:cNvSpPr>
          <p:nvPr>
            <p:ph sz="quarter" idx="41" hasCustomPrompt="1"/>
          </p:nvPr>
        </p:nvSpPr>
        <p:spPr>
          <a:xfrm>
            <a:off x="5515933" y="1863554"/>
            <a:ext cx="1512000" cy="956427"/>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40" name="Text Placeholder 23">
            <a:extLst>
              <a:ext uri="{FF2B5EF4-FFF2-40B4-BE49-F238E27FC236}">
                <a16:creationId xmlns:a16="http://schemas.microsoft.com/office/drawing/2014/main" id="{32F94577-9F18-DE4D-A0A9-9ADEBCA20A3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1" name="Text Placeholder 26">
            <a:extLst>
              <a:ext uri="{FF2B5EF4-FFF2-40B4-BE49-F238E27FC236}">
                <a16:creationId xmlns:a16="http://schemas.microsoft.com/office/drawing/2014/main" id="{54052D44-6286-7A4C-A104-C5B58C0758F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2" name="Text Placeholder 26">
            <a:extLst>
              <a:ext uri="{FF2B5EF4-FFF2-40B4-BE49-F238E27FC236}">
                <a16:creationId xmlns:a16="http://schemas.microsoft.com/office/drawing/2014/main" id="{6965F9F6-9582-3B44-8D17-4FB74185570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3" name="Text Placeholder 26">
            <a:extLst>
              <a:ext uri="{FF2B5EF4-FFF2-40B4-BE49-F238E27FC236}">
                <a16:creationId xmlns:a16="http://schemas.microsoft.com/office/drawing/2014/main" id="{B5D6ACFC-59CB-2546-B161-36372765F6E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4" name="Text Placeholder 26">
            <a:extLst>
              <a:ext uri="{FF2B5EF4-FFF2-40B4-BE49-F238E27FC236}">
                <a16:creationId xmlns:a16="http://schemas.microsoft.com/office/drawing/2014/main" id="{51B2DDAE-A441-1B46-8A20-9CD58571FFF0}"/>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5" name="Text Placeholder 26">
            <a:extLst>
              <a:ext uri="{FF2B5EF4-FFF2-40B4-BE49-F238E27FC236}">
                <a16:creationId xmlns:a16="http://schemas.microsoft.com/office/drawing/2014/main" id="{4A64439A-CBC6-004B-A46E-1316EF7EF0E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6" name="Text Placeholder 26">
            <a:extLst>
              <a:ext uri="{FF2B5EF4-FFF2-40B4-BE49-F238E27FC236}">
                <a16:creationId xmlns:a16="http://schemas.microsoft.com/office/drawing/2014/main" id="{64BE1802-9887-084E-80D2-302F0CAE3E7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3" name="Text Placeholder 2">
            <a:extLst>
              <a:ext uri="{FF2B5EF4-FFF2-40B4-BE49-F238E27FC236}">
                <a16:creationId xmlns:a16="http://schemas.microsoft.com/office/drawing/2014/main" id="{46183151-3EA5-B14B-8BAA-DEB957261212}"/>
              </a:ext>
            </a:extLst>
          </p:cNvPr>
          <p:cNvSpPr>
            <a:spLocks noGrp="1"/>
          </p:cNvSpPr>
          <p:nvPr>
            <p:ph type="body" sz="quarter" idx="45" hasCustomPrompt="1"/>
          </p:nvPr>
        </p:nvSpPr>
        <p:spPr>
          <a:xfrm>
            <a:off x="7236713" y="1302344"/>
            <a:ext cx="1512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1" name="Content Placeholder 2">
            <a:extLst>
              <a:ext uri="{FF2B5EF4-FFF2-40B4-BE49-F238E27FC236}">
                <a16:creationId xmlns:a16="http://schemas.microsoft.com/office/drawing/2014/main" id="{A5533BCC-E443-5045-AE97-25835E0CD121}"/>
              </a:ext>
            </a:extLst>
          </p:cNvPr>
          <p:cNvSpPr>
            <a:spLocks noGrp="1"/>
          </p:cNvSpPr>
          <p:nvPr>
            <p:ph sz="quarter" idx="46" hasCustomPrompt="1"/>
          </p:nvPr>
        </p:nvSpPr>
        <p:spPr>
          <a:xfrm>
            <a:off x="7226709" y="1861253"/>
            <a:ext cx="1512000" cy="956427"/>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33" name="Content Placeholder 2">
            <a:extLst>
              <a:ext uri="{FF2B5EF4-FFF2-40B4-BE49-F238E27FC236}">
                <a16:creationId xmlns:a16="http://schemas.microsoft.com/office/drawing/2014/main" id="{80444A1E-B776-B54E-A4E0-91E30E37D6D2}"/>
              </a:ext>
            </a:extLst>
          </p:cNvPr>
          <p:cNvSpPr>
            <a:spLocks noGrp="1"/>
          </p:cNvSpPr>
          <p:nvPr>
            <p:ph sz="quarter" idx="47" hasCustomPrompt="1"/>
          </p:nvPr>
        </p:nvSpPr>
        <p:spPr>
          <a:xfrm>
            <a:off x="383607" y="2920009"/>
            <a:ext cx="1512000" cy="1606633"/>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35" name="Content Placeholder 2">
            <a:extLst>
              <a:ext uri="{FF2B5EF4-FFF2-40B4-BE49-F238E27FC236}">
                <a16:creationId xmlns:a16="http://schemas.microsoft.com/office/drawing/2014/main" id="{1C54CD1A-7F8B-0B44-970A-B3E9BC91F1FB}"/>
              </a:ext>
            </a:extLst>
          </p:cNvPr>
          <p:cNvSpPr>
            <a:spLocks noGrp="1"/>
          </p:cNvSpPr>
          <p:nvPr>
            <p:ph sz="quarter" idx="48" hasCustomPrompt="1"/>
          </p:nvPr>
        </p:nvSpPr>
        <p:spPr>
          <a:xfrm>
            <a:off x="2094382" y="2920008"/>
            <a:ext cx="1512000" cy="1606633"/>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36" name="Content Placeholder 2">
            <a:extLst>
              <a:ext uri="{FF2B5EF4-FFF2-40B4-BE49-F238E27FC236}">
                <a16:creationId xmlns:a16="http://schemas.microsoft.com/office/drawing/2014/main" id="{A7F0C28F-2DAE-FA48-83E3-5F894E96E28D}"/>
              </a:ext>
            </a:extLst>
          </p:cNvPr>
          <p:cNvSpPr>
            <a:spLocks noGrp="1"/>
          </p:cNvSpPr>
          <p:nvPr>
            <p:ph sz="quarter" idx="49" hasCustomPrompt="1"/>
          </p:nvPr>
        </p:nvSpPr>
        <p:spPr>
          <a:xfrm>
            <a:off x="3805157" y="2920007"/>
            <a:ext cx="1512000" cy="1606633"/>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37" name="Content Placeholder 2">
            <a:extLst>
              <a:ext uri="{FF2B5EF4-FFF2-40B4-BE49-F238E27FC236}">
                <a16:creationId xmlns:a16="http://schemas.microsoft.com/office/drawing/2014/main" id="{A30FF5BD-8FA1-BC45-BD86-25CA2982DD04}"/>
              </a:ext>
            </a:extLst>
          </p:cNvPr>
          <p:cNvSpPr>
            <a:spLocks noGrp="1"/>
          </p:cNvSpPr>
          <p:nvPr>
            <p:ph sz="quarter" idx="50" hasCustomPrompt="1"/>
          </p:nvPr>
        </p:nvSpPr>
        <p:spPr>
          <a:xfrm>
            <a:off x="5515932" y="2920006"/>
            <a:ext cx="1512000" cy="1606633"/>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38" name="Content Placeholder 2">
            <a:extLst>
              <a:ext uri="{FF2B5EF4-FFF2-40B4-BE49-F238E27FC236}">
                <a16:creationId xmlns:a16="http://schemas.microsoft.com/office/drawing/2014/main" id="{395C1199-9B9D-C74C-BC1C-A943A9415562}"/>
              </a:ext>
            </a:extLst>
          </p:cNvPr>
          <p:cNvSpPr>
            <a:spLocks noGrp="1"/>
          </p:cNvSpPr>
          <p:nvPr>
            <p:ph sz="quarter" idx="51" hasCustomPrompt="1"/>
          </p:nvPr>
        </p:nvSpPr>
        <p:spPr>
          <a:xfrm>
            <a:off x="7226708" y="2917705"/>
            <a:ext cx="1512000" cy="1606633"/>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Tree>
    <p:extLst>
      <p:ext uri="{BB962C8B-B14F-4D97-AF65-F5344CB8AC3E}">
        <p14:creationId xmlns:p14="http://schemas.microsoft.com/office/powerpoint/2010/main" val="3436500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 colums w pics (1)">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383607" y="237316"/>
            <a:ext cx="8365106"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1"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383608" y="3206195"/>
            <a:ext cx="1512000" cy="1282682"/>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2" name="Text Placeholder 2"/>
          <p:cNvSpPr>
            <a:spLocks noGrp="1"/>
          </p:cNvSpPr>
          <p:nvPr>
            <p:ph type="body" sz="quarter" idx="22" hasCustomPrompt="1"/>
          </p:nvPr>
        </p:nvSpPr>
        <p:spPr>
          <a:xfrm>
            <a:off x="383608" y="2647283"/>
            <a:ext cx="1512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1" name="Text Placeholder 2"/>
          <p:cNvSpPr>
            <a:spLocks noGrp="1"/>
          </p:cNvSpPr>
          <p:nvPr>
            <p:ph type="body" sz="quarter" idx="31" hasCustomPrompt="1"/>
          </p:nvPr>
        </p:nvSpPr>
        <p:spPr>
          <a:xfrm>
            <a:off x="2096884" y="2647283"/>
            <a:ext cx="1512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6" name="Text Placeholder 2"/>
          <p:cNvSpPr>
            <a:spLocks noGrp="1"/>
          </p:cNvSpPr>
          <p:nvPr>
            <p:ph type="body" sz="quarter" idx="34" hasCustomPrompt="1"/>
          </p:nvPr>
        </p:nvSpPr>
        <p:spPr>
          <a:xfrm>
            <a:off x="3810160" y="2647283"/>
            <a:ext cx="1512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1" name="Text Placeholder 2"/>
          <p:cNvSpPr>
            <a:spLocks noGrp="1"/>
          </p:cNvSpPr>
          <p:nvPr>
            <p:ph type="body" sz="quarter" idx="37" hasCustomPrompt="1"/>
          </p:nvPr>
        </p:nvSpPr>
        <p:spPr>
          <a:xfrm>
            <a:off x="5523436" y="2647283"/>
            <a:ext cx="1512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4" name="Text Placeholder 4"/>
          <p:cNvSpPr>
            <a:spLocks noGrp="1"/>
          </p:cNvSpPr>
          <p:nvPr>
            <p:ph type="body" sz="quarter" idx="27" hasCustomPrompt="1"/>
          </p:nvPr>
        </p:nvSpPr>
        <p:spPr>
          <a:xfrm>
            <a:off x="383607" y="735013"/>
            <a:ext cx="8365106"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delete this placeholder if not needed</a:t>
            </a:r>
          </a:p>
        </p:txBody>
      </p:sp>
      <p:sp>
        <p:nvSpPr>
          <p:cNvPr id="27" name="Content Placeholder 2">
            <a:extLst>
              <a:ext uri="{FF2B5EF4-FFF2-40B4-BE49-F238E27FC236}">
                <a16:creationId xmlns:a16="http://schemas.microsoft.com/office/drawing/2014/main" id="{1D312E8C-BE32-5F45-A5AB-57FDA3272178}"/>
              </a:ext>
            </a:extLst>
          </p:cNvPr>
          <p:cNvSpPr>
            <a:spLocks noGrp="1"/>
          </p:cNvSpPr>
          <p:nvPr>
            <p:ph sz="quarter" idx="39" hasCustomPrompt="1"/>
          </p:nvPr>
        </p:nvSpPr>
        <p:spPr>
          <a:xfrm>
            <a:off x="2094383" y="3206194"/>
            <a:ext cx="1512000" cy="1282682"/>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8" name="Content Placeholder 2">
            <a:extLst>
              <a:ext uri="{FF2B5EF4-FFF2-40B4-BE49-F238E27FC236}">
                <a16:creationId xmlns:a16="http://schemas.microsoft.com/office/drawing/2014/main" id="{1D312E8C-BE32-5F45-A5AB-57FDA3272178}"/>
              </a:ext>
            </a:extLst>
          </p:cNvPr>
          <p:cNvSpPr>
            <a:spLocks noGrp="1"/>
          </p:cNvSpPr>
          <p:nvPr>
            <p:ph sz="quarter" idx="40" hasCustomPrompt="1"/>
          </p:nvPr>
        </p:nvSpPr>
        <p:spPr>
          <a:xfrm>
            <a:off x="3805158" y="3206193"/>
            <a:ext cx="1512000" cy="1282682"/>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9" name="Content Placeholder 2">
            <a:extLst>
              <a:ext uri="{FF2B5EF4-FFF2-40B4-BE49-F238E27FC236}">
                <a16:creationId xmlns:a16="http://schemas.microsoft.com/office/drawing/2014/main" id="{1D312E8C-BE32-5F45-A5AB-57FDA3272178}"/>
              </a:ext>
            </a:extLst>
          </p:cNvPr>
          <p:cNvSpPr>
            <a:spLocks noGrp="1"/>
          </p:cNvSpPr>
          <p:nvPr>
            <p:ph sz="quarter" idx="41" hasCustomPrompt="1"/>
          </p:nvPr>
        </p:nvSpPr>
        <p:spPr>
          <a:xfrm>
            <a:off x="5515933" y="3206192"/>
            <a:ext cx="1512000" cy="1282682"/>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40" name="Text Placeholder 23">
            <a:extLst>
              <a:ext uri="{FF2B5EF4-FFF2-40B4-BE49-F238E27FC236}">
                <a16:creationId xmlns:a16="http://schemas.microsoft.com/office/drawing/2014/main" id="{32F94577-9F18-DE4D-A0A9-9ADEBCA20A3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1" name="Text Placeholder 26">
            <a:extLst>
              <a:ext uri="{FF2B5EF4-FFF2-40B4-BE49-F238E27FC236}">
                <a16:creationId xmlns:a16="http://schemas.microsoft.com/office/drawing/2014/main" id="{54052D44-6286-7A4C-A104-C5B58C0758F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2" name="Text Placeholder 26">
            <a:extLst>
              <a:ext uri="{FF2B5EF4-FFF2-40B4-BE49-F238E27FC236}">
                <a16:creationId xmlns:a16="http://schemas.microsoft.com/office/drawing/2014/main" id="{6965F9F6-9582-3B44-8D17-4FB74185570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3" name="Text Placeholder 26">
            <a:extLst>
              <a:ext uri="{FF2B5EF4-FFF2-40B4-BE49-F238E27FC236}">
                <a16:creationId xmlns:a16="http://schemas.microsoft.com/office/drawing/2014/main" id="{B5D6ACFC-59CB-2546-B161-36372765F6E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4" name="Text Placeholder 26">
            <a:extLst>
              <a:ext uri="{FF2B5EF4-FFF2-40B4-BE49-F238E27FC236}">
                <a16:creationId xmlns:a16="http://schemas.microsoft.com/office/drawing/2014/main" id="{51B2DDAE-A441-1B46-8A20-9CD58571FFF0}"/>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5" name="Text Placeholder 26">
            <a:extLst>
              <a:ext uri="{FF2B5EF4-FFF2-40B4-BE49-F238E27FC236}">
                <a16:creationId xmlns:a16="http://schemas.microsoft.com/office/drawing/2014/main" id="{4A64439A-CBC6-004B-A46E-1316EF7EF0E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6" name="Text Placeholder 26">
            <a:extLst>
              <a:ext uri="{FF2B5EF4-FFF2-40B4-BE49-F238E27FC236}">
                <a16:creationId xmlns:a16="http://schemas.microsoft.com/office/drawing/2014/main" id="{64BE1802-9887-084E-80D2-302F0CAE3E7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4" name="Picture Placeholder 6">
            <a:extLst>
              <a:ext uri="{FF2B5EF4-FFF2-40B4-BE49-F238E27FC236}">
                <a16:creationId xmlns:a16="http://schemas.microsoft.com/office/drawing/2014/main" id="{67F31111-9B73-994F-BE8C-C55388657C7A}"/>
              </a:ext>
            </a:extLst>
          </p:cNvPr>
          <p:cNvSpPr>
            <a:spLocks noGrp="1"/>
          </p:cNvSpPr>
          <p:nvPr>
            <p:ph type="pic" sz="quarter" idx="21" hasCustomPrompt="1"/>
          </p:nvPr>
        </p:nvSpPr>
        <p:spPr>
          <a:xfrm>
            <a:off x="383608" y="1253100"/>
            <a:ext cx="151200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5" name="Picture Placeholder 6">
            <a:extLst>
              <a:ext uri="{FF2B5EF4-FFF2-40B4-BE49-F238E27FC236}">
                <a16:creationId xmlns:a16="http://schemas.microsoft.com/office/drawing/2014/main" id="{25E0286D-50C3-EE4F-A08D-A45D27C90585}"/>
              </a:ext>
            </a:extLst>
          </p:cNvPr>
          <p:cNvSpPr>
            <a:spLocks noGrp="1"/>
          </p:cNvSpPr>
          <p:nvPr>
            <p:ph type="pic" sz="quarter" idx="42" hasCustomPrompt="1"/>
          </p:nvPr>
        </p:nvSpPr>
        <p:spPr>
          <a:xfrm>
            <a:off x="2096884" y="1253867"/>
            <a:ext cx="151200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6" name="Picture Placeholder 6">
            <a:extLst>
              <a:ext uri="{FF2B5EF4-FFF2-40B4-BE49-F238E27FC236}">
                <a16:creationId xmlns:a16="http://schemas.microsoft.com/office/drawing/2014/main" id="{13E1438A-7205-A64F-9BA2-15966D25191B}"/>
              </a:ext>
            </a:extLst>
          </p:cNvPr>
          <p:cNvSpPr>
            <a:spLocks noGrp="1"/>
          </p:cNvSpPr>
          <p:nvPr>
            <p:ph type="pic" sz="quarter" idx="43" hasCustomPrompt="1"/>
          </p:nvPr>
        </p:nvSpPr>
        <p:spPr>
          <a:xfrm>
            <a:off x="3810160" y="1254634"/>
            <a:ext cx="151200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0" name="Picture Placeholder 6">
            <a:extLst>
              <a:ext uri="{FF2B5EF4-FFF2-40B4-BE49-F238E27FC236}">
                <a16:creationId xmlns:a16="http://schemas.microsoft.com/office/drawing/2014/main" id="{D2F8F7FC-F872-9A4D-880C-DFB2B6BF2FC9}"/>
              </a:ext>
            </a:extLst>
          </p:cNvPr>
          <p:cNvSpPr>
            <a:spLocks noGrp="1"/>
          </p:cNvSpPr>
          <p:nvPr>
            <p:ph type="pic" sz="quarter" idx="44" hasCustomPrompt="1"/>
          </p:nvPr>
        </p:nvSpPr>
        <p:spPr>
          <a:xfrm>
            <a:off x="5523436" y="1255401"/>
            <a:ext cx="151200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3" name="Text Placeholder 2">
            <a:extLst>
              <a:ext uri="{FF2B5EF4-FFF2-40B4-BE49-F238E27FC236}">
                <a16:creationId xmlns:a16="http://schemas.microsoft.com/office/drawing/2014/main" id="{46183151-3EA5-B14B-8BAA-DEB957261212}"/>
              </a:ext>
            </a:extLst>
          </p:cNvPr>
          <p:cNvSpPr>
            <a:spLocks noGrp="1"/>
          </p:cNvSpPr>
          <p:nvPr>
            <p:ph type="body" sz="quarter" idx="45" hasCustomPrompt="1"/>
          </p:nvPr>
        </p:nvSpPr>
        <p:spPr>
          <a:xfrm>
            <a:off x="7236713" y="2644982"/>
            <a:ext cx="1512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1" name="Content Placeholder 2">
            <a:extLst>
              <a:ext uri="{FF2B5EF4-FFF2-40B4-BE49-F238E27FC236}">
                <a16:creationId xmlns:a16="http://schemas.microsoft.com/office/drawing/2014/main" id="{A5533BCC-E443-5045-AE97-25835E0CD121}"/>
              </a:ext>
            </a:extLst>
          </p:cNvPr>
          <p:cNvSpPr>
            <a:spLocks noGrp="1"/>
          </p:cNvSpPr>
          <p:nvPr>
            <p:ph sz="quarter" idx="46" hasCustomPrompt="1"/>
          </p:nvPr>
        </p:nvSpPr>
        <p:spPr>
          <a:xfrm>
            <a:off x="7226709" y="3203891"/>
            <a:ext cx="1512000" cy="1282682"/>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32" name="Picture Placeholder 6">
            <a:extLst>
              <a:ext uri="{FF2B5EF4-FFF2-40B4-BE49-F238E27FC236}">
                <a16:creationId xmlns:a16="http://schemas.microsoft.com/office/drawing/2014/main" id="{5F0A1A9F-D759-624F-B353-9EE6AE93350E}"/>
              </a:ext>
            </a:extLst>
          </p:cNvPr>
          <p:cNvSpPr>
            <a:spLocks noGrp="1"/>
          </p:cNvSpPr>
          <p:nvPr>
            <p:ph type="pic" sz="quarter" idx="47" hasCustomPrompt="1"/>
          </p:nvPr>
        </p:nvSpPr>
        <p:spPr>
          <a:xfrm>
            <a:off x="7236713" y="1253100"/>
            <a:ext cx="151200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Tree>
    <p:extLst>
      <p:ext uri="{BB962C8B-B14F-4D97-AF65-F5344CB8AC3E}">
        <p14:creationId xmlns:p14="http://schemas.microsoft.com/office/powerpoint/2010/main" val="128069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 colums w pics (2)">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383607" y="237316"/>
            <a:ext cx="8365106"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1"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383608" y="1877411"/>
            <a:ext cx="1512000" cy="1282682"/>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2" name="Text Placeholder 2"/>
          <p:cNvSpPr>
            <a:spLocks noGrp="1"/>
          </p:cNvSpPr>
          <p:nvPr>
            <p:ph type="body" sz="quarter" idx="22" hasCustomPrompt="1"/>
          </p:nvPr>
        </p:nvSpPr>
        <p:spPr>
          <a:xfrm>
            <a:off x="383608" y="1304645"/>
            <a:ext cx="1512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1" name="Text Placeholder 2"/>
          <p:cNvSpPr>
            <a:spLocks noGrp="1"/>
          </p:cNvSpPr>
          <p:nvPr>
            <p:ph type="body" sz="quarter" idx="31" hasCustomPrompt="1"/>
          </p:nvPr>
        </p:nvSpPr>
        <p:spPr>
          <a:xfrm>
            <a:off x="2096884" y="1304645"/>
            <a:ext cx="1512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6" name="Text Placeholder 2"/>
          <p:cNvSpPr>
            <a:spLocks noGrp="1"/>
          </p:cNvSpPr>
          <p:nvPr>
            <p:ph type="body" sz="quarter" idx="34" hasCustomPrompt="1"/>
          </p:nvPr>
        </p:nvSpPr>
        <p:spPr>
          <a:xfrm>
            <a:off x="3810160" y="1304645"/>
            <a:ext cx="1512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1" name="Text Placeholder 2"/>
          <p:cNvSpPr>
            <a:spLocks noGrp="1"/>
          </p:cNvSpPr>
          <p:nvPr>
            <p:ph type="body" sz="quarter" idx="37" hasCustomPrompt="1"/>
          </p:nvPr>
        </p:nvSpPr>
        <p:spPr>
          <a:xfrm>
            <a:off x="5523436" y="1304645"/>
            <a:ext cx="1512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4" name="Text Placeholder 4"/>
          <p:cNvSpPr>
            <a:spLocks noGrp="1"/>
          </p:cNvSpPr>
          <p:nvPr>
            <p:ph type="body" sz="quarter" idx="27" hasCustomPrompt="1"/>
          </p:nvPr>
        </p:nvSpPr>
        <p:spPr>
          <a:xfrm>
            <a:off x="383607" y="735013"/>
            <a:ext cx="8365106"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delete this placeholder if not needed</a:t>
            </a:r>
          </a:p>
        </p:txBody>
      </p:sp>
      <p:sp>
        <p:nvSpPr>
          <p:cNvPr id="27" name="Content Placeholder 2">
            <a:extLst>
              <a:ext uri="{FF2B5EF4-FFF2-40B4-BE49-F238E27FC236}">
                <a16:creationId xmlns:a16="http://schemas.microsoft.com/office/drawing/2014/main" id="{1D312E8C-BE32-5F45-A5AB-57FDA3272178}"/>
              </a:ext>
            </a:extLst>
          </p:cNvPr>
          <p:cNvSpPr>
            <a:spLocks noGrp="1"/>
          </p:cNvSpPr>
          <p:nvPr>
            <p:ph sz="quarter" idx="39" hasCustomPrompt="1"/>
          </p:nvPr>
        </p:nvSpPr>
        <p:spPr>
          <a:xfrm>
            <a:off x="2094383" y="1877410"/>
            <a:ext cx="1512000" cy="1282682"/>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8" name="Content Placeholder 2">
            <a:extLst>
              <a:ext uri="{FF2B5EF4-FFF2-40B4-BE49-F238E27FC236}">
                <a16:creationId xmlns:a16="http://schemas.microsoft.com/office/drawing/2014/main" id="{1D312E8C-BE32-5F45-A5AB-57FDA3272178}"/>
              </a:ext>
            </a:extLst>
          </p:cNvPr>
          <p:cNvSpPr>
            <a:spLocks noGrp="1"/>
          </p:cNvSpPr>
          <p:nvPr>
            <p:ph sz="quarter" idx="40" hasCustomPrompt="1"/>
          </p:nvPr>
        </p:nvSpPr>
        <p:spPr>
          <a:xfrm>
            <a:off x="3805158" y="1877409"/>
            <a:ext cx="1512000" cy="1282682"/>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9" name="Content Placeholder 2">
            <a:extLst>
              <a:ext uri="{FF2B5EF4-FFF2-40B4-BE49-F238E27FC236}">
                <a16:creationId xmlns:a16="http://schemas.microsoft.com/office/drawing/2014/main" id="{1D312E8C-BE32-5F45-A5AB-57FDA3272178}"/>
              </a:ext>
            </a:extLst>
          </p:cNvPr>
          <p:cNvSpPr>
            <a:spLocks noGrp="1"/>
          </p:cNvSpPr>
          <p:nvPr>
            <p:ph sz="quarter" idx="41" hasCustomPrompt="1"/>
          </p:nvPr>
        </p:nvSpPr>
        <p:spPr>
          <a:xfrm>
            <a:off x="5515933" y="1877408"/>
            <a:ext cx="1512000" cy="1282682"/>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40" name="Text Placeholder 23">
            <a:extLst>
              <a:ext uri="{FF2B5EF4-FFF2-40B4-BE49-F238E27FC236}">
                <a16:creationId xmlns:a16="http://schemas.microsoft.com/office/drawing/2014/main" id="{32F94577-9F18-DE4D-A0A9-9ADEBCA20A3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1" name="Text Placeholder 26">
            <a:extLst>
              <a:ext uri="{FF2B5EF4-FFF2-40B4-BE49-F238E27FC236}">
                <a16:creationId xmlns:a16="http://schemas.microsoft.com/office/drawing/2014/main" id="{54052D44-6286-7A4C-A104-C5B58C0758F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2" name="Text Placeholder 26">
            <a:extLst>
              <a:ext uri="{FF2B5EF4-FFF2-40B4-BE49-F238E27FC236}">
                <a16:creationId xmlns:a16="http://schemas.microsoft.com/office/drawing/2014/main" id="{6965F9F6-9582-3B44-8D17-4FB74185570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3" name="Text Placeholder 26">
            <a:extLst>
              <a:ext uri="{FF2B5EF4-FFF2-40B4-BE49-F238E27FC236}">
                <a16:creationId xmlns:a16="http://schemas.microsoft.com/office/drawing/2014/main" id="{B5D6ACFC-59CB-2546-B161-36372765F6E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4" name="Text Placeholder 26">
            <a:extLst>
              <a:ext uri="{FF2B5EF4-FFF2-40B4-BE49-F238E27FC236}">
                <a16:creationId xmlns:a16="http://schemas.microsoft.com/office/drawing/2014/main" id="{51B2DDAE-A441-1B46-8A20-9CD58571FFF0}"/>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5" name="Text Placeholder 26">
            <a:extLst>
              <a:ext uri="{FF2B5EF4-FFF2-40B4-BE49-F238E27FC236}">
                <a16:creationId xmlns:a16="http://schemas.microsoft.com/office/drawing/2014/main" id="{4A64439A-CBC6-004B-A46E-1316EF7EF0E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6" name="Text Placeholder 26">
            <a:extLst>
              <a:ext uri="{FF2B5EF4-FFF2-40B4-BE49-F238E27FC236}">
                <a16:creationId xmlns:a16="http://schemas.microsoft.com/office/drawing/2014/main" id="{64BE1802-9887-084E-80D2-302F0CAE3E7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4" name="Picture Placeholder 6">
            <a:extLst>
              <a:ext uri="{FF2B5EF4-FFF2-40B4-BE49-F238E27FC236}">
                <a16:creationId xmlns:a16="http://schemas.microsoft.com/office/drawing/2014/main" id="{67F31111-9B73-994F-BE8C-C55388657C7A}"/>
              </a:ext>
            </a:extLst>
          </p:cNvPr>
          <p:cNvSpPr>
            <a:spLocks noGrp="1"/>
          </p:cNvSpPr>
          <p:nvPr>
            <p:ph type="pic" sz="quarter" idx="21" hasCustomPrompt="1"/>
          </p:nvPr>
        </p:nvSpPr>
        <p:spPr>
          <a:xfrm>
            <a:off x="383608" y="3307498"/>
            <a:ext cx="151200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5" name="Picture Placeholder 6">
            <a:extLst>
              <a:ext uri="{FF2B5EF4-FFF2-40B4-BE49-F238E27FC236}">
                <a16:creationId xmlns:a16="http://schemas.microsoft.com/office/drawing/2014/main" id="{25E0286D-50C3-EE4F-A08D-A45D27C90585}"/>
              </a:ext>
            </a:extLst>
          </p:cNvPr>
          <p:cNvSpPr>
            <a:spLocks noGrp="1"/>
          </p:cNvSpPr>
          <p:nvPr>
            <p:ph type="pic" sz="quarter" idx="42" hasCustomPrompt="1"/>
          </p:nvPr>
        </p:nvSpPr>
        <p:spPr>
          <a:xfrm>
            <a:off x="2096884" y="3308265"/>
            <a:ext cx="151200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6" name="Picture Placeholder 6">
            <a:extLst>
              <a:ext uri="{FF2B5EF4-FFF2-40B4-BE49-F238E27FC236}">
                <a16:creationId xmlns:a16="http://schemas.microsoft.com/office/drawing/2014/main" id="{13E1438A-7205-A64F-9BA2-15966D25191B}"/>
              </a:ext>
            </a:extLst>
          </p:cNvPr>
          <p:cNvSpPr>
            <a:spLocks noGrp="1"/>
          </p:cNvSpPr>
          <p:nvPr>
            <p:ph type="pic" sz="quarter" idx="43" hasCustomPrompt="1"/>
          </p:nvPr>
        </p:nvSpPr>
        <p:spPr>
          <a:xfrm>
            <a:off x="3810160" y="3309032"/>
            <a:ext cx="151200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0" name="Picture Placeholder 6">
            <a:extLst>
              <a:ext uri="{FF2B5EF4-FFF2-40B4-BE49-F238E27FC236}">
                <a16:creationId xmlns:a16="http://schemas.microsoft.com/office/drawing/2014/main" id="{D2F8F7FC-F872-9A4D-880C-DFB2B6BF2FC9}"/>
              </a:ext>
            </a:extLst>
          </p:cNvPr>
          <p:cNvSpPr>
            <a:spLocks noGrp="1"/>
          </p:cNvSpPr>
          <p:nvPr>
            <p:ph type="pic" sz="quarter" idx="44" hasCustomPrompt="1"/>
          </p:nvPr>
        </p:nvSpPr>
        <p:spPr>
          <a:xfrm>
            <a:off x="5523436" y="3309799"/>
            <a:ext cx="151200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3" name="Text Placeholder 2">
            <a:extLst>
              <a:ext uri="{FF2B5EF4-FFF2-40B4-BE49-F238E27FC236}">
                <a16:creationId xmlns:a16="http://schemas.microsoft.com/office/drawing/2014/main" id="{46183151-3EA5-B14B-8BAA-DEB957261212}"/>
              </a:ext>
            </a:extLst>
          </p:cNvPr>
          <p:cNvSpPr>
            <a:spLocks noGrp="1"/>
          </p:cNvSpPr>
          <p:nvPr>
            <p:ph type="body" sz="quarter" idx="45" hasCustomPrompt="1"/>
          </p:nvPr>
        </p:nvSpPr>
        <p:spPr>
          <a:xfrm>
            <a:off x="7236713" y="1302344"/>
            <a:ext cx="1512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1" name="Content Placeholder 2">
            <a:extLst>
              <a:ext uri="{FF2B5EF4-FFF2-40B4-BE49-F238E27FC236}">
                <a16:creationId xmlns:a16="http://schemas.microsoft.com/office/drawing/2014/main" id="{A5533BCC-E443-5045-AE97-25835E0CD121}"/>
              </a:ext>
            </a:extLst>
          </p:cNvPr>
          <p:cNvSpPr>
            <a:spLocks noGrp="1"/>
          </p:cNvSpPr>
          <p:nvPr>
            <p:ph sz="quarter" idx="46" hasCustomPrompt="1"/>
          </p:nvPr>
        </p:nvSpPr>
        <p:spPr>
          <a:xfrm>
            <a:off x="7226709" y="1875107"/>
            <a:ext cx="1512000" cy="1282682"/>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32" name="Picture Placeholder 6">
            <a:extLst>
              <a:ext uri="{FF2B5EF4-FFF2-40B4-BE49-F238E27FC236}">
                <a16:creationId xmlns:a16="http://schemas.microsoft.com/office/drawing/2014/main" id="{5F0A1A9F-D759-624F-B353-9EE6AE93350E}"/>
              </a:ext>
            </a:extLst>
          </p:cNvPr>
          <p:cNvSpPr>
            <a:spLocks noGrp="1"/>
          </p:cNvSpPr>
          <p:nvPr>
            <p:ph type="pic" sz="quarter" idx="47" hasCustomPrompt="1"/>
          </p:nvPr>
        </p:nvSpPr>
        <p:spPr>
          <a:xfrm>
            <a:off x="7236713" y="3307498"/>
            <a:ext cx="151200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Tree>
    <p:extLst>
      <p:ext uri="{BB962C8B-B14F-4D97-AF65-F5344CB8AC3E}">
        <p14:creationId xmlns:p14="http://schemas.microsoft.com/office/powerpoint/2010/main" val="2902352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colums w pics (3)">
    <p:spTree>
      <p:nvGrpSpPr>
        <p:cNvPr id="1" name=""/>
        <p:cNvGrpSpPr/>
        <p:nvPr/>
      </p:nvGrpSpPr>
      <p:grpSpPr>
        <a:xfrm>
          <a:off x="0" y="0"/>
          <a:ext cx="0" cy="0"/>
          <a:chOff x="0" y="0"/>
          <a:chExt cx="0" cy="0"/>
        </a:xfrm>
      </p:grpSpPr>
      <p:sp>
        <p:nvSpPr>
          <p:cNvPr id="33" name="Picture Placeholder 6">
            <a:extLst>
              <a:ext uri="{FF2B5EF4-FFF2-40B4-BE49-F238E27FC236}">
                <a16:creationId xmlns:a16="http://schemas.microsoft.com/office/drawing/2014/main" id="{70F4EDA5-580B-BE42-97C0-AF3A521A37BA}"/>
              </a:ext>
            </a:extLst>
          </p:cNvPr>
          <p:cNvSpPr>
            <a:spLocks noGrp="1"/>
          </p:cNvSpPr>
          <p:nvPr>
            <p:ph type="pic" sz="quarter" idx="48" hasCustomPrompt="1"/>
          </p:nvPr>
        </p:nvSpPr>
        <p:spPr>
          <a:xfrm>
            <a:off x="0" y="-1"/>
            <a:ext cx="9144000" cy="4770000"/>
          </a:xfrm>
          <a:prstGeom prst="rect">
            <a:avLst/>
          </a:prstGeom>
          <a:gradFill>
            <a:gsLst>
              <a:gs pos="25000">
                <a:schemeClr val="bg2"/>
              </a:gs>
              <a:gs pos="100000">
                <a:schemeClr val="tx2">
                  <a:lumMod val="75000"/>
                </a:schemeClr>
              </a:gs>
            </a:gsLst>
            <a:lin ang="2700000" scaled="1"/>
          </a:gradFill>
        </p:spPr>
        <p:txBody>
          <a:bodyPr lIns="0" tIns="0" rIns="0" bIns="0" anchor="ctr">
            <a:noAutofit/>
          </a:bodyPr>
          <a:lstStyle>
            <a:lvl1pPr marL="0" indent="0" algn="ctr">
              <a:buNone/>
              <a:defRPr sz="1000">
                <a:solidFill>
                  <a:schemeClr val="bg1"/>
                </a:solidFill>
                <a:latin typeface="+mn-lt"/>
              </a:defRPr>
            </a:lvl1pPr>
          </a:lstStyle>
          <a:p>
            <a:r>
              <a:rPr lang="en-US" dirty="0"/>
              <a:t>Click to add a picture</a:t>
            </a:r>
          </a:p>
        </p:txBody>
      </p:sp>
      <p:sp>
        <p:nvSpPr>
          <p:cNvPr id="4" name="Rectangle 3">
            <a:extLst>
              <a:ext uri="{FF2B5EF4-FFF2-40B4-BE49-F238E27FC236}">
                <a16:creationId xmlns:a16="http://schemas.microsoft.com/office/drawing/2014/main" id="{5FA5039A-1615-4F47-A564-D70F0E52F17D}"/>
              </a:ext>
            </a:extLst>
          </p:cNvPr>
          <p:cNvSpPr/>
          <p:nvPr userDrawn="1"/>
        </p:nvSpPr>
        <p:spPr>
          <a:xfrm>
            <a:off x="0" y="-1"/>
            <a:ext cx="9144000" cy="2085485"/>
          </a:xfrm>
          <a:prstGeom prst="rect">
            <a:avLst/>
          </a:prstGeom>
          <a:gradFill flip="none" rotWithShape="1">
            <a:gsLst>
              <a:gs pos="0">
                <a:schemeClr val="bg2">
                  <a:alpha val="0"/>
                </a:schemeClr>
              </a:gs>
              <a:gs pos="90000">
                <a:schemeClr val="bg2">
                  <a:alpha val="9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3" name="Picture Placeholder 2">
            <a:extLst>
              <a:ext uri="{FF2B5EF4-FFF2-40B4-BE49-F238E27FC236}">
                <a16:creationId xmlns:a16="http://schemas.microsoft.com/office/drawing/2014/main" id="{FEF02902-FA4A-A242-A3A0-E393DCE2DD19}"/>
              </a:ext>
            </a:extLst>
          </p:cNvPr>
          <p:cNvSpPr>
            <a:spLocks noGrp="1"/>
          </p:cNvSpPr>
          <p:nvPr>
            <p:ph type="pic" sz="quarter" idx="49"/>
          </p:nvPr>
        </p:nvSpPr>
        <p:spPr>
          <a:xfrm>
            <a:off x="384175" y="1166813"/>
            <a:ext cx="8364538" cy="3384549"/>
          </a:xfrm>
          <a:prstGeom prst="rect">
            <a:avLst/>
          </a:prstGeom>
          <a:solidFill>
            <a:schemeClr val="bg1"/>
          </a:solidFill>
        </p:spPr>
        <p:txBody>
          <a:bodyPr anchor="ctr"/>
          <a:lstStyle>
            <a:lvl1pPr marL="0" indent="0" algn="ctr">
              <a:buNone/>
              <a:defRPr sz="600"/>
            </a:lvl1pPr>
          </a:lstStyle>
          <a:p>
            <a:r>
              <a:rPr lang="en-US"/>
              <a:t>Click icon to add picture</a:t>
            </a:r>
            <a:endParaRPr lang="en-US" dirty="0"/>
          </a:p>
        </p:txBody>
      </p:sp>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383607" y="237316"/>
            <a:ext cx="8365106" cy="713597"/>
          </a:xfrm>
          <a:prstGeom prst="rect">
            <a:avLst/>
          </a:prstGeom>
        </p:spPr>
        <p:txBody>
          <a:bodyPr vert="horz" lIns="0" tIns="0" rIns="0" bIns="0" rtlCol="0" anchor="t" anchorCtr="0">
            <a:noAutofit/>
          </a:bodyPr>
          <a:lstStyle>
            <a:lvl1pPr algn="l">
              <a:defRPr>
                <a:solidFill>
                  <a:schemeClr val="bg1"/>
                </a:solidFill>
                <a:latin typeface="+mj-lt"/>
              </a:defRPr>
            </a:lvl1pPr>
          </a:lstStyle>
          <a:p>
            <a:r>
              <a:rPr lang="en-US" dirty="0"/>
              <a:t>Click to add a title</a:t>
            </a:r>
          </a:p>
        </p:txBody>
      </p:sp>
      <p:sp>
        <p:nvSpPr>
          <p:cNvPr id="22" name="Text Placeholder 2"/>
          <p:cNvSpPr>
            <a:spLocks noGrp="1"/>
          </p:cNvSpPr>
          <p:nvPr>
            <p:ph type="body" sz="quarter" idx="22" hasCustomPrompt="1"/>
          </p:nvPr>
        </p:nvSpPr>
        <p:spPr>
          <a:xfrm>
            <a:off x="520246" y="1304645"/>
            <a:ext cx="1512000" cy="783140"/>
          </a:xfrm>
          <a:prstGeom prst="rect">
            <a:avLst/>
          </a:prstGeom>
          <a:solidFill>
            <a:schemeClr val="bg2">
              <a:lumMod val="90000"/>
              <a:lumOff val="10000"/>
            </a:schemeClr>
          </a:solidFill>
        </p:spPr>
        <p:txBody>
          <a:bodyPr lIns="108000" tIns="108000" rIns="108000" bIns="108000">
            <a:noAutofit/>
          </a:bodyPr>
          <a:lstStyle>
            <a:lvl1pPr marL="0" indent="0" algn="l">
              <a:lnSpc>
                <a:spcPct val="100000"/>
              </a:lnSpc>
              <a:spcBef>
                <a:spcPts val="600"/>
              </a:spcBef>
              <a:buNone/>
              <a:defRPr lang="en-US" sz="1400" b="1" kern="1200" dirty="0">
                <a:solidFill>
                  <a:schemeClr val="bg1"/>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1" name="Text Placeholder 2"/>
          <p:cNvSpPr>
            <a:spLocks noGrp="1"/>
          </p:cNvSpPr>
          <p:nvPr>
            <p:ph type="body" sz="quarter" idx="31" hasCustomPrompt="1"/>
          </p:nvPr>
        </p:nvSpPr>
        <p:spPr>
          <a:xfrm>
            <a:off x="2168123" y="1304645"/>
            <a:ext cx="1512000" cy="783140"/>
          </a:xfrm>
          <a:prstGeom prst="rect">
            <a:avLst/>
          </a:prstGeom>
          <a:solidFill>
            <a:schemeClr val="tx2">
              <a:lumMod val="75000"/>
            </a:schemeClr>
          </a:solidFill>
        </p:spPr>
        <p:txBody>
          <a:bodyPr lIns="108000" tIns="108000" rIns="108000" bIns="108000">
            <a:noAutofit/>
          </a:bodyPr>
          <a:lstStyle>
            <a:lvl1pPr marL="0" indent="0" algn="l">
              <a:lnSpc>
                <a:spcPct val="100000"/>
              </a:lnSpc>
              <a:spcBef>
                <a:spcPts val="600"/>
              </a:spcBef>
              <a:buNone/>
              <a:defRPr lang="en-US" sz="1400" b="1" kern="1200" dirty="0">
                <a:solidFill>
                  <a:schemeClr val="bg1"/>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6" name="Text Placeholder 2"/>
          <p:cNvSpPr>
            <a:spLocks noGrp="1"/>
          </p:cNvSpPr>
          <p:nvPr>
            <p:ph type="body" sz="quarter" idx="34" hasCustomPrompt="1"/>
          </p:nvPr>
        </p:nvSpPr>
        <p:spPr>
          <a:xfrm>
            <a:off x="3816000" y="1304645"/>
            <a:ext cx="1512000" cy="783140"/>
          </a:xfrm>
          <a:prstGeom prst="rect">
            <a:avLst/>
          </a:prstGeom>
          <a:solidFill>
            <a:schemeClr val="bg2">
              <a:lumMod val="75000"/>
              <a:lumOff val="25000"/>
            </a:schemeClr>
          </a:solidFill>
        </p:spPr>
        <p:txBody>
          <a:bodyPr lIns="108000" tIns="108000" rIns="108000" bIns="108000">
            <a:noAutofit/>
          </a:bodyPr>
          <a:lstStyle>
            <a:lvl1pPr marL="0" indent="0" algn="l">
              <a:lnSpc>
                <a:spcPct val="100000"/>
              </a:lnSpc>
              <a:spcBef>
                <a:spcPts val="600"/>
              </a:spcBef>
              <a:buNone/>
              <a:defRPr lang="en-US" sz="1400" b="1" kern="1200" dirty="0">
                <a:solidFill>
                  <a:schemeClr val="bg1"/>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1" name="Text Placeholder 2"/>
          <p:cNvSpPr>
            <a:spLocks noGrp="1"/>
          </p:cNvSpPr>
          <p:nvPr>
            <p:ph type="body" sz="quarter" idx="37" hasCustomPrompt="1"/>
          </p:nvPr>
        </p:nvSpPr>
        <p:spPr>
          <a:xfrm>
            <a:off x="5463877" y="1304645"/>
            <a:ext cx="1512000" cy="783140"/>
          </a:xfrm>
          <a:prstGeom prst="rect">
            <a:avLst/>
          </a:prstGeom>
          <a:solidFill>
            <a:schemeClr val="tx2">
              <a:lumMod val="75000"/>
            </a:schemeClr>
          </a:solidFill>
        </p:spPr>
        <p:txBody>
          <a:bodyPr lIns="108000" tIns="108000" rIns="108000" bIns="108000">
            <a:noAutofit/>
          </a:bodyPr>
          <a:lstStyle>
            <a:lvl1pPr marL="0" indent="0" algn="l">
              <a:lnSpc>
                <a:spcPct val="100000"/>
              </a:lnSpc>
              <a:spcBef>
                <a:spcPts val="600"/>
              </a:spcBef>
              <a:buNone/>
              <a:defRPr lang="en-US" sz="1400" b="1" kern="1200" dirty="0">
                <a:solidFill>
                  <a:schemeClr val="bg1"/>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4" name="Text Placeholder 4"/>
          <p:cNvSpPr>
            <a:spLocks noGrp="1"/>
          </p:cNvSpPr>
          <p:nvPr>
            <p:ph type="body" sz="quarter" idx="27" hasCustomPrompt="1"/>
          </p:nvPr>
        </p:nvSpPr>
        <p:spPr>
          <a:xfrm>
            <a:off x="383607" y="735013"/>
            <a:ext cx="8365106"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bg1"/>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delete this placeholder if not needed</a:t>
            </a:r>
          </a:p>
        </p:txBody>
      </p:sp>
      <p:sp>
        <p:nvSpPr>
          <p:cNvPr id="40" name="Text Placeholder 23">
            <a:extLst>
              <a:ext uri="{FF2B5EF4-FFF2-40B4-BE49-F238E27FC236}">
                <a16:creationId xmlns:a16="http://schemas.microsoft.com/office/drawing/2014/main" id="{32F94577-9F18-DE4D-A0A9-9ADEBCA20A3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1" name="Text Placeholder 26">
            <a:extLst>
              <a:ext uri="{FF2B5EF4-FFF2-40B4-BE49-F238E27FC236}">
                <a16:creationId xmlns:a16="http://schemas.microsoft.com/office/drawing/2014/main" id="{54052D44-6286-7A4C-A104-C5B58C0758F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2" name="Text Placeholder 26">
            <a:extLst>
              <a:ext uri="{FF2B5EF4-FFF2-40B4-BE49-F238E27FC236}">
                <a16:creationId xmlns:a16="http://schemas.microsoft.com/office/drawing/2014/main" id="{6965F9F6-9582-3B44-8D17-4FB74185570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3" name="Text Placeholder 26">
            <a:extLst>
              <a:ext uri="{FF2B5EF4-FFF2-40B4-BE49-F238E27FC236}">
                <a16:creationId xmlns:a16="http://schemas.microsoft.com/office/drawing/2014/main" id="{B5D6ACFC-59CB-2546-B161-36372765F6E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4" name="Text Placeholder 26">
            <a:extLst>
              <a:ext uri="{FF2B5EF4-FFF2-40B4-BE49-F238E27FC236}">
                <a16:creationId xmlns:a16="http://schemas.microsoft.com/office/drawing/2014/main" id="{51B2DDAE-A441-1B46-8A20-9CD58571FFF0}"/>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5" name="Text Placeholder 26">
            <a:extLst>
              <a:ext uri="{FF2B5EF4-FFF2-40B4-BE49-F238E27FC236}">
                <a16:creationId xmlns:a16="http://schemas.microsoft.com/office/drawing/2014/main" id="{4A64439A-CBC6-004B-A46E-1316EF7EF0E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6" name="Text Placeholder 26">
            <a:extLst>
              <a:ext uri="{FF2B5EF4-FFF2-40B4-BE49-F238E27FC236}">
                <a16:creationId xmlns:a16="http://schemas.microsoft.com/office/drawing/2014/main" id="{64BE1802-9887-084E-80D2-302F0CAE3E7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3" name="Text Placeholder 2">
            <a:extLst>
              <a:ext uri="{FF2B5EF4-FFF2-40B4-BE49-F238E27FC236}">
                <a16:creationId xmlns:a16="http://schemas.microsoft.com/office/drawing/2014/main" id="{46183151-3EA5-B14B-8BAA-DEB957261212}"/>
              </a:ext>
            </a:extLst>
          </p:cNvPr>
          <p:cNvSpPr>
            <a:spLocks noGrp="1"/>
          </p:cNvSpPr>
          <p:nvPr>
            <p:ph type="body" sz="quarter" idx="45" hasCustomPrompt="1"/>
          </p:nvPr>
        </p:nvSpPr>
        <p:spPr>
          <a:xfrm>
            <a:off x="7111754" y="1302344"/>
            <a:ext cx="1512000" cy="783140"/>
          </a:xfrm>
          <a:prstGeom prst="rect">
            <a:avLst/>
          </a:prstGeom>
          <a:solidFill>
            <a:schemeClr val="bg2">
              <a:lumMod val="90000"/>
              <a:lumOff val="10000"/>
            </a:schemeClr>
          </a:solidFill>
        </p:spPr>
        <p:txBody>
          <a:bodyPr lIns="108000" tIns="108000" rIns="108000" bIns="108000">
            <a:noAutofit/>
          </a:bodyPr>
          <a:lstStyle>
            <a:lvl1pPr marL="0" indent="0" algn="l">
              <a:lnSpc>
                <a:spcPct val="100000"/>
              </a:lnSpc>
              <a:spcBef>
                <a:spcPts val="600"/>
              </a:spcBef>
              <a:buNone/>
              <a:defRPr lang="en-US" sz="1400" b="1" kern="1200" dirty="0">
                <a:solidFill>
                  <a:schemeClr val="bg1"/>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24" name="Picture Placeholder 6">
            <a:extLst>
              <a:ext uri="{FF2B5EF4-FFF2-40B4-BE49-F238E27FC236}">
                <a16:creationId xmlns:a16="http://schemas.microsoft.com/office/drawing/2014/main" id="{67F31111-9B73-994F-BE8C-C55388657C7A}"/>
              </a:ext>
            </a:extLst>
          </p:cNvPr>
          <p:cNvSpPr>
            <a:spLocks noGrp="1"/>
          </p:cNvSpPr>
          <p:nvPr>
            <p:ph type="pic" sz="quarter" idx="21" hasCustomPrompt="1"/>
          </p:nvPr>
        </p:nvSpPr>
        <p:spPr>
          <a:xfrm>
            <a:off x="520246" y="3265391"/>
            <a:ext cx="1512000" cy="1152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9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5" name="Picture Placeholder 6">
            <a:extLst>
              <a:ext uri="{FF2B5EF4-FFF2-40B4-BE49-F238E27FC236}">
                <a16:creationId xmlns:a16="http://schemas.microsoft.com/office/drawing/2014/main" id="{25E0286D-50C3-EE4F-A08D-A45D27C90585}"/>
              </a:ext>
            </a:extLst>
          </p:cNvPr>
          <p:cNvSpPr>
            <a:spLocks noGrp="1"/>
          </p:cNvSpPr>
          <p:nvPr>
            <p:ph type="pic" sz="quarter" idx="42" hasCustomPrompt="1"/>
          </p:nvPr>
        </p:nvSpPr>
        <p:spPr>
          <a:xfrm>
            <a:off x="2168123" y="3266158"/>
            <a:ext cx="1512000" cy="1152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9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6" name="Picture Placeholder 6">
            <a:extLst>
              <a:ext uri="{FF2B5EF4-FFF2-40B4-BE49-F238E27FC236}">
                <a16:creationId xmlns:a16="http://schemas.microsoft.com/office/drawing/2014/main" id="{13E1438A-7205-A64F-9BA2-15966D25191B}"/>
              </a:ext>
            </a:extLst>
          </p:cNvPr>
          <p:cNvSpPr>
            <a:spLocks noGrp="1"/>
          </p:cNvSpPr>
          <p:nvPr>
            <p:ph type="pic" sz="quarter" idx="43" hasCustomPrompt="1"/>
          </p:nvPr>
        </p:nvSpPr>
        <p:spPr>
          <a:xfrm>
            <a:off x="3816000" y="3266925"/>
            <a:ext cx="1512000" cy="1152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9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0" name="Picture Placeholder 6">
            <a:extLst>
              <a:ext uri="{FF2B5EF4-FFF2-40B4-BE49-F238E27FC236}">
                <a16:creationId xmlns:a16="http://schemas.microsoft.com/office/drawing/2014/main" id="{D2F8F7FC-F872-9A4D-880C-DFB2B6BF2FC9}"/>
              </a:ext>
            </a:extLst>
          </p:cNvPr>
          <p:cNvSpPr>
            <a:spLocks noGrp="1"/>
          </p:cNvSpPr>
          <p:nvPr>
            <p:ph type="pic" sz="quarter" idx="44" hasCustomPrompt="1"/>
          </p:nvPr>
        </p:nvSpPr>
        <p:spPr>
          <a:xfrm>
            <a:off x="5463877" y="3267692"/>
            <a:ext cx="1512000" cy="1152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9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2" name="Picture Placeholder 6">
            <a:extLst>
              <a:ext uri="{FF2B5EF4-FFF2-40B4-BE49-F238E27FC236}">
                <a16:creationId xmlns:a16="http://schemas.microsoft.com/office/drawing/2014/main" id="{5F0A1A9F-D759-624F-B353-9EE6AE93350E}"/>
              </a:ext>
            </a:extLst>
          </p:cNvPr>
          <p:cNvSpPr>
            <a:spLocks noGrp="1"/>
          </p:cNvSpPr>
          <p:nvPr>
            <p:ph type="pic" sz="quarter" idx="47" hasCustomPrompt="1"/>
          </p:nvPr>
        </p:nvSpPr>
        <p:spPr>
          <a:xfrm>
            <a:off x="7111754" y="3265391"/>
            <a:ext cx="1512000" cy="1152000"/>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9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6" name="Text Placeholder 4">
            <a:extLst>
              <a:ext uri="{FF2B5EF4-FFF2-40B4-BE49-F238E27FC236}">
                <a16:creationId xmlns:a16="http://schemas.microsoft.com/office/drawing/2014/main" id="{279043FF-304A-4112-AA7D-4E3F21EA80D2}"/>
              </a:ext>
            </a:extLst>
          </p:cNvPr>
          <p:cNvSpPr>
            <a:spLocks noGrp="1"/>
          </p:cNvSpPr>
          <p:nvPr>
            <p:ph type="body" sz="quarter" idx="57" hasCustomPrompt="1"/>
          </p:nvPr>
        </p:nvSpPr>
        <p:spPr>
          <a:xfrm>
            <a:off x="520246" y="2085484"/>
            <a:ext cx="1512000" cy="1179140"/>
          </a:xfrm>
          <a:prstGeom prst="rect">
            <a:avLst/>
          </a:prstGeom>
          <a:solidFill>
            <a:schemeClr val="bg2">
              <a:lumMod val="90000"/>
              <a:lumOff val="10000"/>
            </a:schemeClr>
          </a:solidFill>
        </p:spPr>
        <p:txBody>
          <a:bodyPr lIns="108000" tIns="108000" rIns="108000" bIns="108000">
            <a:noAutofit/>
          </a:bodyPr>
          <a:lstStyle>
            <a:lvl1pPr marL="0" indent="0">
              <a:buNone/>
              <a:defRPr lang="en-US" sz="1100" dirty="0" smtClean="0">
                <a:solidFill>
                  <a:schemeClr val="bg1"/>
                </a:solidFill>
              </a:defRPr>
            </a:lvl1pPr>
            <a:lvl2pPr>
              <a:defRPr lang="en-US" sz="1200" dirty="0" smtClean="0">
                <a:solidFill>
                  <a:schemeClr val="bg1"/>
                </a:solidFill>
              </a:defRPr>
            </a:lvl2pPr>
            <a:lvl3pPr>
              <a:defRPr lang="en-US" sz="1200" dirty="0" smtClean="0">
                <a:solidFill>
                  <a:schemeClr val="bg1"/>
                </a:solidFill>
              </a:defRPr>
            </a:lvl3pPr>
            <a:lvl4pPr>
              <a:defRPr lang="en-US" sz="1200" dirty="0" smtClean="0">
                <a:solidFill>
                  <a:schemeClr val="bg1"/>
                </a:solidFill>
              </a:defRPr>
            </a:lvl4pPr>
            <a:lvl5pPr>
              <a:defRPr lang="en-US" sz="1200" dirty="0">
                <a:solidFill>
                  <a:schemeClr val="bg1"/>
                </a:solidFill>
              </a:defRPr>
            </a:lvl5pPr>
          </a:lstStyle>
          <a:p>
            <a:pPr marL="171450" lvl="0" indent="-171450">
              <a:lnSpc>
                <a:spcPct val="100000"/>
              </a:lnSpc>
              <a:spcBef>
                <a:spcPts val="600"/>
              </a:spcBef>
            </a:pPr>
            <a:r>
              <a:rPr lang="en-US" dirty="0"/>
              <a:t>Click to start texting</a:t>
            </a:r>
          </a:p>
        </p:txBody>
      </p:sp>
      <p:sp>
        <p:nvSpPr>
          <p:cNvPr id="37" name="Text Placeholder 4">
            <a:extLst>
              <a:ext uri="{FF2B5EF4-FFF2-40B4-BE49-F238E27FC236}">
                <a16:creationId xmlns:a16="http://schemas.microsoft.com/office/drawing/2014/main" id="{1A1C0EC7-F428-40B4-B4D4-DBFE66C432E8}"/>
              </a:ext>
            </a:extLst>
          </p:cNvPr>
          <p:cNvSpPr>
            <a:spLocks noGrp="1"/>
          </p:cNvSpPr>
          <p:nvPr>
            <p:ph type="body" sz="quarter" idx="58" hasCustomPrompt="1"/>
          </p:nvPr>
        </p:nvSpPr>
        <p:spPr>
          <a:xfrm>
            <a:off x="2168123" y="2085484"/>
            <a:ext cx="1512000" cy="1179140"/>
          </a:xfrm>
          <a:prstGeom prst="rect">
            <a:avLst/>
          </a:prstGeom>
          <a:solidFill>
            <a:schemeClr val="tx2">
              <a:lumMod val="75000"/>
            </a:schemeClr>
          </a:solidFill>
        </p:spPr>
        <p:txBody>
          <a:bodyPr lIns="108000" tIns="108000" rIns="108000" bIns="108000">
            <a:noAutofit/>
          </a:bodyPr>
          <a:lstStyle>
            <a:lvl1pPr marL="0" indent="0">
              <a:buNone/>
              <a:defRPr lang="en-US" sz="1100" dirty="0" smtClean="0">
                <a:solidFill>
                  <a:schemeClr val="bg1"/>
                </a:solidFill>
              </a:defRPr>
            </a:lvl1pPr>
          </a:lstStyle>
          <a:p>
            <a:pPr marL="171450" lvl="0" indent="-171450">
              <a:lnSpc>
                <a:spcPct val="100000"/>
              </a:lnSpc>
              <a:spcBef>
                <a:spcPts val="600"/>
              </a:spcBef>
            </a:pPr>
            <a:r>
              <a:rPr lang="en-US" dirty="0"/>
              <a:t>Click to start texting</a:t>
            </a:r>
          </a:p>
        </p:txBody>
      </p:sp>
      <p:sp>
        <p:nvSpPr>
          <p:cNvPr id="38" name="Text Placeholder 4">
            <a:extLst>
              <a:ext uri="{FF2B5EF4-FFF2-40B4-BE49-F238E27FC236}">
                <a16:creationId xmlns:a16="http://schemas.microsoft.com/office/drawing/2014/main" id="{49EE3D8E-F1D1-435A-8BC7-50CE298FCA46}"/>
              </a:ext>
            </a:extLst>
          </p:cNvPr>
          <p:cNvSpPr>
            <a:spLocks noGrp="1"/>
          </p:cNvSpPr>
          <p:nvPr>
            <p:ph type="body" sz="quarter" idx="59" hasCustomPrompt="1"/>
          </p:nvPr>
        </p:nvSpPr>
        <p:spPr>
          <a:xfrm>
            <a:off x="3816000" y="2085484"/>
            <a:ext cx="1512000" cy="1179140"/>
          </a:xfrm>
          <a:prstGeom prst="rect">
            <a:avLst/>
          </a:prstGeom>
          <a:solidFill>
            <a:schemeClr val="bg2">
              <a:lumMod val="75000"/>
              <a:lumOff val="25000"/>
            </a:schemeClr>
          </a:solidFill>
        </p:spPr>
        <p:txBody>
          <a:bodyPr lIns="108000" tIns="108000" rIns="108000" bIns="108000">
            <a:noAutofit/>
          </a:bodyPr>
          <a:lstStyle>
            <a:lvl1pPr marL="0" indent="0">
              <a:buNone/>
              <a:defRPr lang="en-US" sz="1100" dirty="0" smtClean="0">
                <a:solidFill>
                  <a:schemeClr val="bg1"/>
                </a:solidFill>
              </a:defRPr>
            </a:lvl1pPr>
          </a:lstStyle>
          <a:p>
            <a:pPr marL="171450" lvl="0" indent="-171450">
              <a:lnSpc>
                <a:spcPct val="100000"/>
              </a:lnSpc>
              <a:spcBef>
                <a:spcPts val="600"/>
              </a:spcBef>
            </a:pPr>
            <a:r>
              <a:rPr lang="en-US" dirty="0"/>
              <a:t>Click to start texting</a:t>
            </a:r>
          </a:p>
        </p:txBody>
      </p:sp>
      <p:sp>
        <p:nvSpPr>
          <p:cNvPr id="39" name="Text Placeholder 4">
            <a:extLst>
              <a:ext uri="{FF2B5EF4-FFF2-40B4-BE49-F238E27FC236}">
                <a16:creationId xmlns:a16="http://schemas.microsoft.com/office/drawing/2014/main" id="{2C99AA90-4724-4A56-9404-228892065F9F}"/>
              </a:ext>
            </a:extLst>
          </p:cNvPr>
          <p:cNvSpPr>
            <a:spLocks noGrp="1"/>
          </p:cNvSpPr>
          <p:nvPr>
            <p:ph type="body" sz="quarter" idx="60" hasCustomPrompt="1"/>
          </p:nvPr>
        </p:nvSpPr>
        <p:spPr>
          <a:xfrm>
            <a:off x="5463877" y="2085484"/>
            <a:ext cx="1512000" cy="1179140"/>
          </a:xfrm>
          <a:prstGeom prst="rect">
            <a:avLst/>
          </a:prstGeom>
          <a:solidFill>
            <a:schemeClr val="tx2">
              <a:lumMod val="75000"/>
            </a:schemeClr>
          </a:solidFill>
        </p:spPr>
        <p:txBody>
          <a:bodyPr lIns="108000" tIns="108000" rIns="108000" bIns="108000">
            <a:noAutofit/>
          </a:bodyPr>
          <a:lstStyle>
            <a:lvl1pPr marL="0" indent="0">
              <a:buNone/>
              <a:defRPr lang="en-US" sz="1100" dirty="0" smtClean="0">
                <a:solidFill>
                  <a:schemeClr val="bg1"/>
                </a:solidFill>
              </a:defRPr>
            </a:lvl1pPr>
          </a:lstStyle>
          <a:p>
            <a:pPr marL="171450" lvl="0" indent="-171450">
              <a:lnSpc>
                <a:spcPct val="100000"/>
              </a:lnSpc>
              <a:spcBef>
                <a:spcPts val="600"/>
              </a:spcBef>
            </a:pPr>
            <a:r>
              <a:rPr lang="en-US" dirty="0"/>
              <a:t>Click to start texting</a:t>
            </a:r>
          </a:p>
        </p:txBody>
      </p:sp>
      <p:sp>
        <p:nvSpPr>
          <p:cNvPr id="47" name="Text Placeholder 4">
            <a:extLst>
              <a:ext uri="{FF2B5EF4-FFF2-40B4-BE49-F238E27FC236}">
                <a16:creationId xmlns:a16="http://schemas.microsoft.com/office/drawing/2014/main" id="{48952951-616B-4328-B7D8-0D8874472BA3}"/>
              </a:ext>
            </a:extLst>
          </p:cNvPr>
          <p:cNvSpPr>
            <a:spLocks noGrp="1"/>
          </p:cNvSpPr>
          <p:nvPr>
            <p:ph type="body" sz="quarter" idx="61" hasCustomPrompt="1"/>
          </p:nvPr>
        </p:nvSpPr>
        <p:spPr>
          <a:xfrm>
            <a:off x="7111754" y="2085484"/>
            <a:ext cx="1512000" cy="1179140"/>
          </a:xfrm>
          <a:prstGeom prst="rect">
            <a:avLst/>
          </a:prstGeom>
          <a:solidFill>
            <a:schemeClr val="bg2">
              <a:lumMod val="90000"/>
              <a:lumOff val="10000"/>
            </a:schemeClr>
          </a:solidFill>
        </p:spPr>
        <p:txBody>
          <a:bodyPr lIns="108000" tIns="108000" rIns="108000" bIns="108000">
            <a:noAutofit/>
          </a:bodyPr>
          <a:lstStyle>
            <a:lvl1pPr marL="0" indent="0">
              <a:buNone/>
              <a:defRPr lang="en-US" sz="1100" dirty="0" smtClean="0">
                <a:solidFill>
                  <a:schemeClr val="bg1"/>
                </a:solidFill>
              </a:defRPr>
            </a:lvl1pPr>
            <a:lvl2pPr>
              <a:defRPr lang="en-US" sz="1200" dirty="0" smtClean="0">
                <a:solidFill>
                  <a:schemeClr val="bg1"/>
                </a:solidFill>
              </a:defRPr>
            </a:lvl2pPr>
            <a:lvl3pPr>
              <a:defRPr lang="en-US" sz="1200" dirty="0" smtClean="0">
                <a:solidFill>
                  <a:schemeClr val="bg1"/>
                </a:solidFill>
              </a:defRPr>
            </a:lvl3pPr>
            <a:lvl4pPr>
              <a:defRPr lang="en-US" sz="1200" dirty="0" smtClean="0">
                <a:solidFill>
                  <a:schemeClr val="bg1"/>
                </a:solidFill>
              </a:defRPr>
            </a:lvl4pPr>
            <a:lvl5pPr>
              <a:defRPr lang="en-US" sz="1200" dirty="0">
                <a:solidFill>
                  <a:schemeClr val="bg1"/>
                </a:solidFill>
              </a:defRPr>
            </a:lvl5pPr>
          </a:lstStyle>
          <a:p>
            <a:pPr marL="171450" lvl="0" indent="-171450">
              <a:lnSpc>
                <a:spcPct val="100000"/>
              </a:lnSpc>
              <a:spcBef>
                <a:spcPts val="600"/>
              </a:spcBef>
            </a:pPr>
            <a:r>
              <a:rPr lang="en-US" dirty="0"/>
              <a:t>Click to start texting</a:t>
            </a:r>
          </a:p>
        </p:txBody>
      </p:sp>
    </p:spTree>
    <p:extLst>
      <p:ext uri="{BB962C8B-B14F-4D97-AF65-F5344CB8AC3E}">
        <p14:creationId xmlns:p14="http://schemas.microsoft.com/office/powerpoint/2010/main" val="1683827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lums w pics (4)">
    <p:spTree>
      <p:nvGrpSpPr>
        <p:cNvPr id="1" name=""/>
        <p:cNvGrpSpPr/>
        <p:nvPr/>
      </p:nvGrpSpPr>
      <p:grpSpPr>
        <a:xfrm>
          <a:off x="0" y="0"/>
          <a:ext cx="0" cy="0"/>
          <a:chOff x="0" y="0"/>
          <a:chExt cx="0" cy="0"/>
        </a:xfrm>
      </p:grpSpPr>
      <p:sp>
        <p:nvSpPr>
          <p:cNvPr id="33" name="Picture Placeholder 6">
            <a:extLst>
              <a:ext uri="{FF2B5EF4-FFF2-40B4-BE49-F238E27FC236}">
                <a16:creationId xmlns:a16="http://schemas.microsoft.com/office/drawing/2014/main" id="{70F4EDA5-580B-BE42-97C0-AF3A521A37BA}"/>
              </a:ext>
            </a:extLst>
          </p:cNvPr>
          <p:cNvSpPr>
            <a:spLocks noGrp="1"/>
          </p:cNvSpPr>
          <p:nvPr>
            <p:ph type="pic" sz="quarter" idx="48" hasCustomPrompt="1"/>
          </p:nvPr>
        </p:nvSpPr>
        <p:spPr>
          <a:xfrm>
            <a:off x="0" y="-1"/>
            <a:ext cx="9144000" cy="4770000"/>
          </a:xfrm>
          <a:prstGeom prst="rect">
            <a:avLst/>
          </a:prstGeom>
          <a:gradFill>
            <a:gsLst>
              <a:gs pos="25000">
                <a:schemeClr val="bg2"/>
              </a:gs>
              <a:gs pos="100000">
                <a:schemeClr val="tx2">
                  <a:lumMod val="75000"/>
                </a:schemeClr>
              </a:gs>
            </a:gsLst>
            <a:lin ang="2700000" scaled="1"/>
          </a:gradFill>
        </p:spPr>
        <p:txBody>
          <a:bodyPr lIns="0" tIns="0" rIns="0" bIns="0" anchor="ctr">
            <a:noAutofit/>
          </a:bodyPr>
          <a:lstStyle>
            <a:lvl1pPr marL="0" indent="0" algn="ctr">
              <a:buNone/>
              <a:defRPr sz="1000">
                <a:solidFill>
                  <a:schemeClr val="bg1"/>
                </a:solidFill>
                <a:latin typeface="+mn-lt"/>
              </a:defRPr>
            </a:lvl1pPr>
          </a:lstStyle>
          <a:p>
            <a:r>
              <a:rPr lang="en-US" dirty="0"/>
              <a:t>Click to add a picture</a:t>
            </a:r>
          </a:p>
        </p:txBody>
      </p:sp>
      <p:sp>
        <p:nvSpPr>
          <p:cNvPr id="4" name="Rectangle 3">
            <a:extLst>
              <a:ext uri="{FF2B5EF4-FFF2-40B4-BE49-F238E27FC236}">
                <a16:creationId xmlns:a16="http://schemas.microsoft.com/office/drawing/2014/main" id="{5FA5039A-1615-4F47-A564-D70F0E52F17D}"/>
              </a:ext>
            </a:extLst>
          </p:cNvPr>
          <p:cNvSpPr/>
          <p:nvPr userDrawn="1"/>
        </p:nvSpPr>
        <p:spPr>
          <a:xfrm>
            <a:off x="0" y="-1"/>
            <a:ext cx="9144000" cy="2085485"/>
          </a:xfrm>
          <a:prstGeom prst="rect">
            <a:avLst/>
          </a:prstGeom>
          <a:gradFill flip="none" rotWithShape="1">
            <a:gsLst>
              <a:gs pos="0">
                <a:schemeClr val="bg2">
                  <a:alpha val="0"/>
                </a:schemeClr>
              </a:gs>
              <a:gs pos="90000">
                <a:schemeClr val="bg2">
                  <a:alpha val="9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3" name="Picture Placeholder 2">
            <a:extLst>
              <a:ext uri="{FF2B5EF4-FFF2-40B4-BE49-F238E27FC236}">
                <a16:creationId xmlns:a16="http://schemas.microsoft.com/office/drawing/2014/main" id="{FEF02902-FA4A-A242-A3A0-E393DCE2DD19}"/>
              </a:ext>
            </a:extLst>
          </p:cNvPr>
          <p:cNvSpPr>
            <a:spLocks noGrp="1"/>
          </p:cNvSpPr>
          <p:nvPr>
            <p:ph type="pic" sz="quarter" idx="49"/>
          </p:nvPr>
        </p:nvSpPr>
        <p:spPr>
          <a:xfrm>
            <a:off x="384175" y="1166813"/>
            <a:ext cx="8364538" cy="3384549"/>
          </a:xfrm>
          <a:prstGeom prst="rect">
            <a:avLst/>
          </a:prstGeom>
          <a:solidFill>
            <a:schemeClr val="bg1"/>
          </a:solidFill>
        </p:spPr>
        <p:txBody>
          <a:bodyPr anchor="ctr"/>
          <a:lstStyle>
            <a:lvl1pPr marL="0" indent="0" algn="ctr">
              <a:buNone/>
              <a:defRPr sz="600"/>
            </a:lvl1pPr>
          </a:lstStyle>
          <a:p>
            <a:r>
              <a:rPr lang="en-US"/>
              <a:t>Click icon to add picture</a:t>
            </a:r>
            <a:endParaRPr lang="en-US" dirty="0"/>
          </a:p>
        </p:txBody>
      </p:sp>
      <p:sp>
        <p:nvSpPr>
          <p:cNvPr id="5" name="Text Placeholder 4">
            <a:extLst>
              <a:ext uri="{FF2B5EF4-FFF2-40B4-BE49-F238E27FC236}">
                <a16:creationId xmlns:a16="http://schemas.microsoft.com/office/drawing/2014/main" id="{2B409978-C99F-451B-B22D-90BEFE6C9A4C}"/>
              </a:ext>
            </a:extLst>
          </p:cNvPr>
          <p:cNvSpPr>
            <a:spLocks noGrp="1"/>
          </p:cNvSpPr>
          <p:nvPr>
            <p:ph type="body" sz="quarter" idx="57" hasCustomPrompt="1"/>
          </p:nvPr>
        </p:nvSpPr>
        <p:spPr>
          <a:xfrm>
            <a:off x="520246" y="1854343"/>
            <a:ext cx="1512000" cy="783140"/>
          </a:xfrm>
          <a:prstGeom prst="rect">
            <a:avLst/>
          </a:prstGeom>
          <a:solidFill>
            <a:schemeClr val="bg2">
              <a:lumMod val="90000"/>
              <a:lumOff val="10000"/>
            </a:schemeClr>
          </a:solidFill>
        </p:spPr>
        <p:txBody>
          <a:bodyPr lIns="108000" tIns="108000" rIns="108000" bIns="108000">
            <a:noAutofit/>
          </a:bodyPr>
          <a:lstStyle>
            <a:lvl1pPr marL="0" indent="0">
              <a:buNone/>
              <a:defRPr lang="en-US" sz="1100" dirty="0" smtClean="0">
                <a:solidFill>
                  <a:schemeClr val="bg1"/>
                </a:solidFill>
              </a:defRPr>
            </a:lvl1pPr>
            <a:lvl2pPr>
              <a:defRPr lang="en-US" sz="1200" dirty="0" smtClean="0">
                <a:solidFill>
                  <a:schemeClr val="bg1"/>
                </a:solidFill>
              </a:defRPr>
            </a:lvl2pPr>
            <a:lvl3pPr>
              <a:defRPr lang="en-US" sz="1200" dirty="0" smtClean="0">
                <a:solidFill>
                  <a:schemeClr val="bg1"/>
                </a:solidFill>
              </a:defRPr>
            </a:lvl3pPr>
            <a:lvl4pPr>
              <a:defRPr lang="en-US" sz="1200" dirty="0" smtClean="0">
                <a:solidFill>
                  <a:schemeClr val="bg1"/>
                </a:solidFill>
              </a:defRPr>
            </a:lvl4pPr>
            <a:lvl5pPr>
              <a:defRPr lang="en-US" sz="1200" dirty="0">
                <a:solidFill>
                  <a:schemeClr val="bg1"/>
                </a:solidFill>
              </a:defRPr>
            </a:lvl5pPr>
          </a:lstStyle>
          <a:p>
            <a:pPr marL="171450" lvl="0" indent="-171450">
              <a:lnSpc>
                <a:spcPct val="100000"/>
              </a:lnSpc>
              <a:spcBef>
                <a:spcPts val="600"/>
              </a:spcBef>
            </a:pPr>
            <a:r>
              <a:rPr lang="en-US" dirty="0"/>
              <a:t>Click to start texting</a:t>
            </a:r>
          </a:p>
        </p:txBody>
      </p:sp>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383607" y="237316"/>
            <a:ext cx="8365106" cy="713597"/>
          </a:xfrm>
          <a:prstGeom prst="rect">
            <a:avLst/>
          </a:prstGeom>
        </p:spPr>
        <p:txBody>
          <a:bodyPr vert="horz" lIns="0" tIns="0" rIns="0" bIns="0" rtlCol="0" anchor="t" anchorCtr="0">
            <a:noAutofit/>
          </a:bodyPr>
          <a:lstStyle>
            <a:lvl1pPr algn="l">
              <a:defRPr>
                <a:solidFill>
                  <a:schemeClr val="bg1"/>
                </a:solidFill>
                <a:latin typeface="+mj-lt"/>
              </a:defRPr>
            </a:lvl1pPr>
          </a:lstStyle>
          <a:p>
            <a:r>
              <a:rPr lang="en-US" dirty="0"/>
              <a:t>Click to add a title</a:t>
            </a:r>
          </a:p>
        </p:txBody>
      </p:sp>
      <p:sp>
        <p:nvSpPr>
          <p:cNvPr id="22" name="Text Placeholder 2"/>
          <p:cNvSpPr>
            <a:spLocks noGrp="1"/>
          </p:cNvSpPr>
          <p:nvPr>
            <p:ph type="body" sz="quarter" idx="22" hasCustomPrompt="1"/>
          </p:nvPr>
        </p:nvSpPr>
        <p:spPr>
          <a:xfrm>
            <a:off x="520246" y="1289278"/>
            <a:ext cx="1512000" cy="442868"/>
          </a:xfrm>
          <a:prstGeom prst="rect">
            <a:avLst/>
          </a:prstGeom>
          <a:solidFill>
            <a:schemeClr val="accent4"/>
          </a:solidFill>
        </p:spPr>
        <p:txBody>
          <a:bodyPr lIns="72000" tIns="36000" rIns="72000" bIns="72000" anchor="ctr">
            <a:noAutofit/>
          </a:bodyPr>
          <a:lstStyle>
            <a:lvl1pPr marL="0" indent="0" algn="ctr">
              <a:lnSpc>
                <a:spcPct val="100000"/>
              </a:lnSpc>
              <a:spcBef>
                <a:spcPts val="600"/>
              </a:spcBef>
              <a:buFont typeface="Arial" panose="020B0604020202020204" pitchFamily="34" charset="0"/>
              <a:buNone/>
              <a:defRPr lang="en-US" sz="1200" b="1" kern="1200" dirty="0">
                <a:solidFill>
                  <a:schemeClr val="bg1"/>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1" name="Text Placeholder 2"/>
          <p:cNvSpPr>
            <a:spLocks noGrp="1"/>
          </p:cNvSpPr>
          <p:nvPr>
            <p:ph type="body" sz="quarter" idx="31" hasCustomPrompt="1"/>
          </p:nvPr>
        </p:nvSpPr>
        <p:spPr>
          <a:xfrm>
            <a:off x="2168123" y="1289278"/>
            <a:ext cx="1512000" cy="442868"/>
          </a:xfrm>
          <a:prstGeom prst="rect">
            <a:avLst/>
          </a:prstGeom>
          <a:solidFill>
            <a:schemeClr val="accent4"/>
          </a:solidFill>
        </p:spPr>
        <p:txBody>
          <a:bodyPr lIns="72000" tIns="36000" rIns="72000" bIns="72000" anchor="ctr">
            <a:noAutofit/>
          </a:bodyPr>
          <a:lstStyle>
            <a:lvl1pPr marL="0" indent="0" algn="ctr">
              <a:lnSpc>
                <a:spcPct val="100000"/>
              </a:lnSpc>
              <a:spcBef>
                <a:spcPts val="600"/>
              </a:spcBef>
              <a:buFont typeface="Arial" panose="020B0604020202020204" pitchFamily="34" charset="0"/>
              <a:buNone/>
              <a:defRPr lang="en-US" sz="1200" b="1" kern="1200" dirty="0">
                <a:solidFill>
                  <a:schemeClr val="bg1"/>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6" name="Text Placeholder 2"/>
          <p:cNvSpPr>
            <a:spLocks noGrp="1"/>
          </p:cNvSpPr>
          <p:nvPr>
            <p:ph type="body" sz="quarter" idx="34" hasCustomPrompt="1"/>
          </p:nvPr>
        </p:nvSpPr>
        <p:spPr>
          <a:xfrm>
            <a:off x="3816000" y="1289278"/>
            <a:ext cx="1512000" cy="442868"/>
          </a:xfrm>
          <a:prstGeom prst="rect">
            <a:avLst/>
          </a:prstGeom>
          <a:solidFill>
            <a:schemeClr val="accent4"/>
          </a:solidFill>
        </p:spPr>
        <p:txBody>
          <a:bodyPr lIns="72000" tIns="36000" rIns="72000" bIns="72000" anchor="ctr">
            <a:noAutofit/>
          </a:bodyPr>
          <a:lstStyle>
            <a:lvl1pPr marL="0" indent="0" algn="ctr">
              <a:lnSpc>
                <a:spcPct val="100000"/>
              </a:lnSpc>
              <a:spcBef>
                <a:spcPts val="600"/>
              </a:spcBef>
              <a:buFont typeface="Arial" panose="020B0604020202020204" pitchFamily="34" charset="0"/>
              <a:buNone/>
              <a:defRPr lang="en-US" sz="1200" b="1" kern="1200" dirty="0">
                <a:solidFill>
                  <a:schemeClr val="bg1"/>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1" name="Text Placeholder 2"/>
          <p:cNvSpPr>
            <a:spLocks noGrp="1"/>
          </p:cNvSpPr>
          <p:nvPr>
            <p:ph type="body" sz="quarter" idx="37" hasCustomPrompt="1"/>
          </p:nvPr>
        </p:nvSpPr>
        <p:spPr>
          <a:xfrm>
            <a:off x="5463877" y="1289278"/>
            <a:ext cx="1512000" cy="442868"/>
          </a:xfrm>
          <a:prstGeom prst="rect">
            <a:avLst/>
          </a:prstGeom>
          <a:solidFill>
            <a:schemeClr val="accent4"/>
          </a:solidFill>
        </p:spPr>
        <p:txBody>
          <a:bodyPr lIns="72000" tIns="36000" rIns="72000" bIns="72000" anchor="ctr">
            <a:noAutofit/>
          </a:bodyPr>
          <a:lstStyle>
            <a:lvl1pPr marL="0" indent="0" algn="ctr">
              <a:lnSpc>
                <a:spcPct val="100000"/>
              </a:lnSpc>
              <a:spcBef>
                <a:spcPts val="600"/>
              </a:spcBef>
              <a:buFont typeface="Arial" panose="020B0604020202020204" pitchFamily="34" charset="0"/>
              <a:buNone/>
              <a:defRPr lang="en-US" sz="1200" b="1" kern="1200" dirty="0">
                <a:solidFill>
                  <a:schemeClr val="bg1"/>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4" name="Text Placeholder 4"/>
          <p:cNvSpPr>
            <a:spLocks noGrp="1"/>
          </p:cNvSpPr>
          <p:nvPr>
            <p:ph type="body" sz="quarter" idx="27" hasCustomPrompt="1"/>
          </p:nvPr>
        </p:nvSpPr>
        <p:spPr>
          <a:xfrm>
            <a:off x="383607" y="735013"/>
            <a:ext cx="8365106"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bg1"/>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delete this placeholder if not needed</a:t>
            </a:r>
          </a:p>
        </p:txBody>
      </p:sp>
      <p:sp>
        <p:nvSpPr>
          <p:cNvPr id="40" name="Text Placeholder 23">
            <a:extLst>
              <a:ext uri="{FF2B5EF4-FFF2-40B4-BE49-F238E27FC236}">
                <a16:creationId xmlns:a16="http://schemas.microsoft.com/office/drawing/2014/main" id="{32F94577-9F18-DE4D-A0A9-9ADEBCA20A3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1" name="Text Placeholder 26">
            <a:extLst>
              <a:ext uri="{FF2B5EF4-FFF2-40B4-BE49-F238E27FC236}">
                <a16:creationId xmlns:a16="http://schemas.microsoft.com/office/drawing/2014/main" id="{54052D44-6286-7A4C-A104-C5B58C0758F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2" name="Text Placeholder 26">
            <a:extLst>
              <a:ext uri="{FF2B5EF4-FFF2-40B4-BE49-F238E27FC236}">
                <a16:creationId xmlns:a16="http://schemas.microsoft.com/office/drawing/2014/main" id="{6965F9F6-9582-3B44-8D17-4FB74185570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3" name="Text Placeholder 26">
            <a:extLst>
              <a:ext uri="{FF2B5EF4-FFF2-40B4-BE49-F238E27FC236}">
                <a16:creationId xmlns:a16="http://schemas.microsoft.com/office/drawing/2014/main" id="{B5D6ACFC-59CB-2546-B161-36372765F6E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4" name="Text Placeholder 26">
            <a:extLst>
              <a:ext uri="{FF2B5EF4-FFF2-40B4-BE49-F238E27FC236}">
                <a16:creationId xmlns:a16="http://schemas.microsoft.com/office/drawing/2014/main" id="{51B2DDAE-A441-1B46-8A20-9CD58571FFF0}"/>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5" name="Text Placeholder 26">
            <a:extLst>
              <a:ext uri="{FF2B5EF4-FFF2-40B4-BE49-F238E27FC236}">
                <a16:creationId xmlns:a16="http://schemas.microsoft.com/office/drawing/2014/main" id="{4A64439A-CBC6-004B-A46E-1316EF7EF0E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6" name="Text Placeholder 26">
            <a:extLst>
              <a:ext uri="{FF2B5EF4-FFF2-40B4-BE49-F238E27FC236}">
                <a16:creationId xmlns:a16="http://schemas.microsoft.com/office/drawing/2014/main" id="{64BE1802-9887-084E-80D2-302F0CAE3E7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3" name="Text Placeholder 2">
            <a:extLst>
              <a:ext uri="{FF2B5EF4-FFF2-40B4-BE49-F238E27FC236}">
                <a16:creationId xmlns:a16="http://schemas.microsoft.com/office/drawing/2014/main" id="{46183151-3EA5-B14B-8BAA-DEB957261212}"/>
              </a:ext>
            </a:extLst>
          </p:cNvPr>
          <p:cNvSpPr>
            <a:spLocks noGrp="1"/>
          </p:cNvSpPr>
          <p:nvPr>
            <p:ph type="body" sz="quarter" idx="45" hasCustomPrompt="1"/>
          </p:nvPr>
        </p:nvSpPr>
        <p:spPr>
          <a:xfrm>
            <a:off x="7111754" y="1286977"/>
            <a:ext cx="1512000" cy="442868"/>
          </a:xfrm>
          <a:prstGeom prst="rect">
            <a:avLst/>
          </a:prstGeom>
          <a:solidFill>
            <a:schemeClr val="accent4"/>
          </a:solidFill>
        </p:spPr>
        <p:txBody>
          <a:bodyPr lIns="72000" tIns="36000" rIns="72000" bIns="72000" anchor="ctr">
            <a:noAutofit/>
          </a:bodyPr>
          <a:lstStyle>
            <a:lvl1pPr marL="0" indent="0" algn="ctr">
              <a:lnSpc>
                <a:spcPct val="100000"/>
              </a:lnSpc>
              <a:spcBef>
                <a:spcPts val="600"/>
              </a:spcBef>
              <a:buFont typeface="Arial" panose="020B0604020202020204" pitchFamily="34" charset="0"/>
              <a:buNone/>
              <a:defRPr lang="en-US" sz="1200" b="1" kern="1200" dirty="0">
                <a:solidFill>
                  <a:schemeClr val="bg1"/>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24" name="Picture Placeholder 6">
            <a:extLst>
              <a:ext uri="{FF2B5EF4-FFF2-40B4-BE49-F238E27FC236}">
                <a16:creationId xmlns:a16="http://schemas.microsoft.com/office/drawing/2014/main" id="{67F31111-9B73-994F-BE8C-C55388657C7A}"/>
              </a:ext>
            </a:extLst>
          </p:cNvPr>
          <p:cNvSpPr>
            <a:spLocks noGrp="1"/>
          </p:cNvSpPr>
          <p:nvPr>
            <p:ph type="pic" sz="quarter" idx="21" hasCustomPrompt="1"/>
          </p:nvPr>
        </p:nvSpPr>
        <p:spPr>
          <a:xfrm>
            <a:off x="520246" y="3531511"/>
            <a:ext cx="1512000" cy="885879"/>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9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5" name="Picture Placeholder 6">
            <a:extLst>
              <a:ext uri="{FF2B5EF4-FFF2-40B4-BE49-F238E27FC236}">
                <a16:creationId xmlns:a16="http://schemas.microsoft.com/office/drawing/2014/main" id="{25E0286D-50C3-EE4F-A08D-A45D27C90585}"/>
              </a:ext>
            </a:extLst>
          </p:cNvPr>
          <p:cNvSpPr>
            <a:spLocks noGrp="1"/>
          </p:cNvSpPr>
          <p:nvPr>
            <p:ph type="pic" sz="quarter" idx="42" hasCustomPrompt="1"/>
          </p:nvPr>
        </p:nvSpPr>
        <p:spPr>
          <a:xfrm>
            <a:off x="2168123" y="3532278"/>
            <a:ext cx="1512000" cy="885879"/>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9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6" name="Picture Placeholder 6">
            <a:extLst>
              <a:ext uri="{FF2B5EF4-FFF2-40B4-BE49-F238E27FC236}">
                <a16:creationId xmlns:a16="http://schemas.microsoft.com/office/drawing/2014/main" id="{13E1438A-7205-A64F-9BA2-15966D25191B}"/>
              </a:ext>
            </a:extLst>
          </p:cNvPr>
          <p:cNvSpPr>
            <a:spLocks noGrp="1"/>
          </p:cNvSpPr>
          <p:nvPr>
            <p:ph type="pic" sz="quarter" idx="43" hasCustomPrompt="1"/>
          </p:nvPr>
        </p:nvSpPr>
        <p:spPr>
          <a:xfrm>
            <a:off x="3816000" y="3533045"/>
            <a:ext cx="1512000" cy="885879"/>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9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0" name="Picture Placeholder 6">
            <a:extLst>
              <a:ext uri="{FF2B5EF4-FFF2-40B4-BE49-F238E27FC236}">
                <a16:creationId xmlns:a16="http://schemas.microsoft.com/office/drawing/2014/main" id="{D2F8F7FC-F872-9A4D-880C-DFB2B6BF2FC9}"/>
              </a:ext>
            </a:extLst>
          </p:cNvPr>
          <p:cNvSpPr>
            <a:spLocks noGrp="1"/>
          </p:cNvSpPr>
          <p:nvPr>
            <p:ph type="pic" sz="quarter" idx="44" hasCustomPrompt="1"/>
          </p:nvPr>
        </p:nvSpPr>
        <p:spPr>
          <a:xfrm>
            <a:off x="5463877" y="3533812"/>
            <a:ext cx="1512000" cy="885879"/>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9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2" name="Picture Placeholder 6">
            <a:extLst>
              <a:ext uri="{FF2B5EF4-FFF2-40B4-BE49-F238E27FC236}">
                <a16:creationId xmlns:a16="http://schemas.microsoft.com/office/drawing/2014/main" id="{5F0A1A9F-D759-624F-B353-9EE6AE93350E}"/>
              </a:ext>
            </a:extLst>
          </p:cNvPr>
          <p:cNvSpPr>
            <a:spLocks noGrp="1"/>
          </p:cNvSpPr>
          <p:nvPr>
            <p:ph type="pic" sz="quarter" idx="47" hasCustomPrompt="1"/>
          </p:nvPr>
        </p:nvSpPr>
        <p:spPr>
          <a:xfrm>
            <a:off x="7111754" y="3531511"/>
            <a:ext cx="1512000" cy="885879"/>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9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49" name="Text Placeholder 4">
            <a:extLst>
              <a:ext uri="{FF2B5EF4-FFF2-40B4-BE49-F238E27FC236}">
                <a16:creationId xmlns:a16="http://schemas.microsoft.com/office/drawing/2014/main" id="{F6EA8471-D1E4-4A65-88C9-A5D003429857}"/>
              </a:ext>
            </a:extLst>
          </p:cNvPr>
          <p:cNvSpPr>
            <a:spLocks noGrp="1"/>
          </p:cNvSpPr>
          <p:nvPr>
            <p:ph type="body" sz="quarter" idx="58" hasCustomPrompt="1"/>
          </p:nvPr>
        </p:nvSpPr>
        <p:spPr>
          <a:xfrm>
            <a:off x="2168123" y="1854343"/>
            <a:ext cx="1512000" cy="783140"/>
          </a:xfrm>
          <a:prstGeom prst="rect">
            <a:avLst/>
          </a:prstGeom>
          <a:solidFill>
            <a:schemeClr val="tx2">
              <a:lumMod val="75000"/>
            </a:schemeClr>
          </a:solidFill>
        </p:spPr>
        <p:txBody>
          <a:bodyPr lIns="108000" tIns="108000" rIns="108000" bIns="108000">
            <a:noAutofit/>
          </a:bodyPr>
          <a:lstStyle>
            <a:lvl1pPr marL="0" indent="0">
              <a:buNone/>
              <a:defRPr lang="en-US" sz="1100" dirty="0" smtClean="0">
                <a:solidFill>
                  <a:schemeClr val="bg1"/>
                </a:solidFill>
              </a:defRPr>
            </a:lvl1pPr>
          </a:lstStyle>
          <a:p>
            <a:pPr marL="171450" lvl="0" indent="-171450">
              <a:lnSpc>
                <a:spcPct val="100000"/>
              </a:lnSpc>
              <a:spcBef>
                <a:spcPts val="600"/>
              </a:spcBef>
            </a:pPr>
            <a:r>
              <a:rPr lang="en-US" dirty="0"/>
              <a:t>Click to start texting</a:t>
            </a:r>
          </a:p>
        </p:txBody>
      </p:sp>
      <p:sp>
        <p:nvSpPr>
          <p:cNvPr id="50" name="Text Placeholder 4">
            <a:extLst>
              <a:ext uri="{FF2B5EF4-FFF2-40B4-BE49-F238E27FC236}">
                <a16:creationId xmlns:a16="http://schemas.microsoft.com/office/drawing/2014/main" id="{DBECBF94-1392-45AF-939B-6E5818044EAB}"/>
              </a:ext>
            </a:extLst>
          </p:cNvPr>
          <p:cNvSpPr>
            <a:spLocks noGrp="1"/>
          </p:cNvSpPr>
          <p:nvPr>
            <p:ph type="body" sz="quarter" idx="59" hasCustomPrompt="1"/>
          </p:nvPr>
        </p:nvSpPr>
        <p:spPr>
          <a:xfrm>
            <a:off x="3816000" y="1854343"/>
            <a:ext cx="1512000" cy="783140"/>
          </a:xfrm>
          <a:prstGeom prst="rect">
            <a:avLst/>
          </a:prstGeom>
          <a:solidFill>
            <a:schemeClr val="bg2">
              <a:lumMod val="75000"/>
              <a:lumOff val="25000"/>
            </a:schemeClr>
          </a:solidFill>
        </p:spPr>
        <p:txBody>
          <a:bodyPr lIns="108000" tIns="108000" rIns="108000" bIns="108000">
            <a:noAutofit/>
          </a:bodyPr>
          <a:lstStyle>
            <a:lvl1pPr marL="0" indent="0">
              <a:buNone/>
              <a:defRPr lang="en-US" sz="1100" dirty="0" smtClean="0">
                <a:solidFill>
                  <a:schemeClr val="bg1"/>
                </a:solidFill>
              </a:defRPr>
            </a:lvl1pPr>
          </a:lstStyle>
          <a:p>
            <a:pPr marL="171450" lvl="0" indent="-171450">
              <a:lnSpc>
                <a:spcPct val="100000"/>
              </a:lnSpc>
              <a:spcBef>
                <a:spcPts val="600"/>
              </a:spcBef>
            </a:pPr>
            <a:r>
              <a:rPr lang="en-US" dirty="0"/>
              <a:t>Click to start texting</a:t>
            </a:r>
          </a:p>
        </p:txBody>
      </p:sp>
      <p:sp>
        <p:nvSpPr>
          <p:cNvPr id="51" name="Text Placeholder 4">
            <a:extLst>
              <a:ext uri="{FF2B5EF4-FFF2-40B4-BE49-F238E27FC236}">
                <a16:creationId xmlns:a16="http://schemas.microsoft.com/office/drawing/2014/main" id="{02FF9655-E878-40E6-93DC-19CFED528708}"/>
              </a:ext>
            </a:extLst>
          </p:cNvPr>
          <p:cNvSpPr>
            <a:spLocks noGrp="1"/>
          </p:cNvSpPr>
          <p:nvPr>
            <p:ph type="body" sz="quarter" idx="60" hasCustomPrompt="1"/>
          </p:nvPr>
        </p:nvSpPr>
        <p:spPr>
          <a:xfrm>
            <a:off x="5463877" y="1854343"/>
            <a:ext cx="1512000" cy="783140"/>
          </a:xfrm>
          <a:prstGeom prst="rect">
            <a:avLst/>
          </a:prstGeom>
          <a:solidFill>
            <a:schemeClr val="tx2">
              <a:lumMod val="75000"/>
            </a:schemeClr>
          </a:solidFill>
        </p:spPr>
        <p:txBody>
          <a:bodyPr lIns="108000" tIns="108000" rIns="108000" bIns="108000">
            <a:noAutofit/>
          </a:bodyPr>
          <a:lstStyle>
            <a:lvl1pPr marL="0" indent="0">
              <a:buNone/>
              <a:defRPr lang="en-US" sz="1100" dirty="0" smtClean="0">
                <a:solidFill>
                  <a:schemeClr val="bg1"/>
                </a:solidFill>
              </a:defRPr>
            </a:lvl1pPr>
          </a:lstStyle>
          <a:p>
            <a:pPr marL="171450" lvl="0" indent="-171450">
              <a:lnSpc>
                <a:spcPct val="100000"/>
              </a:lnSpc>
              <a:spcBef>
                <a:spcPts val="600"/>
              </a:spcBef>
            </a:pPr>
            <a:r>
              <a:rPr lang="en-US" dirty="0"/>
              <a:t>Click to start texting</a:t>
            </a:r>
          </a:p>
        </p:txBody>
      </p:sp>
      <p:sp>
        <p:nvSpPr>
          <p:cNvPr id="52" name="Text Placeholder 4">
            <a:extLst>
              <a:ext uri="{FF2B5EF4-FFF2-40B4-BE49-F238E27FC236}">
                <a16:creationId xmlns:a16="http://schemas.microsoft.com/office/drawing/2014/main" id="{37593288-E5BA-492A-88C7-F0F27E8801D7}"/>
              </a:ext>
            </a:extLst>
          </p:cNvPr>
          <p:cNvSpPr>
            <a:spLocks noGrp="1"/>
          </p:cNvSpPr>
          <p:nvPr>
            <p:ph type="body" sz="quarter" idx="61" hasCustomPrompt="1"/>
          </p:nvPr>
        </p:nvSpPr>
        <p:spPr>
          <a:xfrm>
            <a:off x="7111754" y="1854343"/>
            <a:ext cx="1512000" cy="783140"/>
          </a:xfrm>
          <a:prstGeom prst="rect">
            <a:avLst/>
          </a:prstGeom>
          <a:solidFill>
            <a:schemeClr val="bg2">
              <a:lumMod val="90000"/>
              <a:lumOff val="10000"/>
            </a:schemeClr>
          </a:solidFill>
        </p:spPr>
        <p:txBody>
          <a:bodyPr lIns="108000" tIns="108000" rIns="108000" bIns="108000">
            <a:noAutofit/>
          </a:bodyPr>
          <a:lstStyle>
            <a:lvl1pPr marL="0" indent="0">
              <a:buNone/>
              <a:defRPr lang="en-US" sz="1100" dirty="0" smtClean="0">
                <a:solidFill>
                  <a:schemeClr val="bg1"/>
                </a:solidFill>
              </a:defRPr>
            </a:lvl1pPr>
            <a:lvl2pPr>
              <a:defRPr lang="en-US" sz="1200" dirty="0" smtClean="0">
                <a:solidFill>
                  <a:schemeClr val="bg1"/>
                </a:solidFill>
              </a:defRPr>
            </a:lvl2pPr>
            <a:lvl3pPr>
              <a:defRPr lang="en-US" sz="1200" dirty="0" smtClean="0">
                <a:solidFill>
                  <a:schemeClr val="bg1"/>
                </a:solidFill>
              </a:defRPr>
            </a:lvl3pPr>
            <a:lvl4pPr>
              <a:defRPr lang="en-US" sz="1200" dirty="0" smtClean="0">
                <a:solidFill>
                  <a:schemeClr val="bg1"/>
                </a:solidFill>
              </a:defRPr>
            </a:lvl4pPr>
            <a:lvl5pPr>
              <a:defRPr lang="en-US" sz="1200" dirty="0">
                <a:solidFill>
                  <a:schemeClr val="bg1"/>
                </a:solidFill>
              </a:defRPr>
            </a:lvl5pPr>
          </a:lstStyle>
          <a:p>
            <a:pPr marL="171450" lvl="0" indent="-171450">
              <a:lnSpc>
                <a:spcPct val="100000"/>
              </a:lnSpc>
              <a:spcBef>
                <a:spcPts val="600"/>
              </a:spcBef>
            </a:pPr>
            <a:r>
              <a:rPr lang="en-US" dirty="0"/>
              <a:t>Click to start texting</a:t>
            </a:r>
          </a:p>
        </p:txBody>
      </p:sp>
      <p:sp>
        <p:nvSpPr>
          <p:cNvPr id="53" name="Text Placeholder 4">
            <a:extLst>
              <a:ext uri="{FF2B5EF4-FFF2-40B4-BE49-F238E27FC236}">
                <a16:creationId xmlns:a16="http://schemas.microsoft.com/office/drawing/2014/main" id="{0E5CE476-CFF9-4E27-B5A1-337A49477FAA}"/>
              </a:ext>
            </a:extLst>
          </p:cNvPr>
          <p:cNvSpPr>
            <a:spLocks noGrp="1"/>
          </p:cNvSpPr>
          <p:nvPr>
            <p:ph type="body" sz="quarter" idx="62" hasCustomPrompt="1"/>
          </p:nvPr>
        </p:nvSpPr>
        <p:spPr>
          <a:xfrm>
            <a:off x="520246" y="2748371"/>
            <a:ext cx="1512000" cy="783140"/>
          </a:xfrm>
          <a:prstGeom prst="rect">
            <a:avLst/>
          </a:prstGeom>
          <a:solidFill>
            <a:schemeClr val="accent4"/>
          </a:solidFill>
        </p:spPr>
        <p:txBody>
          <a:bodyPr lIns="108000" tIns="108000" rIns="108000" bIns="108000">
            <a:noAutofit/>
          </a:bodyPr>
          <a:lstStyle>
            <a:lvl1pPr marL="0" indent="0">
              <a:buNone/>
              <a:defRPr lang="en-US" sz="1100" dirty="0" smtClean="0">
                <a:solidFill>
                  <a:schemeClr val="bg1"/>
                </a:solidFill>
              </a:defRPr>
            </a:lvl1pPr>
          </a:lstStyle>
          <a:p>
            <a:pPr marL="171450" lvl="0" indent="-171450">
              <a:lnSpc>
                <a:spcPct val="100000"/>
              </a:lnSpc>
              <a:spcBef>
                <a:spcPts val="600"/>
              </a:spcBef>
            </a:pPr>
            <a:r>
              <a:rPr lang="en-US" dirty="0"/>
              <a:t>Click to start texting</a:t>
            </a:r>
          </a:p>
        </p:txBody>
      </p:sp>
      <p:sp>
        <p:nvSpPr>
          <p:cNvPr id="54" name="Text Placeholder 4">
            <a:extLst>
              <a:ext uri="{FF2B5EF4-FFF2-40B4-BE49-F238E27FC236}">
                <a16:creationId xmlns:a16="http://schemas.microsoft.com/office/drawing/2014/main" id="{4595539A-EF6B-4556-8BB8-03F1AF40A0D6}"/>
              </a:ext>
            </a:extLst>
          </p:cNvPr>
          <p:cNvSpPr>
            <a:spLocks noGrp="1"/>
          </p:cNvSpPr>
          <p:nvPr>
            <p:ph type="body" sz="quarter" idx="63" hasCustomPrompt="1"/>
          </p:nvPr>
        </p:nvSpPr>
        <p:spPr>
          <a:xfrm>
            <a:off x="2168123" y="2748371"/>
            <a:ext cx="1512000" cy="783140"/>
          </a:xfrm>
          <a:prstGeom prst="rect">
            <a:avLst/>
          </a:prstGeom>
          <a:solidFill>
            <a:schemeClr val="accent4"/>
          </a:solidFill>
        </p:spPr>
        <p:txBody>
          <a:bodyPr lIns="108000" tIns="108000" rIns="108000" bIns="108000">
            <a:noAutofit/>
          </a:bodyPr>
          <a:lstStyle>
            <a:lvl1pPr marL="0" indent="0">
              <a:buNone/>
              <a:defRPr lang="en-US" sz="1100" dirty="0" smtClean="0">
                <a:solidFill>
                  <a:schemeClr val="bg1"/>
                </a:solidFill>
              </a:defRPr>
            </a:lvl1pPr>
          </a:lstStyle>
          <a:p>
            <a:pPr marL="171450" lvl="0" indent="-171450">
              <a:lnSpc>
                <a:spcPct val="100000"/>
              </a:lnSpc>
              <a:spcBef>
                <a:spcPts val="600"/>
              </a:spcBef>
            </a:pPr>
            <a:r>
              <a:rPr lang="en-US" dirty="0"/>
              <a:t>Click to start texting</a:t>
            </a:r>
          </a:p>
        </p:txBody>
      </p:sp>
      <p:sp>
        <p:nvSpPr>
          <p:cNvPr id="55" name="Text Placeholder 4">
            <a:extLst>
              <a:ext uri="{FF2B5EF4-FFF2-40B4-BE49-F238E27FC236}">
                <a16:creationId xmlns:a16="http://schemas.microsoft.com/office/drawing/2014/main" id="{D4E40955-A0A9-470D-87DB-8F58B028AE7B}"/>
              </a:ext>
            </a:extLst>
          </p:cNvPr>
          <p:cNvSpPr>
            <a:spLocks noGrp="1"/>
          </p:cNvSpPr>
          <p:nvPr>
            <p:ph type="body" sz="quarter" idx="64" hasCustomPrompt="1"/>
          </p:nvPr>
        </p:nvSpPr>
        <p:spPr>
          <a:xfrm>
            <a:off x="3816000" y="2748371"/>
            <a:ext cx="1512000" cy="783140"/>
          </a:xfrm>
          <a:prstGeom prst="rect">
            <a:avLst/>
          </a:prstGeom>
          <a:solidFill>
            <a:schemeClr val="accent4"/>
          </a:solidFill>
        </p:spPr>
        <p:txBody>
          <a:bodyPr lIns="108000" tIns="108000" rIns="108000" bIns="108000">
            <a:noAutofit/>
          </a:bodyPr>
          <a:lstStyle>
            <a:lvl1pPr marL="0" indent="0">
              <a:buNone/>
              <a:defRPr lang="en-US" sz="1100" dirty="0" smtClean="0">
                <a:solidFill>
                  <a:schemeClr val="bg1"/>
                </a:solidFill>
              </a:defRPr>
            </a:lvl1pPr>
          </a:lstStyle>
          <a:p>
            <a:pPr marL="171450" lvl="0" indent="-171450">
              <a:lnSpc>
                <a:spcPct val="100000"/>
              </a:lnSpc>
              <a:spcBef>
                <a:spcPts val="600"/>
              </a:spcBef>
            </a:pPr>
            <a:r>
              <a:rPr lang="en-US" dirty="0"/>
              <a:t>Click to start texting</a:t>
            </a:r>
          </a:p>
        </p:txBody>
      </p:sp>
      <p:sp>
        <p:nvSpPr>
          <p:cNvPr id="56" name="Text Placeholder 4">
            <a:extLst>
              <a:ext uri="{FF2B5EF4-FFF2-40B4-BE49-F238E27FC236}">
                <a16:creationId xmlns:a16="http://schemas.microsoft.com/office/drawing/2014/main" id="{ECAA7046-9B2B-4FF2-9FEF-367C146ED901}"/>
              </a:ext>
            </a:extLst>
          </p:cNvPr>
          <p:cNvSpPr>
            <a:spLocks noGrp="1"/>
          </p:cNvSpPr>
          <p:nvPr>
            <p:ph type="body" sz="quarter" idx="65" hasCustomPrompt="1"/>
          </p:nvPr>
        </p:nvSpPr>
        <p:spPr>
          <a:xfrm>
            <a:off x="5463877" y="2748371"/>
            <a:ext cx="1512000" cy="783140"/>
          </a:xfrm>
          <a:prstGeom prst="rect">
            <a:avLst/>
          </a:prstGeom>
          <a:solidFill>
            <a:schemeClr val="accent4"/>
          </a:solidFill>
        </p:spPr>
        <p:txBody>
          <a:bodyPr lIns="108000" tIns="108000" rIns="108000" bIns="108000">
            <a:noAutofit/>
          </a:bodyPr>
          <a:lstStyle>
            <a:lvl1pPr marL="0" indent="0">
              <a:buNone/>
              <a:defRPr lang="en-US" sz="1100" dirty="0" smtClean="0">
                <a:solidFill>
                  <a:schemeClr val="bg1"/>
                </a:solidFill>
              </a:defRPr>
            </a:lvl1pPr>
          </a:lstStyle>
          <a:p>
            <a:pPr marL="171450" lvl="0" indent="-171450">
              <a:lnSpc>
                <a:spcPct val="100000"/>
              </a:lnSpc>
              <a:spcBef>
                <a:spcPts val="600"/>
              </a:spcBef>
            </a:pPr>
            <a:r>
              <a:rPr lang="en-US" dirty="0"/>
              <a:t>Click to start texting</a:t>
            </a:r>
          </a:p>
        </p:txBody>
      </p:sp>
      <p:sp>
        <p:nvSpPr>
          <p:cNvPr id="57" name="Text Placeholder 4">
            <a:extLst>
              <a:ext uri="{FF2B5EF4-FFF2-40B4-BE49-F238E27FC236}">
                <a16:creationId xmlns:a16="http://schemas.microsoft.com/office/drawing/2014/main" id="{A26F6142-10BB-4C27-B15F-01FFBA99D38A}"/>
              </a:ext>
            </a:extLst>
          </p:cNvPr>
          <p:cNvSpPr>
            <a:spLocks noGrp="1"/>
          </p:cNvSpPr>
          <p:nvPr>
            <p:ph type="body" sz="quarter" idx="66" hasCustomPrompt="1"/>
          </p:nvPr>
        </p:nvSpPr>
        <p:spPr>
          <a:xfrm>
            <a:off x="7111754" y="2748371"/>
            <a:ext cx="1512000" cy="783140"/>
          </a:xfrm>
          <a:prstGeom prst="rect">
            <a:avLst/>
          </a:prstGeom>
          <a:solidFill>
            <a:schemeClr val="accent4"/>
          </a:solidFill>
        </p:spPr>
        <p:txBody>
          <a:bodyPr lIns="108000" tIns="108000" rIns="108000" bIns="108000">
            <a:noAutofit/>
          </a:bodyPr>
          <a:lstStyle>
            <a:lvl1pPr marL="0" indent="0">
              <a:buNone/>
              <a:defRPr lang="en-US" sz="1100" dirty="0" smtClean="0">
                <a:solidFill>
                  <a:schemeClr val="bg1"/>
                </a:solidFill>
              </a:defRPr>
            </a:lvl1pPr>
          </a:lstStyle>
          <a:p>
            <a:pPr marL="171450" lvl="0" indent="-171450">
              <a:lnSpc>
                <a:spcPct val="100000"/>
              </a:lnSpc>
              <a:spcBef>
                <a:spcPts val="600"/>
              </a:spcBef>
            </a:pPr>
            <a:r>
              <a:rPr lang="en-US" dirty="0"/>
              <a:t>Click to start texting</a:t>
            </a:r>
          </a:p>
        </p:txBody>
      </p:sp>
      <p:sp>
        <p:nvSpPr>
          <p:cNvPr id="58" name="Text Placeholder 4">
            <a:extLst>
              <a:ext uri="{FF2B5EF4-FFF2-40B4-BE49-F238E27FC236}">
                <a16:creationId xmlns:a16="http://schemas.microsoft.com/office/drawing/2014/main" id="{B98BB56F-1036-4549-86F9-361A174B4389}"/>
              </a:ext>
            </a:extLst>
          </p:cNvPr>
          <p:cNvSpPr>
            <a:spLocks noGrp="1"/>
          </p:cNvSpPr>
          <p:nvPr>
            <p:ph type="body" sz="quarter" idx="67" hasCustomPrompt="1"/>
          </p:nvPr>
        </p:nvSpPr>
        <p:spPr>
          <a:xfrm rot="16200000">
            <a:off x="-54046" y="2117755"/>
            <a:ext cx="783141" cy="229375"/>
          </a:xfrm>
          <a:prstGeom prst="rect">
            <a:avLst/>
          </a:prstGeom>
          <a:solidFill>
            <a:schemeClr val="bg2">
              <a:lumMod val="90000"/>
              <a:lumOff val="10000"/>
            </a:schemeClr>
          </a:solidFill>
        </p:spPr>
        <p:txBody>
          <a:bodyPr lIns="0" tIns="0" rIns="0" bIns="0" anchor="ctr">
            <a:noAutofit/>
          </a:bodyPr>
          <a:lstStyle>
            <a:lvl1pPr marL="0" indent="0" algn="ctr">
              <a:buNone/>
              <a:defRPr lang="en-US" sz="1000" dirty="0" smtClean="0">
                <a:solidFill>
                  <a:schemeClr val="bg1"/>
                </a:solidFill>
              </a:defRPr>
            </a:lvl1pPr>
          </a:lstStyle>
          <a:p>
            <a:pPr marL="171450" lvl="0" indent="-171450" algn="ctr">
              <a:lnSpc>
                <a:spcPct val="100000"/>
              </a:lnSpc>
              <a:spcBef>
                <a:spcPts val="600"/>
              </a:spcBef>
            </a:pPr>
            <a:r>
              <a:rPr lang="en-US" dirty="0"/>
              <a:t>A text</a:t>
            </a:r>
          </a:p>
        </p:txBody>
      </p:sp>
      <p:sp>
        <p:nvSpPr>
          <p:cNvPr id="59" name="Text Placeholder 4">
            <a:extLst>
              <a:ext uri="{FF2B5EF4-FFF2-40B4-BE49-F238E27FC236}">
                <a16:creationId xmlns:a16="http://schemas.microsoft.com/office/drawing/2014/main" id="{00E743CB-5E0F-436D-BAD5-FE3F603C8934}"/>
              </a:ext>
            </a:extLst>
          </p:cNvPr>
          <p:cNvSpPr>
            <a:spLocks noGrp="1"/>
          </p:cNvSpPr>
          <p:nvPr>
            <p:ph type="body" sz="quarter" idx="68" hasCustomPrompt="1"/>
          </p:nvPr>
        </p:nvSpPr>
        <p:spPr>
          <a:xfrm rot="16200000">
            <a:off x="-54046" y="3025254"/>
            <a:ext cx="783141" cy="229375"/>
          </a:xfrm>
          <a:prstGeom prst="rect">
            <a:avLst/>
          </a:prstGeom>
          <a:solidFill>
            <a:schemeClr val="accent4"/>
          </a:solidFill>
        </p:spPr>
        <p:txBody>
          <a:bodyPr lIns="0" tIns="0" rIns="0" bIns="0" anchor="ctr">
            <a:noAutofit/>
          </a:bodyPr>
          <a:lstStyle>
            <a:lvl1pPr marL="0" indent="0" algn="ctr">
              <a:buNone/>
              <a:defRPr lang="en-US" sz="1000" dirty="0" smtClean="0">
                <a:solidFill>
                  <a:schemeClr val="bg1"/>
                </a:solidFill>
              </a:defRPr>
            </a:lvl1pPr>
          </a:lstStyle>
          <a:p>
            <a:pPr marL="171450" lvl="0" indent="-171450" algn="ctr">
              <a:lnSpc>
                <a:spcPct val="100000"/>
              </a:lnSpc>
              <a:spcBef>
                <a:spcPts val="600"/>
              </a:spcBef>
            </a:pPr>
            <a:r>
              <a:rPr lang="en-US" dirty="0"/>
              <a:t>A text</a:t>
            </a:r>
          </a:p>
        </p:txBody>
      </p:sp>
    </p:spTree>
    <p:extLst>
      <p:ext uri="{BB962C8B-B14F-4D97-AF65-F5344CB8AC3E}">
        <p14:creationId xmlns:p14="http://schemas.microsoft.com/office/powerpoint/2010/main" val="26029913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text boxe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383607" y="237316"/>
            <a:ext cx="8365106"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2" name="Text Placeholder 2"/>
          <p:cNvSpPr>
            <a:spLocks noGrp="1"/>
          </p:cNvSpPr>
          <p:nvPr>
            <p:ph type="body" sz="quarter" idx="22" hasCustomPrompt="1"/>
          </p:nvPr>
        </p:nvSpPr>
        <p:spPr>
          <a:xfrm>
            <a:off x="383606" y="950913"/>
            <a:ext cx="4094697" cy="390244"/>
          </a:xfrm>
          <a:prstGeom prst="rect">
            <a:avLst/>
          </a:prstGeom>
          <a:solidFill>
            <a:schemeClr val="bg2"/>
          </a:solidFill>
        </p:spPr>
        <p:txBody>
          <a:bodyPr lIns="108000" tIns="0" rIns="108000" bIns="0" anchor="ctr">
            <a:noAutofit/>
          </a:bodyPr>
          <a:lstStyle>
            <a:lvl1pPr marL="0" indent="0" algn="l">
              <a:lnSpc>
                <a:spcPct val="100000"/>
              </a:lnSpc>
              <a:spcBef>
                <a:spcPts val="600"/>
              </a:spcBef>
              <a:buNone/>
              <a:defRPr lang="en-US" sz="1200" b="1" kern="1200" dirty="0">
                <a:solidFill>
                  <a:schemeClr val="tx2">
                    <a:lumMod val="40000"/>
                    <a:lumOff val="60000"/>
                  </a:schemeClr>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24" name="Text Placeholder 23">
            <a:extLst>
              <a:ext uri="{FF2B5EF4-FFF2-40B4-BE49-F238E27FC236}">
                <a16:creationId xmlns:a16="http://schemas.microsoft.com/office/drawing/2014/main" id="{6306FAC7-3730-214B-8C2A-A06E46206069}"/>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32" name="Text Placeholder 26">
            <a:extLst>
              <a:ext uri="{FF2B5EF4-FFF2-40B4-BE49-F238E27FC236}">
                <a16:creationId xmlns:a16="http://schemas.microsoft.com/office/drawing/2014/main" id="{D9A17C22-828F-2F46-B9C1-60774BCD8564}"/>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33" name="Text Placeholder 26">
            <a:extLst>
              <a:ext uri="{FF2B5EF4-FFF2-40B4-BE49-F238E27FC236}">
                <a16:creationId xmlns:a16="http://schemas.microsoft.com/office/drawing/2014/main" id="{80FBD341-9E04-5C46-988D-D0D68D53C4CA}"/>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36" name="Text Placeholder 26">
            <a:extLst>
              <a:ext uri="{FF2B5EF4-FFF2-40B4-BE49-F238E27FC236}">
                <a16:creationId xmlns:a16="http://schemas.microsoft.com/office/drawing/2014/main" id="{CFB84C3A-97D0-8E46-A67D-C12178470DC5}"/>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37" name="Text Placeholder 26">
            <a:extLst>
              <a:ext uri="{FF2B5EF4-FFF2-40B4-BE49-F238E27FC236}">
                <a16:creationId xmlns:a16="http://schemas.microsoft.com/office/drawing/2014/main" id="{9A4D76D6-ED6B-C341-A471-2E70DC156FC4}"/>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38" name="Text Placeholder 26">
            <a:extLst>
              <a:ext uri="{FF2B5EF4-FFF2-40B4-BE49-F238E27FC236}">
                <a16:creationId xmlns:a16="http://schemas.microsoft.com/office/drawing/2014/main" id="{B0A390DD-5D3C-B243-8F69-CBDAE542B3A4}"/>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39" name="Text Placeholder 26">
            <a:extLst>
              <a:ext uri="{FF2B5EF4-FFF2-40B4-BE49-F238E27FC236}">
                <a16:creationId xmlns:a16="http://schemas.microsoft.com/office/drawing/2014/main" id="{B8C39E84-5865-574B-B87A-50B6DAF7DA4D}"/>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3" name="Text Placeholder 2">
            <a:extLst>
              <a:ext uri="{FF2B5EF4-FFF2-40B4-BE49-F238E27FC236}">
                <a16:creationId xmlns:a16="http://schemas.microsoft.com/office/drawing/2014/main" id="{3B992F7D-20ED-4FBE-8CAB-E501A4A67B51}"/>
              </a:ext>
            </a:extLst>
          </p:cNvPr>
          <p:cNvSpPr>
            <a:spLocks noGrp="1"/>
          </p:cNvSpPr>
          <p:nvPr>
            <p:ph type="body" sz="quarter" idx="23" hasCustomPrompt="1"/>
          </p:nvPr>
        </p:nvSpPr>
        <p:spPr>
          <a:xfrm>
            <a:off x="384174" y="1356523"/>
            <a:ext cx="4093433" cy="1321719"/>
          </a:xfrm>
          <a:prstGeom prst="rect">
            <a:avLst/>
          </a:prstGeom>
          <a:solidFill>
            <a:schemeClr val="bg2"/>
          </a:solidFill>
        </p:spPr>
        <p:txBody>
          <a:bodyPr/>
          <a:lstStyle>
            <a:lvl1pPr marL="0" indent="0">
              <a:buNone/>
              <a:defRPr sz="1000">
                <a:solidFill>
                  <a:schemeClr val="bg1"/>
                </a:solidFill>
              </a:defRPr>
            </a:lvl1pPr>
            <a:lvl2pPr marL="3429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start texting</a:t>
            </a:r>
          </a:p>
        </p:txBody>
      </p:sp>
      <p:sp>
        <p:nvSpPr>
          <p:cNvPr id="44" name="Text Placeholder 2">
            <a:extLst>
              <a:ext uri="{FF2B5EF4-FFF2-40B4-BE49-F238E27FC236}">
                <a16:creationId xmlns:a16="http://schemas.microsoft.com/office/drawing/2014/main" id="{D0C46DFD-8E23-423A-9DB6-CD1EBF8ACEB6}"/>
              </a:ext>
            </a:extLst>
          </p:cNvPr>
          <p:cNvSpPr>
            <a:spLocks noGrp="1"/>
          </p:cNvSpPr>
          <p:nvPr>
            <p:ph type="body" sz="quarter" idx="24" hasCustomPrompt="1"/>
          </p:nvPr>
        </p:nvSpPr>
        <p:spPr>
          <a:xfrm>
            <a:off x="383606" y="2824034"/>
            <a:ext cx="4094697" cy="390244"/>
          </a:xfrm>
          <a:prstGeom prst="rect">
            <a:avLst/>
          </a:prstGeom>
          <a:solidFill>
            <a:schemeClr val="bg2"/>
          </a:solidFill>
        </p:spPr>
        <p:txBody>
          <a:bodyPr lIns="108000" tIns="0" rIns="108000" bIns="0" anchor="ctr">
            <a:noAutofit/>
          </a:bodyPr>
          <a:lstStyle>
            <a:lvl1pPr marL="0" indent="0" algn="l">
              <a:lnSpc>
                <a:spcPct val="100000"/>
              </a:lnSpc>
              <a:spcBef>
                <a:spcPts val="600"/>
              </a:spcBef>
              <a:buNone/>
              <a:defRPr lang="en-US" sz="1200" b="1" kern="1200" dirty="0">
                <a:solidFill>
                  <a:schemeClr val="tx2">
                    <a:lumMod val="40000"/>
                    <a:lumOff val="60000"/>
                  </a:schemeClr>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45" name="Text Placeholder 2">
            <a:extLst>
              <a:ext uri="{FF2B5EF4-FFF2-40B4-BE49-F238E27FC236}">
                <a16:creationId xmlns:a16="http://schemas.microsoft.com/office/drawing/2014/main" id="{EBE912DB-D3EB-4E9F-BA69-270E5456CDB7}"/>
              </a:ext>
            </a:extLst>
          </p:cNvPr>
          <p:cNvSpPr>
            <a:spLocks noGrp="1"/>
          </p:cNvSpPr>
          <p:nvPr>
            <p:ph type="body" sz="quarter" idx="25" hasCustomPrompt="1"/>
          </p:nvPr>
        </p:nvSpPr>
        <p:spPr>
          <a:xfrm>
            <a:off x="384174" y="3229644"/>
            <a:ext cx="4093433" cy="1321719"/>
          </a:xfrm>
          <a:prstGeom prst="rect">
            <a:avLst/>
          </a:prstGeom>
          <a:solidFill>
            <a:schemeClr val="bg2"/>
          </a:solidFill>
        </p:spPr>
        <p:txBody>
          <a:bodyPr/>
          <a:lstStyle>
            <a:lvl1pPr marL="0" indent="0">
              <a:buNone/>
              <a:defRPr sz="1000">
                <a:solidFill>
                  <a:schemeClr val="bg1"/>
                </a:solidFill>
              </a:defRPr>
            </a:lvl1pPr>
            <a:lvl2pPr marL="3429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start texting</a:t>
            </a:r>
          </a:p>
        </p:txBody>
      </p:sp>
      <p:sp>
        <p:nvSpPr>
          <p:cNvPr id="46" name="Text Placeholder 2">
            <a:extLst>
              <a:ext uri="{FF2B5EF4-FFF2-40B4-BE49-F238E27FC236}">
                <a16:creationId xmlns:a16="http://schemas.microsoft.com/office/drawing/2014/main" id="{0F2FB297-6187-41DC-A7B0-69094EBEEB56}"/>
              </a:ext>
            </a:extLst>
          </p:cNvPr>
          <p:cNvSpPr>
            <a:spLocks noGrp="1"/>
          </p:cNvSpPr>
          <p:nvPr>
            <p:ph type="body" sz="quarter" idx="26" hasCustomPrompt="1"/>
          </p:nvPr>
        </p:nvSpPr>
        <p:spPr>
          <a:xfrm>
            <a:off x="4654016" y="950913"/>
            <a:ext cx="4094697" cy="390244"/>
          </a:xfrm>
          <a:prstGeom prst="rect">
            <a:avLst/>
          </a:prstGeom>
          <a:solidFill>
            <a:schemeClr val="bg2"/>
          </a:solidFill>
        </p:spPr>
        <p:txBody>
          <a:bodyPr lIns="108000" tIns="0" rIns="108000" bIns="0" anchor="ctr">
            <a:noAutofit/>
          </a:bodyPr>
          <a:lstStyle>
            <a:lvl1pPr marL="0" indent="0" algn="l">
              <a:lnSpc>
                <a:spcPct val="100000"/>
              </a:lnSpc>
              <a:spcBef>
                <a:spcPts val="600"/>
              </a:spcBef>
              <a:buNone/>
              <a:defRPr lang="en-US" sz="1200" b="1" kern="1200" dirty="0">
                <a:solidFill>
                  <a:schemeClr val="tx2">
                    <a:lumMod val="40000"/>
                    <a:lumOff val="60000"/>
                  </a:schemeClr>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47" name="Text Placeholder 2">
            <a:extLst>
              <a:ext uri="{FF2B5EF4-FFF2-40B4-BE49-F238E27FC236}">
                <a16:creationId xmlns:a16="http://schemas.microsoft.com/office/drawing/2014/main" id="{A73920B9-8430-4140-8B87-B2009C82DE54}"/>
              </a:ext>
            </a:extLst>
          </p:cNvPr>
          <p:cNvSpPr>
            <a:spLocks noGrp="1"/>
          </p:cNvSpPr>
          <p:nvPr>
            <p:ph type="body" sz="quarter" idx="27" hasCustomPrompt="1"/>
          </p:nvPr>
        </p:nvSpPr>
        <p:spPr>
          <a:xfrm>
            <a:off x="4654584" y="1356523"/>
            <a:ext cx="4093433" cy="1321719"/>
          </a:xfrm>
          <a:prstGeom prst="rect">
            <a:avLst/>
          </a:prstGeom>
          <a:solidFill>
            <a:schemeClr val="bg2"/>
          </a:solidFill>
        </p:spPr>
        <p:txBody>
          <a:bodyPr/>
          <a:lstStyle>
            <a:lvl1pPr marL="0" indent="0">
              <a:buNone/>
              <a:defRPr sz="1000">
                <a:solidFill>
                  <a:schemeClr val="bg1"/>
                </a:solidFill>
              </a:defRPr>
            </a:lvl1pPr>
            <a:lvl2pPr marL="3429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start texting</a:t>
            </a:r>
          </a:p>
        </p:txBody>
      </p:sp>
      <p:sp>
        <p:nvSpPr>
          <p:cNvPr id="48" name="Text Placeholder 2">
            <a:extLst>
              <a:ext uri="{FF2B5EF4-FFF2-40B4-BE49-F238E27FC236}">
                <a16:creationId xmlns:a16="http://schemas.microsoft.com/office/drawing/2014/main" id="{1A3A0A02-62F3-4D15-B169-8F65FA685B0B}"/>
              </a:ext>
            </a:extLst>
          </p:cNvPr>
          <p:cNvSpPr>
            <a:spLocks noGrp="1"/>
          </p:cNvSpPr>
          <p:nvPr>
            <p:ph type="body" sz="quarter" idx="28" hasCustomPrompt="1"/>
          </p:nvPr>
        </p:nvSpPr>
        <p:spPr>
          <a:xfrm>
            <a:off x="4654016" y="2824034"/>
            <a:ext cx="4094697" cy="390244"/>
          </a:xfrm>
          <a:prstGeom prst="rect">
            <a:avLst/>
          </a:prstGeom>
          <a:solidFill>
            <a:schemeClr val="bg2"/>
          </a:solidFill>
        </p:spPr>
        <p:txBody>
          <a:bodyPr lIns="108000" tIns="0" rIns="108000" bIns="0" anchor="ctr">
            <a:noAutofit/>
          </a:bodyPr>
          <a:lstStyle>
            <a:lvl1pPr marL="0" indent="0" algn="l">
              <a:lnSpc>
                <a:spcPct val="100000"/>
              </a:lnSpc>
              <a:spcBef>
                <a:spcPts val="600"/>
              </a:spcBef>
              <a:buNone/>
              <a:defRPr lang="en-US" sz="1200" b="1" kern="1200" dirty="0">
                <a:solidFill>
                  <a:schemeClr val="tx2">
                    <a:lumMod val="40000"/>
                    <a:lumOff val="60000"/>
                  </a:schemeClr>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49" name="Text Placeholder 2">
            <a:extLst>
              <a:ext uri="{FF2B5EF4-FFF2-40B4-BE49-F238E27FC236}">
                <a16:creationId xmlns:a16="http://schemas.microsoft.com/office/drawing/2014/main" id="{F461ACB4-6EFA-44C4-8D15-11B01506DED7}"/>
              </a:ext>
            </a:extLst>
          </p:cNvPr>
          <p:cNvSpPr>
            <a:spLocks noGrp="1"/>
          </p:cNvSpPr>
          <p:nvPr>
            <p:ph type="body" sz="quarter" idx="29" hasCustomPrompt="1"/>
          </p:nvPr>
        </p:nvSpPr>
        <p:spPr>
          <a:xfrm>
            <a:off x="4654584" y="3229644"/>
            <a:ext cx="4093433" cy="1321719"/>
          </a:xfrm>
          <a:prstGeom prst="rect">
            <a:avLst/>
          </a:prstGeom>
          <a:solidFill>
            <a:schemeClr val="bg2"/>
          </a:solidFill>
        </p:spPr>
        <p:txBody>
          <a:bodyPr/>
          <a:lstStyle>
            <a:lvl1pPr marL="0" indent="0">
              <a:buNone/>
              <a:defRPr sz="1000">
                <a:solidFill>
                  <a:schemeClr val="bg1"/>
                </a:solidFill>
              </a:defRPr>
            </a:lvl1pPr>
            <a:lvl2pPr marL="3429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start texting</a:t>
            </a:r>
          </a:p>
        </p:txBody>
      </p:sp>
    </p:spTree>
    <p:extLst>
      <p:ext uri="{BB962C8B-B14F-4D97-AF65-F5344CB8AC3E}">
        <p14:creationId xmlns:p14="http://schemas.microsoft.com/office/powerpoint/2010/main" val="1451698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in a row (4)">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383607" y="237316"/>
            <a:ext cx="8365106" cy="713597"/>
          </a:xfrm>
          <a:prstGeom prst="rect">
            <a:avLst/>
          </a:prstGeom>
        </p:spPr>
        <p:txBody>
          <a:bodyPr vert="horz" lIns="0" tIns="0" rIns="0" bIns="0" rtlCol="0" anchor="t" anchorCtr="0">
            <a:noAutofit/>
          </a:bodyPr>
          <a:lstStyle>
            <a:lvl1pPr algn="ctr">
              <a:defRPr>
                <a:latin typeface="+mj-lt"/>
              </a:defRPr>
            </a:lvl1pPr>
          </a:lstStyle>
          <a:p>
            <a:r>
              <a:rPr lang="en-US" dirty="0"/>
              <a:t>Click to add a title</a:t>
            </a:r>
          </a:p>
        </p:txBody>
      </p:sp>
      <p:sp>
        <p:nvSpPr>
          <p:cNvPr id="35" name="Text Placeholder 2"/>
          <p:cNvSpPr>
            <a:spLocks noGrp="1"/>
          </p:cNvSpPr>
          <p:nvPr>
            <p:ph type="body" sz="quarter" idx="28" hasCustomPrompt="1"/>
          </p:nvPr>
        </p:nvSpPr>
        <p:spPr>
          <a:xfrm>
            <a:off x="384175" y="1166813"/>
            <a:ext cx="8364538" cy="369151"/>
          </a:xfrm>
          <a:prstGeom prst="rect">
            <a:avLst/>
          </a:prstGeom>
        </p:spPr>
        <p:txBody>
          <a:bodyPr lIns="0" tIns="0" rIns="0" bIns="0">
            <a:noAutofit/>
          </a:bodyPr>
          <a:lstStyle>
            <a:lvl1pPr marL="0" indent="0" algn="ctr">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lead or delete this placeholder if not needed</a:t>
            </a:r>
          </a:p>
        </p:txBody>
      </p:sp>
      <p:sp>
        <p:nvSpPr>
          <p:cNvPr id="31" name="Content Placeholder 2">
            <a:extLst>
              <a:ext uri="{FF2B5EF4-FFF2-40B4-BE49-F238E27FC236}">
                <a16:creationId xmlns:a16="http://schemas.microsoft.com/office/drawing/2014/main" id="{1D312E8C-BE32-5F45-A5AB-57FDA3272178}"/>
              </a:ext>
            </a:extLst>
          </p:cNvPr>
          <p:cNvSpPr>
            <a:spLocks noGrp="1"/>
          </p:cNvSpPr>
          <p:nvPr>
            <p:ph sz="quarter" idx="30" hasCustomPrompt="1"/>
          </p:nvPr>
        </p:nvSpPr>
        <p:spPr>
          <a:xfrm>
            <a:off x="383607" y="1751865"/>
            <a:ext cx="2684380" cy="1329538"/>
          </a:xfrm>
          <a:prstGeom prst="rect">
            <a:avLst/>
          </a:prstGeom>
          <a:ln w="9525">
            <a:solidFill>
              <a:schemeClr val="accent2">
                <a:lumMod val="90000"/>
              </a:schemeClr>
            </a:solidFill>
          </a:ln>
        </p:spPr>
        <p:txBody>
          <a:bodyPr lIns="108000" tIns="432000" rIns="108000" bIns="108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lvl="0"/>
            <a:r>
              <a:rPr lang="en-GB" dirty="0"/>
              <a:t>Click to start texting</a:t>
            </a:r>
            <a:endParaRPr lang="en-US" dirty="0"/>
          </a:p>
        </p:txBody>
      </p:sp>
      <p:sp>
        <p:nvSpPr>
          <p:cNvPr id="22" name="Text Placeholder 2"/>
          <p:cNvSpPr>
            <a:spLocks noGrp="1"/>
          </p:cNvSpPr>
          <p:nvPr>
            <p:ph type="body" sz="quarter" idx="22" hasCustomPrompt="1"/>
          </p:nvPr>
        </p:nvSpPr>
        <p:spPr>
          <a:xfrm>
            <a:off x="383607" y="1751864"/>
            <a:ext cx="2684380" cy="324000"/>
          </a:xfrm>
          <a:prstGeom prst="rect">
            <a:avLst/>
          </a:prstGeom>
          <a:solidFill>
            <a:schemeClr val="bg2"/>
          </a:solidFill>
        </p:spPr>
        <p:txBody>
          <a:bodyPr lIns="0" tIns="0" rIns="0" bIns="0" anchor="ctr">
            <a:noAutofit/>
          </a:bodyPr>
          <a:lstStyle>
            <a:lvl1pPr marL="0" indent="0" algn="ctr">
              <a:lnSpc>
                <a:spcPct val="100000"/>
              </a:lnSpc>
              <a:spcBef>
                <a:spcPts val="600"/>
              </a:spcBef>
              <a:buNone/>
              <a:defRPr lang="en-US" sz="1200" b="1" kern="1200" dirty="0">
                <a:solidFill>
                  <a:schemeClr val="bg1"/>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34" name="Text Placeholder 4"/>
          <p:cNvSpPr>
            <a:spLocks noGrp="1"/>
          </p:cNvSpPr>
          <p:nvPr>
            <p:ph type="body" sz="quarter" idx="27" hasCustomPrompt="1"/>
          </p:nvPr>
        </p:nvSpPr>
        <p:spPr>
          <a:xfrm>
            <a:off x="383607" y="735013"/>
            <a:ext cx="8365106" cy="215900"/>
          </a:xfrm>
          <a:prstGeom prst="rect">
            <a:avLst/>
          </a:prstGeom>
        </p:spPr>
        <p:txBody>
          <a:bodyPr lIns="0" tIns="0" rIns="0" bIns="0">
            <a:noAutofit/>
          </a:bodyPr>
          <a:lstStyle>
            <a:lvl1pPr marL="0" indent="0" algn="ctr">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delete this placeholder if not needed</a:t>
            </a:r>
          </a:p>
        </p:txBody>
      </p:sp>
      <p:sp>
        <p:nvSpPr>
          <p:cNvPr id="24" name="Text Placeholder 23">
            <a:extLst>
              <a:ext uri="{FF2B5EF4-FFF2-40B4-BE49-F238E27FC236}">
                <a16:creationId xmlns:a16="http://schemas.microsoft.com/office/drawing/2014/main" id="{6306FAC7-3730-214B-8C2A-A06E46206069}"/>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32" name="Text Placeholder 26">
            <a:extLst>
              <a:ext uri="{FF2B5EF4-FFF2-40B4-BE49-F238E27FC236}">
                <a16:creationId xmlns:a16="http://schemas.microsoft.com/office/drawing/2014/main" id="{D9A17C22-828F-2F46-B9C1-60774BCD8564}"/>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33" name="Text Placeholder 26">
            <a:extLst>
              <a:ext uri="{FF2B5EF4-FFF2-40B4-BE49-F238E27FC236}">
                <a16:creationId xmlns:a16="http://schemas.microsoft.com/office/drawing/2014/main" id="{80FBD341-9E04-5C46-988D-D0D68D53C4CA}"/>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36" name="Text Placeholder 26">
            <a:extLst>
              <a:ext uri="{FF2B5EF4-FFF2-40B4-BE49-F238E27FC236}">
                <a16:creationId xmlns:a16="http://schemas.microsoft.com/office/drawing/2014/main" id="{CFB84C3A-97D0-8E46-A67D-C12178470DC5}"/>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37" name="Text Placeholder 26">
            <a:extLst>
              <a:ext uri="{FF2B5EF4-FFF2-40B4-BE49-F238E27FC236}">
                <a16:creationId xmlns:a16="http://schemas.microsoft.com/office/drawing/2014/main" id="{9A4D76D6-ED6B-C341-A471-2E70DC156FC4}"/>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38" name="Text Placeholder 26">
            <a:extLst>
              <a:ext uri="{FF2B5EF4-FFF2-40B4-BE49-F238E27FC236}">
                <a16:creationId xmlns:a16="http://schemas.microsoft.com/office/drawing/2014/main" id="{B0A390DD-5D3C-B243-8F69-CBDAE542B3A4}"/>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39" name="Text Placeholder 26">
            <a:extLst>
              <a:ext uri="{FF2B5EF4-FFF2-40B4-BE49-F238E27FC236}">
                <a16:creationId xmlns:a16="http://schemas.microsoft.com/office/drawing/2014/main" id="{B8C39E84-5865-574B-B87A-50B6DAF7DA4D}"/>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5" name="Content Placeholder 2">
            <a:extLst>
              <a:ext uri="{FF2B5EF4-FFF2-40B4-BE49-F238E27FC236}">
                <a16:creationId xmlns:a16="http://schemas.microsoft.com/office/drawing/2014/main" id="{0D1FFBD5-A495-46BB-861A-AD57A838C589}"/>
              </a:ext>
            </a:extLst>
          </p:cNvPr>
          <p:cNvSpPr>
            <a:spLocks noGrp="1"/>
          </p:cNvSpPr>
          <p:nvPr>
            <p:ph sz="quarter" idx="31" hasCustomPrompt="1"/>
          </p:nvPr>
        </p:nvSpPr>
        <p:spPr>
          <a:xfrm>
            <a:off x="3229810" y="1751865"/>
            <a:ext cx="2684380" cy="1329538"/>
          </a:xfrm>
          <a:prstGeom prst="rect">
            <a:avLst/>
          </a:prstGeom>
          <a:ln w="9525">
            <a:solidFill>
              <a:schemeClr val="accent2">
                <a:lumMod val="90000"/>
              </a:schemeClr>
            </a:solidFill>
          </a:ln>
        </p:spPr>
        <p:txBody>
          <a:bodyPr lIns="108000" tIns="432000" rIns="108000" bIns="108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lvl="0"/>
            <a:r>
              <a:rPr lang="en-GB" dirty="0"/>
              <a:t>Click to start texting</a:t>
            </a:r>
            <a:endParaRPr lang="en-US" dirty="0"/>
          </a:p>
        </p:txBody>
      </p:sp>
      <p:sp>
        <p:nvSpPr>
          <p:cNvPr id="26" name="Text Placeholder 2">
            <a:extLst>
              <a:ext uri="{FF2B5EF4-FFF2-40B4-BE49-F238E27FC236}">
                <a16:creationId xmlns:a16="http://schemas.microsoft.com/office/drawing/2014/main" id="{FCD573AB-7FB4-4520-BE75-787ACC2F78AE}"/>
              </a:ext>
            </a:extLst>
          </p:cNvPr>
          <p:cNvSpPr>
            <a:spLocks noGrp="1"/>
          </p:cNvSpPr>
          <p:nvPr>
            <p:ph type="body" sz="quarter" idx="32" hasCustomPrompt="1"/>
          </p:nvPr>
        </p:nvSpPr>
        <p:spPr>
          <a:xfrm>
            <a:off x="3229810" y="1751864"/>
            <a:ext cx="2684380" cy="324000"/>
          </a:xfrm>
          <a:prstGeom prst="rect">
            <a:avLst/>
          </a:prstGeom>
          <a:solidFill>
            <a:schemeClr val="bg2"/>
          </a:solidFill>
        </p:spPr>
        <p:txBody>
          <a:bodyPr lIns="0" tIns="0" rIns="0" bIns="0" anchor="ctr">
            <a:noAutofit/>
          </a:bodyPr>
          <a:lstStyle>
            <a:lvl1pPr marL="0" indent="0" algn="ctr">
              <a:lnSpc>
                <a:spcPct val="100000"/>
              </a:lnSpc>
              <a:spcBef>
                <a:spcPts val="600"/>
              </a:spcBef>
              <a:buNone/>
              <a:defRPr lang="en-US" sz="1200" b="1" kern="1200" dirty="0">
                <a:solidFill>
                  <a:schemeClr val="bg1"/>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27" name="Content Placeholder 2">
            <a:extLst>
              <a:ext uri="{FF2B5EF4-FFF2-40B4-BE49-F238E27FC236}">
                <a16:creationId xmlns:a16="http://schemas.microsoft.com/office/drawing/2014/main" id="{2E48E3AD-9BA8-4F4E-B38A-A4FF304B8151}"/>
              </a:ext>
            </a:extLst>
          </p:cNvPr>
          <p:cNvSpPr>
            <a:spLocks noGrp="1"/>
          </p:cNvSpPr>
          <p:nvPr>
            <p:ph sz="quarter" idx="33" hasCustomPrompt="1"/>
          </p:nvPr>
        </p:nvSpPr>
        <p:spPr>
          <a:xfrm>
            <a:off x="6064333" y="1751865"/>
            <a:ext cx="2684380" cy="1329538"/>
          </a:xfrm>
          <a:prstGeom prst="rect">
            <a:avLst/>
          </a:prstGeom>
          <a:ln w="9525">
            <a:solidFill>
              <a:schemeClr val="accent2">
                <a:lumMod val="90000"/>
              </a:schemeClr>
            </a:solidFill>
          </a:ln>
        </p:spPr>
        <p:txBody>
          <a:bodyPr lIns="108000" tIns="432000" rIns="108000" bIns="108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lvl="0"/>
            <a:r>
              <a:rPr lang="en-GB" dirty="0"/>
              <a:t>Click to start texting</a:t>
            </a:r>
            <a:endParaRPr lang="en-US" dirty="0"/>
          </a:p>
        </p:txBody>
      </p:sp>
      <p:sp>
        <p:nvSpPr>
          <p:cNvPr id="28" name="Text Placeholder 2">
            <a:extLst>
              <a:ext uri="{FF2B5EF4-FFF2-40B4-BE49-F238E27FC236}">
                <a16:creationId xmlns:a16="http://schemas.microsoft.com/office/drawing/2014/main" id="{B13342DE-362F-457E-A2A2-8EF5202EE351}"/>
              </a:ext>
            </a:extLst>
          </p:cNvPr>
          <p:cNvSpPr>
            <a:spLocks noGrp="1"/>
          </p:cNvSpPr>
          <p:nvPr>
            <p:ph type="body" sz="quarter" idx="34" hasCustomPrompt="1"/>
          </p:nvPr>
        </p:nvSpPr>
        <p:spPr>
          <a:xfrm>
            <a:off x="6064333" y="1751864"/>
            <a:ext cx="2684380" cy="324000"/>
          </a:xfrm>
          <a:prstGeom prst="rect">
            <a:avLst/>
          </a:prstGeom>
          <a:solidFill>
            <a:schemeClr val="bg2"/>
          </a:solidFill>
        </p:spPr>
        <p:txBody>
          <a:bodyPr lIns="0" tIns="0" rIns="0" bIns="0" anchor="ctr">
            <a:noAutofit/>
          </a:bodyPr>
          <a:lstStyle>
            <a:lvl1pPr marL="0" indent="0" algn="ctr">
              <a:lnSpc>
                <a:spcPct val="100000"/>
              </a:lnSpc>
              <a:spcBef>
                <a:spcPts val="600"/>
              </a:spcBef>
              <a:buNone/>
              <a:defRPr lang="en-US" sz="1200" b="1" kern="1200" dirty="0">
                <a:solidFill>
                  <a:schemeClr val="bg1"/>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29" name="Content Placeholder 2">
            <a:extLst>
              <a:ext uri="{FF2B5EF4-FFF2-40B4-BE49-F238E27FC236}">
                <a16:creationId xmlns:a16="http://schemas.microsoft.com/office/drawing/2014/main" id="{58F65658-B5D5-4A8D-A7F8-67D7BBFFCBA0}"/>
              </a:ext>
            </a:extLst>
          </p:cNvPr>
          <p:cNvSpPr>
            <a:spLocks noGrp="1"/>
          </p:cNvSpPr>
          <p:nvPr>
            <p:ph sz="quarter" idx="35" hasCustomPrompt="1"/>
          </p:nvPr>
        </p:nvSpPr>
        <p:spPr>
          <a:xfrm>
            <a:off x="383607" y="3225897"/>
            <a:ext cx="2684380" cy="1329538"/>
          </a:xfrm>
          <a:prstGeom prst="rect">
            <a:avLst/>
          </a:prstGeom>
          <a:ln w="9525">
            <a:solidFill>
              <a:schemeClr val="accent2">
                <a:lumMod val="90000"/>
              </a:schemeClr>
            </a:solidFill>
          </a:ln>
        </p:spPr>
        <p:txBody>
          <a:bodyPr lIns="108000" tIns="432000" rIns="108000" bIns="108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lvl="0"/>
            <a:r>
              <a:rPr lang="en-GB" dirty="0"/>
              <a:t>Click to start texting</a:t>
            </a:r>
            <a:endParaRPr lang="en-US" dirty="0"/>
          </a:p>
        </p:txBody>
      </p:sp>
      <p:sp>
        <p:nvSpPr>
          <p:cNvPr id="30" name="Text Placeholder 2">
            <a:extLst>
              <a:ext uri="{FF2B5EF4-FFF2-40B4-BE49-F238E27FC236}">
                <a16:creationId xmlns:a16="http://schemas.microsoft.com/office/drawing/2014/main" id="{F4F043CE-4F0A-4EE9-947E-BEC0BF42467B}"/>
              </a:ext>
            </a:extLst>
          </p:cNvPr>
          <p:cNvSpPr>
            <a:spLocks noGrp="1"/>
          </p:cNvSpPr>
          <p:nvPr>
            <p:ph type="body" sz="quarter" idx="36" hasCustomPrompt="1"/>
          </p:nvPr>
        </p:nvSpPr>
        <p:spPr>
          <a:xfrm>
            <a:off x="383607" y="3225896"/>
            <a:ext cx="2684380" cy="324000"/>
          </a:xfrm>
          <a:prstGeom prst="rect">
            <a:avLst/>
          </a:prstGeom>
          <a:solidFill>
            <a:schemeClr val="bg2"/>
          </a:solidFill>
        </p:spPr>
        <p:txBody>
          <a:bodyPr lIns="0" tIns="0" rIns="0" bIns="0" anchor="ctr">
            <a:noAutofit/>
          </a:bodyPr>
          <a:lstStyle>
            <a:lvl1pPr marL="0" indent="0" algn="ctr">
              <a:lnSpc>
                <a:spcPct val="100000"/>
              </a:lnSpc>
              <a:spcBef>
                <a:spcPts val="600"/>
              </a:spcBef>
              <a:buNone/>
              <a:defRPr lang="en-US" sz="1200" b="1" kern="1200" dirty="0">
                <a:solidFill>
                  <a:schemeClr val="bg1"/>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40" name="Content Placeholder 2">
            <a:extLst>
              <a:ext uri="{FF2B5EF4-FFF2-40B4-BE49-F238E27FC236}">
                <a16:creationId xmlns:a16="http://schemas.microsoft.com/office/drawing/2014/main" id="{706745A5-5E04-4DEA-A3E8-89371626CC9E}"/>
              </a:ext>
            </a:extLst>
          </p:cNvPr>
          <p:cNvSpPr>
            <a:spLocks noGrp="1"/>
          </p:cNvSpPr>
          <p:nvPr>
            <p:ph sz="quarter" idx="37" hasCustomPrompt="1"/>
          </p:nvPr>
        </p:nvSpPr>
        <p:spPr>
          <a:xfrm>
            <a:off x="3229810" y="3225897"/>
            <a:ext cx="2684380" cy="1329538"/>
          </a:xfrm>
          <a:prstGeom prst="rect">
            <a:avLst/>
          </a:prstGeom>
          <a:ln w="9525">
            <a:solidFill>
              <a:schemeClr val="accent2">
                <a:lumMod val="90000"/>
              </a:schemeClr>
            </a:solidFill>
          </a:ln>
        </p:spPr>
        <p:txBody>
          <a:bodyPr lIns="108000" tIns="432000" rIns="108000" bIns="108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lvl="0"/>
            <a:r>
              <a:rPr lang="en-GB" dirty="0"/>
              <a:t>Click to start texting</a:t>
            </a:r>
            <a:endParaRPr lang="en-US" dirty="0"/>
          </a:p>
        </p:txBody>
      </p:sp>
      <p:sp>
        <p:nvSpPr>
          <p:cNvPr id="41" name="Text Placeholder 2">
            <a:extLst>
              <a:ext uri="{FF2B5EF4-FFF2-40B4-BE49-F238E27FC236}">
                <a16:creationId xmlns:a16="http://schemas.microsoft.com/office/drawing/2014/main" id="{332DBAE4-AC6D-4FAE-8D0D-3A4DE8ED32ED}"/>
              </a:ext>
            </a:extLst>
          </p:cNvPr>
          <p:cNvSpPr>
            <a:spLocks noGrp="1"/>
          </p:cNvSpPr>
          <p:nvPr>
            <p:ph type="body" sz="quarter" idx="38" hasCustomPrompt="1"/>
          </p:nvPr>
        </p:nvSpPr>
        <p:spPr>
          <a:xfrm>
            <a:off x="3229810" y="3225896"/>
            <a:ext cx="2684380" cy="324000"/>
          </a:xfrm>
          <a:prstGeom prst="rect">
            <a:avLst/>
          </a:prstGeom>
          <a:solidFill>
            <a:schemeClr val="bg2"/>
          </a:solidFill>
        </p:spPr>
        <p:txBody>
          <a:bodyPr lIns="0" tIns="0" rIns="0" bIns="0" anchor="ctr">
            <a:noAutofit/>
          </a:bodyPr>
          <a:lstStyle>
            <a:lvl1pPr marL="0" indent="0" algn="ctr">
              <a:lnSpc>
                <a:spcPct val="100000"/>
              </a:lnSpc>
              <a:spcBef>
                <a:spcPts val="600"/>
              </a:spcBef>
              <a:buNone/>
              <a:defRPr lang="en-US" sz="1200" b="1" kern="1200" dirty="0">
                <a:solidFill>
                  <a:schemeClr val="bg1"/>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42" name="Content Placeholder 2">
            <a:extLst>
              <a:ext uri="{FF2B5EF4-FFF2-40B4-BE49-F238E27FC236}">
                <a16:creationId xmlns:a16="http://schemas.microsoft.com/office/drawing/2014/main" id="{DDE2355A-B621-41BE-AA0F-D90A2ED6A48E}"/>
              </a:ext>
            </a:extLst>
          </p:cNvPr>
          <p:cNvSpPr>
            <a:spLocks noGrp="1"/>
          </p:cNvSpPr>
          <p:nvPr>
            <p:ph sz="quarter" idx="39" hasCustomPrompt="1"/>
          </p:nvPr>
        </p:nvSpPr>
        <p:spPr>
          <a:xfrm>
            <a:off x="6064333" y="3225897"/>
            <a:ext cx="2684380" cy="1329538"/>
          </a:xfrm>
          <a:prstGeom prst="rect">
            <a:avLst/>
          </a:prstGeom>
          <a:ln w="9525">
            <a:solidFill>
              <a:schemeClr val="accent2">
                <a:lumMod val="90000"/>
              </a:schemeClr>
            </a:solidFill>
          </a:ln>
        </p:spPr>
        <p:txBody>
          <a:bodyPr lIns="108000" tIns="432000" rIns="108000" bIns="108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lvl="0"/>
            <a:r>
              <a:rPr lang="en-GB" dirty="0"/>
              <a:t>Click to start texting</a:t>
            </a:r>
            <a:endParaRPr lang="en-US" dirty="0"/>
          </a:p>
        </p:txBody>
      </p:sp>
      <p:sp>
        <p:nvSpPr>
          <p:cNvPr id="43" name="Text Placeholder 2">
            <a:extLst>
              <a:ext uri="{FF2B5EF4-FFF2-40B4-BE49-F238E27FC236}">
                <a16:creationId xmlns:a16="http://schemas.microsoft.com/office/drawing/2014/main" id="{F21039DA-EE9D-44B3-88A5-7A160F2C04EA}"/>
              </a:ext>
            </a:extLst>
          </p:cNvPr>
          <p:cNvSpPr>
            <a:spLocks noGrp="1"/>
          </p:cNvSpPr>
          <p:nvPr>
            <p:ph type="body" sz="quarter" idx="40" hasCustomPrompt="1"/>
          </p:nvPr>
        </p:nvSpPr>
        <p:spPr>
          <a:xfrm>
            <a:off x="6064333" y="3225896"/>
            <a:ext cx="2684380" cy="324000"/>
          </a:xfrm>
          <a:prstGeom prst="rect">
            <a:avLst/>
          </a:prstGeom>
          <a:solidFill>
            <a:schemeClr val="bg2"/>
          </a:solidFill>
        </p:spPr>
        <p:txBody>
          <a:bodyPr lIns="0" tIns="0" rIns="0" bIns="0" anchor="ctr">
            <a:noAutofit/>
          </a:bodyPr>
          <a:lstStyle>
            <a:lvl1pPr marL="0" indent="0" algn="ctr">
              <a:lnSpc>
                <a:spcPct val="100000"/>
              </a:lnSpc>
              <a:spcBef>
                <a:spcPts val="600"/>
              </a:spcBef>
              <a:buNone/>
              <a:defRPr lang="en-US" sz="1200" b="1" kern="1200" dirty="0">
                <a:solidFill>
                  <a:schemeClr val="bg1"/>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Tree>
    <p:extLst>
      <p:ext uri="{BB962C8B-B14F-4D97-AF65-F5344CB8AC3E}">
        <p14:creationId xmlns:p14="http://schemas.microsoft.com/office/powerpoint/2010/main" val="3571234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wo lines">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8FAE818-2A23-4D2E-8CF5-BAB0055A68AC}"/>
              </a:ext>
            </a:extLst>
          </p:cNvPr>
          <p:cNvSpPr/>
          <p:nvPr userDrawn="1"/>
        </p:nvSpPr>
        <p:spPr>
          <a:xfrm>
            <a:off x="0" y="0"/>
            <a:ext cx="9144000" cy="5143500"/>
          </a:xfrm>
          <a:prstGeom prst="rect">
            <a:avLst/>
          </a:prstGeom>
          <a:gradFill>
            <a:gsLst>
              <a:gs pos="25000">
                <a:schemeClr val="bg2"/>
              </a:gs>
              <a:gs pos="100000">
                <a:schemeClr val="tx2">
                  <a:lumMod val="75000"/>
                </a:schemeClr>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6" name="Title 1">
            <a:extLst>
              <a:ext uri="{FF2B5EF4-FFF2-40B4-BE49-F238E27FC236}">
                <a16:creationId xmlns:a16="http://schemas.microsoft.com/office/drawing/2014/main" id="{778E423C-960A-B648-97E1-0352B42E4929}"/>
              </a:ext>
            </a:extLst>
          </p:cNvPr>
          <p:cNvSpPr>
            <a:spLocks noGrp="1"/>
          </p:cNvSpPr>
          <p:nvPr>
            <p:ph type="ctrTitle" hasCustomPrompt="1"/>
          </p:nvPr>
        </p:nvSpPr>
        <p:spPr>
          <a:xfrm>
            <a:off x="381755" y="1962352"/>
            <a:ext cx="5522158" cy="1218795"/>
          </a:xfrm>
        </p:spPr>
        <p:txBody>
          <a:bodyPr lIns="0" tIns="0" rIns="0" bIns="0" anchor="b" anchorCtr="0">
            <a:noAutofit/>
          </a:bodyPr>
          <a:lstStyle>
            <a:lvl1pPr algn="l">
              <a:defRPr sz="4400" b="1" i="0" cap="none" spc="0" baseline="0">
                <a:solidFill>
                  <a:schemeClr val="bg1"/>
                </a:solidFill>
                <a:latin typeface="+mj-lt"/>
                <a:cs typeface="Arial" panose="020B0604020202020204" pitchFamily="34" charset="0"/>
              </a:defRPr>
            </a:lvl1pPr>
          </a:lstStyle>
          <a:p>
            <a:r>
              <a:rPr lang="en-US" dirty="0"/>
              <a:t>Click to add a long</a:t>
            </a:r>
            <a:br>
              <a:rPr lang="en-US" dirty="0"/>
            </a:br>
            <a:r>
              <a:rPr lang="en-US" dirty="0"/>
              <a:t>section title</a:t>
            </a:r>
          </a:p>
        </p:txBody>
      </p:sp>
      <p:sp>
        <p:nvSpPr>
          <p:cNvPr id="3" name="Text Placeholder 2"/>
          <p:cNvSpPr>
            <a:spLocks noGrp="1"/>
          </p:cNvSpPr>
          <p:nvPr>
            <p:ph type="body" sz="quarter" idx="11" hasCustomPrompt="1"/>
          </p:nvPr>
        </p:nvSpPr>
        <p:spPr>
          <a:xfrm>
            <a:off x="374650" y="3657434"/>
            <a:ext cx="5529263" cy="290849"/>
          </a:xfrm>
          <a:prstGeom prst="rect">
            <a:avLst/>
          </a:prstGeom>
        </p:spPr>
        <p:txBody>
          <a:bodyPr lIns="0" tIns="0" rIns="0" bIns="0">
            <a:noAutofit/>
          </a:bodyPr>
          <a:lstStyle>
            <a:lvl1pPr marL="0" indent="0">
              <a:buNone/>
              <a:defRPr sz="2100">
                <a:solidFill>
                  <a:schemeClr val="tx2">
                    <a:lumMod val="40000"/>
                    <a:lumOff val="60000"/>
                  </a:schemeClr>
                </a:solidFill>
                <a:latin typeface="+mn-lt"/>
              </a:defRPr>
            </a:lvl1pPr>
            <a:lvl2pPr marL="342900" indent="0">
              <a:buNone/>
              <a:defRPr sz="2100">
                <a:solidFill>
                  <a:schemeClr val="accent2"/>
                </a:solidFill>
              </a:defRPr>
            </a:lvl2pPr>
            <a:lvl3pPr marL="685800" indent="0">
              <a:buNone/>
              <a:defRPr sz="2100">
                <a:solidFill>
                  <a:schemeClr val="accent2"/>
                </a:solidFill>
              </a:defRPr>
            </a:lvl3pPr>
            <a:lvl4pPr marL="1028700" indent="0">
              <a:buNone/>
              <a:defRPr sz="2100">
                <a:solidFill>
                  <a:schemeClr val="accent2"/>
                </a:solidFill>
              </a:defRPr>
            </a:lvl4pPr>
            <a:lvl5pPr marL="1371600" indent="0">
              <a:buNone/>
              <a:defRPr sz="2100">
                <a:solidFill>
                  <a:schemeClr val="accent2"/>
                </a:solidFill>
              </a:defRPr>
            </a:lvl5pPr>
          </a:lstStyle>
          <a:p>
            <a:pPr lvl="0"/>
            <a:r>
              <a:rPr lang="en-US" dirty="0"/>
              <a:t>Click to add a subtitle</a:t>
            </a:r>
          </a:p>
        </p:txBody>
      </p:sp>
      <p:sp>
        <p:nvSpPr>
          <p:cNvPr id="23" name="Text Placeholder 23">
            <a:extLst>
              <a:ext uri="{FF2B5EF4-FFF2-40B4-BE49-F238E27FC236}">
                <a16:creationId xmlns:a16="http://schemas.microsoft.com/office/drawing/2014/main" id="{4F8F8A13-D62C-BB4A-B0B9-B1A7EFFE8FC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24" name="Text Placeholder 26">
            <a:extLst>
              <a:ext uri="{FF2B5EF4-FFF2-40B4-BE49-F238E27FC236}">
                <a16:creationId xmlns:a16="http://schemas.microsoft.com/office/drawing/2014/main" id="{4A775543-7225-0D47-BA67-94A1494389D1}"/>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25" name="Text Placeholder 26">
            <a:extLst>
              <a:ext uri="{FF2B5EF4-FFF2-40B4-BE49-F238E27FC236}">
                <a16:creationId xmlns:a16="http://schemas.microsoft.com/office/drawing/2014/main" id="{CB3E45E5-FB22-0E44-9875-884FA2DE87F8}"/>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6" name="Text Placeholder 26">
            <a:extLst>
              <a:ext uri="{FF2B5EF4-FFF2-40B4-BE49-F238E27FC236}">
                <a16:creationId xmlns:a16="http://schemas.microsoft.com/office/drawing/2014/main" id="{BA8DF983-0EB1-E44E-A04B-FBA0CDE60D76}"/>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7" name="Text Placeholder 26">
            <a:extLst>
              <a:ext uri="{FF2B5EF4-FFF2-40B4-BE49-F238E27FC236}">
                <a16:creationId xmlns:a16="http://schemas.microsoft.com/office/drawing/2014/main" id="{BAD91598-22C5-9E43-81F7-61FE005ABE3C}"/>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8" name="Text Placeholder 26">
            <a:extLst>
              <a:ext uri="{FF2B5EF4-FFF2-40B4-BE49-F238E27FC236}">
                <a16:creationId xmlns:a16="http://schemas.microsoft.com/office/drawing/2014/main" id="{4A371D6F-B90F-7446-897D-02D4E6CD6A93}"/>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9" name="Text Placeholder 26">
            <a:extLst>
              <a:ext uri="{FF2B5EF4-FFF2-40B4-BE49-F238E27FC236}">
                <a16:creationId xmlns:a16="http://schemas.microsoft.com/office/drawing/2014/main" id="{B03D0926-B3CB-3D47-B3D0-198BDA5EDB77}"/>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pic>
        <p:nvPicPr>
          <p:cNvPr id="14" name="Graphic 13">
            <a:extLst>
              <a:ext uri="{FF2B5EF4-FFF2-40B4-BE49-F238E27FC236}">
                <a16:creationId xmlns:a16="http://schemas.microsoft.com/office/drawing/2014/main" id="{498EFBD0-A6B8-422D-8C2B-323F5B8B5D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609" y="341642"/>
            <a:ext cx="1239526" cy="252000"/>
          </a:xfrm>
          <a:prstGeom prst="rect">
            <a:avLst/>
          </a:prstGeom>
        </p:spPr>
      </p:pic>
      <p:pic>
        <p:nvPicPr>
          <p:cNvPr id="17" name="Graphic 16">
            <a:extLst>
              <a:ext uri="{FF2B5EF4-FFF2-40B4-BE49-F238E27FC236}">
                <a16:creationId xmlns:a16="http://schemas.microsoft.com/office/drawing/2014/main" id="{D547203B-EA90-40C8-993C-3C77C9A559A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702746" y="341641"/>
            <a:ext cx="1045334" cy="252001"/>
          </a:xfrm>
          <a:prstGeom prst="rect">
            <a:avLst/>
          </a:prstGeom>
        </p:spPr>
      </p:pic>
    </p:spTree>
    <p:extLst>
      <p:ext uri="{BB962C8B-B14F-4D97-AF65-F5344CB8AC3E}">
        <p14:creationId xmlns:p14="http://schemas.microsoft.com/office/powerpoint/2010/main" val="13024912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in a row (5)">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383607" y="237316"/>
            <a:ext cx="8365106"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31" name="Content Placeholder 2">
            <a:extLst>
              <a:ext uri="{FF2B5EF4-FFF2-40B4-BE49-F238E27FC236}">
                <a16:creationId xmlns:a16="http://schemas.microsoft.com/office/drawing/2014/main" id="{1D312E8C-BE32-5F45-A5AB-57FDA3272178}"/>
              </a:ext>
            </a:extLst>
          </p:cNvPr>
          <p:cNvSpPr>
            <a:spLocks noGrp="1"/>
          </p:cNvSpPr>
          <p:nvPr>
            <p:ph sz="quarter" idx="30" hasCustomPrompt="1"/>
          </p:nvPr>
        </p:nvSpPr>
        <p:spPr>
          <a:xfrm>
            <a:off x="383606" y="1166813"/>
            <a:ext cx="4188393" cy="1852986"/>
          </a:xfrm>
          <a:prstGeom prst="rect">
            <a:avLst/>
          </a:prstGeom>
          <a:ln w="9525">
            <a:solidFill>
              <a:schemeClr val="accent2">
                <a:lumMod val="90000"/>
              </a:schemeClr>
            </a:solidFill>
          </a:ln>
        </p:spPr>
        <p:txBody>
          <a:bodyPr lIns="108000" tIns="72000" rIns="108000" bIns="72000">
            <a:noAutofit/>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a:t>
            </a: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Ut</a:t>
            </a:r>
            <a:r>
              <a:rPr lang="en-US" dirty="0"/>
              <a:t> </a:t>
            </a:r>
            <a:r>
              <a:rPr lang="en-US" dirty="0" err="1"/>
              <a:t>wisi</a:t>
            </a:r>
            <a:r>
              <a:rPr lang="en-US" dirty="0"/>
              <a:t> </a:t>
            </a:r>
            <a:r>
              <a:rPr lang="en-US" dirty="0" err="1"/>
              <a:t>enim</a:t>
            </a:r>
            <a:r>
              <a:rPr lang="en-US" dirty="0"/>
              <a:t> ad minim .</a:t>
            </a:r>
          </a:p>
        </p:txBody>
      </p:sp>
      <p:sp>
        <p:nvSpPr>
          <p:cNvPr id="22" name="Text Placeholder 2"/>
          <p:cNvSpPr>
            <a:spLocks noGrp="1"/>
          </p:cNvSpPr>
          <p:nvPr>
            <p:ph type="body" sz="quarter" idx="22" hasCustomPrompt="1"/>
          </p:nvPr>
        </p:nvSpPr>
        <p:spPr>
          <a:xfrm>
            <a:off x="383606" y="2695798"/>
            <a:ext cx="4188393" cy="324000"/>
          </a:xfrm>
          <a:prstGeom prst="rect">
            <a:avLst/>
          </a:prstGeom>
          <a:solidFill>
            <a:schemeClr val="accent2"/>
          </a:solidFill>
        </p:spPr>
        <p:txBody>
          <a:bodyPr lIns="108000" tIns="0" rIns="108000" bIns="0" anchor="ctr">
            <a:noAutofit/>
          </a:bodyPr>
          <a:lstStyle>
            <a:lvl1pPr marL="0" indent="0" algn="l">
              <a:lnSpc>
                <a:spcPct val="100000"/>
              </a:lnSpc>
              <a:spcBef>
                <a:spcPts val="600"/>
              </a:spcBef>
              <a:buNone/>
              <a:defRPr lang="en-US" sz="1000" b="0" kern="1200" dirty="0">
                <a:solidFill>
                  <a:schemeClr val="bg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caption</a:t>
            </a:r>
          </a:p>
        </p:txBody>
      </p:sp>
      <p:sp>
        <p:nvSpPr>
          <p:cNvPr id="23" name="Content Placeholder 2">
            <a:extLst>
              <a:ext uri="{FF2B5EF4-FFF2-40B4-BE49-F238E27FC236}">
                <a16:creationId xmlns:a16="http://schemas.microsoft.com/office/drawing/2014/main" id="{1D312E8C-BE32-5F45-A5AB-57FDA3272178}"/>
              </a:ext>
            </a:extLst>
          </p:cNvPr>
          <p:cNvSpPr>
            <a:spLocks noGrp="1"/>
          </p:cNvSpPr>
          <p:nvPr>
            <p:ph sz="quarter" idx="31" hasCustomPrompt="1"/>
          </p:nvPr>
        </p:nvSpPr>
        <p:spPr>
          <a:xfrm>
            <a:off x="4751014" y="1166812"/>
            <a:ext cx="3997699" cy="1088493"/>
          </a:xfrm>
          <a:prstGeom prst="rect">
            <a:avLst/>
          </a:prstGeom>
          <a:ln w="9525">
            <a:solidFill>
              <a:schemeClr val="accent2">
                <a:lumMod val="90000"/>
              </a:schemeClr>
            </a:solidFill>
          </a:ln>
        </p:spPr>
        <p:txBody>
          <a:bodyPr lIns="108000" tIns="72000" rIns="108000" bIns="72000">
            <a:noAutofit/>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a:t>
            </a:r>
          </a:p>
        </p:txBody>
      </p:sp>
      <p:sp>
        <p:nvSpPr>
          <p:cNvPr id="25" name="Text Placeholder 2"/>
          <p:cNvSpPr>
            <a:spLocks noGrp="1"/>
          </p:cNvSpPr>
          <p:nvPr>
            <p:ph type="body" sz="quarter" idx="32" hasCustomPrompt="1"/>
          </p:nvPr>
        </p:nvSpPr>
        <p:spPr>
          <a:xfrm>
            <a:off x="4751014" y="1931306"/>
            <a:ext cx="3997699" cy="324000"/>
          </a:xfrm>
          <a:prstGeom prst="rect">
            <a:avLst/>
          </a:prstGeom>
          <a:solidFill>
            <a:schemeClr val="accent2"/>
          </a:solidFill>
        </p:spPr>
        <p:txBody>
          <a:bodyPr lIns="108000" tIns="0" rIns="108000" bIns="0" anchor="ctr">
            <a:noAutofit/>
          </a:bodyPr>
          <a:lstStyle>
            <a:lvl1pPr marL="0" indent="0" algn="l">
              <a:lnSpc>
                <a:spcPct val="100000"/>
              </a:lnSpc>
              <a:spcBef>
                <a:spcPts val="600"/>
              </a:spcBef>
              <a:buNone/>
              <a:defRPr lang="en-US" sz="1000" b="0" kern="1200" dirty="0">
                <a:solidFill>
                  <a:schemeClr val="bg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caption</a:t>
            </a:r>
          </a:p>
        </p:txBody>
      </p:sp>
      <p:sp>
        <p:nvSpPr>
          <p:cNvPr id="26" name="Content Placeholder 2">
            <a:extLst>
              <a:ext uri="{FF2B5EF4-FFF2-40B4-BE49-F238E27FC236}">
                <a16:creationId xmlns:a16="http://schemas.microsoft.com/office/drawing/2014/main" id="{1D312E8C-BE32-5F45-A5AB-57FDA3272178}"/>
              </a:ext>
            </a:extLst>
          </p:cNvPr>
          <p:cNvSpPr>
            <a:spLocks noGrp="1"/>
          </p:cNvSpPr>
          <p:nvPr>
            <p:ph sz="quarter" idx="33" hasCustomPrompt="1"/>
          </p:nvPr>
        </p:nvSpPr>
        <p:spPr>
          <a:xfrm>
            <a:off x="383607" y="3235699"/>
            <a:ext cx="4188393" cy="1315664"/>
          </a:xfrm>
          <a:prstGeom prst="rect">
            <a:avLst/>
          </a:prstGeom>
          <a:ln w="9525">
            <a:solidFill>
              <a:schemeClr val="accent2">
                <a:lumMod val="90000"/>
              </a:schemeClr>
            </a:solidFill>
          </a:ln>
        </p:spPr>
        <p:txBody>
          <a:bodyPr lIns="108000" tIns="72000" rIns="108000" bIns="72000">
            <a:noAutofit/>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p>
        </p:txBody>
      </p:sp>
      <p:sp>
        <p:nvSpPr>
          <p:cNvPr id="27" name="Text Placeholder 2"/>
          <p:cNvSpPr>
            <a:spLocks noGrp="1"/>
          </p:cNvSpPr>
          <p:nvPr>
            <p:ph type="body" sz="quarter" idx="34" hasCustomPrompt="1"/>
          </p:nvPr>
        </p:nvSpPr>
        <p:spPr>
          <a:xfrm>
            <a:off x="383607" y="4227363"/>
            <a:ext cx="4188393" cy="324000"/>
          </a:xfrm>
          <a:prstGeom prst="rect">
            <a:avLst/>
          </a:prstGeom>
          <a:solidFill>
            <a:schemeClr val="accent2"/>
          </a:solidFill>
        </p:spPr>
        <p:txBody>
          <a:bodyPr lIns="108000" tIns="0" rIns="108000" bIns="0" anchor="ctr">
            <a:noAutofit/>
          </a:bodyPr>
          <a:lstStyle>
            <a:lvl1pPr marL="0" indent="0" algn="l">
              <a:lnSpc>
                <a:spcPct val="100000"/>
              </a:lnSpc>
              <a:spcBef>
                <a:spcPts val="600"/>
              </a:spcBef>
              <a:buNone/>
              <a:defRPr lang="en-US" sz="1000" b="0" kern="1200" dirty="0">
                <a:solidFill>
                  <a:schemeClr val="bg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caption</a:t>
            </a:r>
          </a:p>
        </p:txBody>
      </p:sp>
      <p:sp>
        <p:nvSpPr>
          <p:cNvPr id="28" name="Content Placeholder 2">
            <a:extLst>
              <a:ext uri="{FF2B5EF4-FFF2-40B4-BE49-F238E27FC236}">
                <a16:creationId xmlns:a16="http://schemas.microsoft.com/office/drawing/2014/main" id="{1D312E8C-BE32-5F45-A5AB-57FDA3272178}"/>
              </a:ext>
            </a:extLst>
          </p:cNvPr>
          <p:cNvSpPr>
            <a:spLocks noGrp="1"/>
          </p:cNvSpPr>
          <p:nvPr>
            <p:ph sz="quarter" idx="35" hasCustomPrompt="1"/>
          </p:nvPr>
        </p:nvSpPr>
        <p:spPr>
          <a:xfrm>
            <a:off x="4751015" y="2471203"/>
            <a:ext cx="1906569" cy="2080159"/>
          </a:xfrm>
          <a:prstGeom prst="rect">
            <a:avLst/>
          </a:prstGeom>
          <a:ln w="9525">
            <a:solidFill>
              <a:schemeClr val="accent2">
                <a:lumMod val="90000"/>
              </a:schemeClr>
            </a:solidFill>
          </a:ln>
        </p:spPr>
        <p:txBody>
          <a:bodyPr lIns="108000" tIns="72000" rIns="108000" bIns="72000">
            <a:noAutofit/>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a:t>
            </a:r>
          </a:p>
        </p:txBody>
      </p:sp>
      <p:sp>
        <p:nvSpPr>
          <p:cNvPr id="29" name="Text Placeholder 2"/>
          <p:cNvSpPr>
            <a:spLocks noGrp="1"/>
          </p:cNvSpPr>
          <p:nvPr>
            <p:ph type="body" sz="quarter" idx="36" hasCustomPrompt="1"/>
          </p:nvPr>
        </p:nvSpPr>
        <p:spPr>
          <a:xfrm>
            <a:off x="4751015" y="4227363"/>
            <a:ext cx="1906570" cy="324000"/>
          </a:xfrm>
          <a:prstGeom prst="rect">
            <a:avLst/>
          </a:prstGeom>
          <a:solidFill>
            <a:schemeClr val="accent2"/>
          </a:solidFill>
        </p:spPr>
        <p:txBody>
          <a:bodyPr lIns="108000" tIns="0" rIns="108000" bIns="0" anchor="ctr">
            <a:noAutofit/>
          </a:bodyPr>
          <a:lstStyle>
            <a:lvl1pPr marL="0" indent="0" algn="l">
              <a:lnSpc>
                <a:spcPct val="100000"/>
              </a:lnSpc>
              <a:spcBef>
                <a:spcPts val="600"/>
              </a:spcBef>
              <a:buNone/>
              <a:defRPr lang="en-US" sz="1000" b="0" kern="1200" dirty="0">
                <a:solidFill>
                  <a:schemeClr val="bg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caption</a:t>
            </a:r>
          </a:p>
        </p:txBody>
      </p:sp>
      <p:sp>
        <p:nvSpPr>
          <p:cNvPr id="33" name="Content Placeholder 2">
            <a:extLst>
              <a:ext uri="{FF2B5EF4-FFF2-40B4-BE49-F238E27FC236}">
                <a16:creationId xmlns:a16="http://schemas.microsoft.com/office/drawing/2014/main" id="{1D312E8C-BE32-5F45-A5AB-57FDA3272178}"/>
              </a:ext>
            </a:extLst>
          </p:cNvPr>
          <p:cNvSpPr>
            <a:spLocks noGrp="1"/>
          </p:cNvSpPr>
          <p:nvPr>
            <p:ph sz="quarter" idx="37" hasCustomPrompt="1"/>
          </p:nvPr>
        </p:nvSpPr>
        <p:spPr>
          <a:xfrm>
            <a:off x="6842144" y="2471202"/>
            <a:ext cx="1906569" cy="2080159"/>
          </a:xfrm>
          <a:prstGeom prst="rect">
            <a:avLst/>
          </a:prstGeom>
          <a:ln w="9525">
            <a:solidFill>
              <a:schemeClr val="accent2">
                <a:lumMod val="90000"/>
              </a:schemeClr>
            </a:solidFill>
          </a:ln>
        </p:spPr>
        <p:txBody>
          <a:bodyPr lIns="108000" tIns="72000" rIns="108000" bIns="72000">
            <a:noAutofit/>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a:t>
            </a:r>
          </a:p>
        </p:txBody>
      </p:sp>
      <p:sp>
        <p:nvSpPr>
          <p:cNvPr id="36" name="Text Placeholder 2"/>
          <p:cNvSpPr>
            <a:spLocks noGrp="1"/>
          </p:cNvSpPr>
          <p:nvPr>
            <p:ph type="body" sz="quarter" idx="38" hasCustomPrompt="1"/>
          </p:nvPr>
        </p:nvSpPr>
        <p:spPr>
          <a:xfrm>
            <a:off x="6842144" y="4227362"/>
            <a:ext cx="1906570" cy="324000"/>
          </a:xfrm>
          <a:prstGeom prst="rect">
            <a:avLst/>
          </a:prstGeom>
          <a:solidFill>
            <a:schemeClr val="accent2"/>
          </a:solidFill>
        </p:spPr>
        <p:txBody>
          <a:bodyPr lIns="108000" tIns="0" rIns="108000" bIns="0" anchor="ctr">
            <a:noAutofit/>
          </a:bodyPr>
          <a:lstStyle>
            <a:lvl1pPr marL="0" indent="0" algn="l">
              <a:lnSpc>
                <a:spcPct val="100000"/>
              </a:lnSpc>
              <a:spcBef>
                <a:spcPts val="600"/>
              </a:spcBef>
              <a:buNone/>
              <a:defRPr lang="en-US" sz="1000" b="0" kern="1200" dirty="0">
                <a:solidFill>
                  <a:schemeClr val="bg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caption</a:t>
            </a:r>
          </a:p>
        </p:txBody>
      </p:sp>
      <p:sp>
        <p:nvSpPr>
          <p:cNvPr id="37" name="Text Placeholder 4"/>
          <p:cNvSpPr>
            <a:spLocks noGrp="1"/>
          </p:cNvSpPr>
          <p:nvPr>
            <p:ph type="body" sz="quarter" idx="27" hasCustomPrompt="1"/>
          </p:nvPr>
        </p:nvSpPr>
        <p:spPr>
          <a:xfrm>
            <a:off x="383607" y="735013"/>
            <a:ext cx="8365106"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delete this placeholder if not needed</a:t>
            </a:r>
          </a:p>
        </p:txBody>
      </p:sp>
      <p:sp>
        <p:nvSpPr>
          <p:cNvPr id="24" name="Text Placeholder 23">
            <a:extLst>
              <a:ext uri="{FF2B5EF4-FFF2-40B4-BE49-F238E27FC236}">
                <a16:creationId xmlns:a16="http://schemas.microsoft.com/office/drawing/2014/main" id="{ED228409-68D7-0F4E-9AEE-8145E1B5F457}"/>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39" name="Text Placeholder 26">
            <a:extLst>
              <a:ext uri="{FF2B5EF4-FFF2-40B4-BE49-F238E27FC236}">
                <a16:creationId xmlns:a16="http://schemas.microsoft.com/office/drawing/2014/main" id="{1FBDD059-8242-FB47-9FC5-AB9F1D0F0B0B}"/>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0" name="Text Placeholder 26">
            <a:extLst>
              <a:ext uri="{FF2B5EF4-FFF2-40B4-BE49-F238E27FC236}">
                <a16:creationId xmlns:a16="http://schemas.microsoft.com/office/drawing/2014/main" id="{8A7403FF-52CE-D842-B4C3-7429EACA4BB2}"/>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1" name="Text Placeholder 26">
            <a:extLst>
              <a:ext uri="{FF2B5EF4-FFF2-40B4-BE49-F238E27FC236}">
                <a16:creationId xmlns:a16="http://schemas.microsoft.com/office/drawing/2014/main" id="{3657169B-6388-7B4A-8CE2-41B5280F734A}"/>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2" name="Text Placeholder 26">
            <a:extLst>
              <a:ext uri="{FF2B5EF4-FFF2-40B4-BE49-F238E27FC236}">
                <a16:creationId xmlns:a16="http://schemas.microsoft.com/office/drawing/2014/main" id="{D5FD13EA-3A76-D047-B669-A4A624CB0105}"/>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3" name="Text Placeholder 26">
            <a:extLst>
              <a:ext uri="{FF2B5EF4-FFF2-40B4-BE49-F238E27FC236}">
                <a16:creationId xmlns:a16="http://schemas.microsoft.com/office/drawing/2014/main" id="{CA0AFDC4-473A-FD4D-810D-29A6C056E3CB}"/>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4" name="Text Placeholder 26">
            <a:extLst>
              <a:ext uri="{FF2B5EF4-FFF2-40B4-BE49-F238E27FC236}">
                <a16:creationId xmlns:a16="http://schemas.microsoft.com/office/drawing/2014/main" id="{EC0823D6-1194-3643-9926-C2E2214F58F5}"/>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2409496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in a row (6)">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383607" y="237316"/>
            <a:ext cx="8365106"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1"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1403225" y="1448611"/>
            <a:ext cx="4509060" cy="762234"/>
          </a:xfrm>
          <a:prstGeom prst="rect">
            <a:avLst/>
          </a:prstGeom>
        </p:spPr>
        <p:txBody>
          <a:bodyPr lIns="0" tIns="0" rIns="0" bIns="0">
            <a:noAutofit/>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a:solidFill>
                  <a:schemeClr val="bg2"/>
                </a:solidFill>
                <a:latin typeface="+mn-lt"/>
              </a:defRPr>
            </a:lvl1pPr>
            <a:lvl2pPr marL="144000" indent="0">
              <a:lnSpc>
                <a:spcPct val="100000"/>
              </a:lnSpc>
              <a:spcBef>
                <a:spcPts val="600"/>
              </a:spcBef>
              <a:buSzPct val="90000"/>
              <a:buFont typeface="Wingdings" panose="05000000000000000000" pitchFamily="2" charset="2"/>
              <a:buNone/>
              <a:defRPr sz="1200">
                <a:solidFill>
                  <a:schemeClr val="bg2"/>
                </a:solidFill>
                <a:latin typeface="+mj-lt"/>
              </a:defRPr>
            </a:lvl2pPr>
            <a:lvl3pPr marL="288000" indent="0">
              <a:lnSpc>
                <a:spcPct val="100000"/>
              </a:lnSpc>
              <a:spcBef>
                <a:spcPts val="600"/>
              </a:spcBef>
              <a:buFont typeface="Arial" panose="020B0604020202020204" pitchFamily="34" charset="0"/>
              <a:buNone/>
              <a:defRPr sz="1200">
                <a:solidFill>
                  <a:schemeClr val="bg2"/>
                </a:solidFill>
                <a:latin typeface="+mj-lt"/>
              </a:defRPr>
            </a:lvl3pPr>
            <a:lvl4pPr marL="504000" indent="0">
              <a:lnSpc>
                <a:spcPct val="100000"/>
              </a:lnSpc>
              <a:spcBef>
                <a:spcPts val="600"/>
              </a:spcBef>
              <a:buSzPct val="90000"/>
              <a:buFont typeface="Arial" panose="020B0604020202020204" pitchFamily="34" charset="0"/>
              <a:buNone/>
              <a:defRPr sz="1200">
                <a:solidFill>
                  <a:schemeClr val="bg2"/>
                </a:solidFill>
                <a:latin typeface="+mj-lt"/>
              </a:defRPr>
            </a:lvl4pPr>
            <a:lvl5pPr marL="648000" indent="0">
              <a:lnSpc>
                <a:spcPct val="100000"/>
              </a:lnSpc>
              <a:spcBef>
                <a:spcPts val="600"/>
              </a:spcBef>
              <a:buNone/>
              <a:defRPr sz="1200">
                <a:solidFill>
                  <a:schemeClr val="bg2"/>
                </a:solidFill>
                <a:latin typeface="+mj-lt"/>
              </a:defRPr>
            </a:lvl5pPr>
            <a:lvl6pPr marL="1714500" indent="0">
              <a:buNone/>
              <a:defRPr sz="1200">
                <a:solidFill>
                  <a:schemeClr val="bg2"/>
                </a:solidFill>
              </a:defRPr>
            </a:lvl6p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a:t>
            </a:r>
          </a:p>
        </p:txBody>
      </p:sp>
      <p:sp>
        <p:nvSpPr>
          <p:cNvPr id="22" name="Text Placeholder 2"/>
          <p:cNvSpPr>
            <a:spLocks noGrp="1"/>
          </p:cNvSpPr>
          <p:nvPr>
            <p:ph type="body" sz="quarter" idx="22" hasCustomPrompt="1"/>
          </p:nvPr>
        </p:nvSpPr>
        <p:spPr>
          <a:xfrm>
            <a:off x="1403225" y="1170971"/>
            <a:ext cx="4509060" cy="277639"/>
          </a:xfrm>
          <a:prstGeom prst="rect">
            <a:avLst/>
          </a:prstGeom>
        </p:spPr>
        <p:txBody>
          <a:bodyPr lIns="0" tIns="0" rIns="0" bIns="0">
            <a:noAutofit/>
          </a:bodyPr>
          <a:lstStyle>
            <a:lvl1pPr marL="0" indent="0" algn="l">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32" name="Picture Placeholder 6"/>
          <p:cNvSpPr>
            <a:spLocks noGrp="1"/>
          </p:cNvSpPr>
          <p:nvPr>
            <p:ph type="pic" sz="quarter" idx="21" hasCustomPrompt="1"/>
          </p:nvPr>
        </p:nvSpPr>
        <p:spPr>
          <a:xfrm>
            <a:off x="374649" y="1166813"/>
            <a:ext cx="828000" cy="828000"/>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dirty="0"/>
              <a:t>Click on the icon to add a picture</a:t>
            </a:r>
          </a:p>
        </p:txBody>
      </p:sp>
      <p:sp>
        <p:nvSpPr>
          <p:cNvPr id="33" name="Content Placeholder 2">
            <a:extLst>
              <a:ext uri="{FF2B5EF4-FFF2-40B4-BE49-F238E27FC236}">
                <a16:creationId xmlns:a16="http://schemas.microsoft.com/office/drawing/2014/main" id="{1D312E8C-BE32-5F45-A5AB-57FDA3272178}"/>
              </a:ext>
            </a:extLst>
          </p:cNvPr>
          <p:cNvSpPr>
            <a:spLocks noGrp="1"/>
          </p:cNvSpPr>
          <p:nvPr>
            <p:ph sz="quarter" idx="28" hasCustomPrompt="1"/>
          </p:nvPr>
        </p:nvSpPr>
        <p:spPr>
          <a:xfrm>
            <a:off x="1403225" y="2710570"/>
            <a:ext cx="4509060" cy="546202"/>
          </a:xfrm>
          <a:prstGeom prst="rect">
            <a:avLst/>
          </a:prstGeom>
        </p:spPr>
        <p:txBody>
          <a:bodyPr lIns="0" tIns="0" rIns="0" bIns="0">
            <a:noAutofit/>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a:solidFill>
                  <a:schemeClr val="bg2"/>
                </a:solidFill>
                <a:latin typeface="+mn-lt"/>
              </a:defRPr>
            </a:lvl1pPr>
            <a:lvl2pPr marL="144000" indent="0">
              <a:lnSpc>
                <a:spcPct val="100000"/>
              </a:lnSpc>
              <a:spcBef>
                <a:spcPts val="600"/>
              </a:spcBef>
              <a:buSzPct val="90000"/>
              <a:buFont typeface="Wingdings" panose="05000000000000000000" pitchFamily="2" charset="2"/>
              <a:buNone/>
              <a:defRPr sz="1200">
                <a:solidFill>
                  <a:schemeClr val="bg2"/>
                </a:solidFill>
                <a:latin typeface="+mj-lt"/>
              </a:defRPr>
            </a:lvl2pPr>
            <a:lvl3pPr marL="288000" indent="0">
              <a:lnSpc>
                <a:spcPct val="100000"/>
              </a:lnSpc>
              <a:spcBef>
                <a:spcPts val="600"/>
              </a:spcBef>
              <a:buFont typeface="Arial" panose="020B0604020202020204" pitchFamily="34" charset="0"/>
              <a:buNone/>
              <a:defRPr sz="1200">
                <a:solidFill>
                  <a:schemeClr val="bg2"/>
                </a:solidFill>
                <a:latin typeface="+mj-lt"/>
              </a:defRPr>
            </a:lvl3pPr>
            <a:lvl4pPr marL="504000" indent="0">
              <a:lnSpc>
                <a:spcPct val="100000"/>
              </a:lnSpc>
              <a:spcBef>
                <a:spcPts val="600"/>
              </a:spcBef>
              <a:buSzPct val="90000"/>
              <a:buFont typeface="Arial" panose="020B0604020202020204" pitchFamily="34" charset="0"/>
              <a:buNone/>
              <a:defRPr sz="1200">
                <a:solidFill>
                  <a:schemeClr val="bg2"/>
                </a:solidFill>
                <a:latin typeface="+mj-lt"/>
              </a:defRPr>
            </a:lvl4pPr>
            <a:lvl5pPr marL="648000" indent="0">
              <a:lnSpc>
                <a:spcPct val="100000"/>
              </a:lnSpc>
              <a:spcBef>
                <a:spcPts val="600"/>
              </a:spcBef>
              <a:buNone/>
              <a:defRPr sz="1200">
                <a:solidFill>
                  <a:schemeClr val="bg2"/>
                </a:solidFill>
                <a:latin typeface="+mj-lt"/>
              </a:defRPr>
            </a:lvl5pPr>
            <a:lvl6pPr marL="1714500" indent="0">
              <a:buNone/>
              <a:defRPr sz="1200">
                <a:solidFill>
                  <a:schemeClr val="bg2"/>
                </a:solidFill>
              </a:defRPr>
            </a:lvl6p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Euismod</a:t>
            </a:r>
            <a:r>
              <a:rPr lang="en-US" dirty="0"/>
              <a:t> </a:t>
            </a:r>
            <a:r>
              <a:rPr lang="en-US" dirty="0" err="1"/>
              <a:t>tincidunt</a:t>
            </a:r>
            <a:r>
              <a:rPr lang="en-US" dirty="0"/>
              <a:t> </a:t>
            </a:r>
            <a:r>
              <a:rPr lang="en-US" dirty="0" err="1"/>
              <a:t>ut.</a:t>
            </a:r>
            <a:endParaRPr lang="en-US" dirty="0"/>
          </a:p>
        </p:txBody>
      </p:sp>
      <p:sp>
        <p:nvSpPr>
          <p:cNvPr id="36" name="Text Placeholder 2"/>
          <p:cNvSpPr>
            <a:spLocks noGrp="1"/>
          </p:cNvSpPr>
          <p:nvPr>
            <p:ph type="body" sz="quarter" idx="29" hasCustomPrompt="1"/>
          </p:nvPr>
        </p:nvSpPr>
        <p:spPr>
          <a:xfrm>
            <a:off x="1403225" y="2432930"/>
            <a:ext cx="4509060" cy="277639"/>
          </a:xfrm>
          <a:prstGeom prst="rect">
            <a:avLst/>
          </a:prstGeom>
        </p:spPr>
        <p:txBody>
          <a:bodyPr lIns="0" tIns="0" rIns="0" bIns="0">
            <a:noAutofit/>
          </a:bodyPr>
          <a:lstStyle>
            <a:lvl1pPr marL="0" indent="0" algn="l">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37" name="Picture Placeholder 6"/>
          <p:cNvSpPr>
            <a:spLocks noGrp="1"/>
          </p:cNvSpPr>
          <p:nvPr>
            <p:ph type="pic" sz="quarter" idx="30" hasCustomPrompt="1"/>
          </p:nvPr>
        </p:nvSpPr>
        <p:spPr>
          <a:xfrm>
            <a:off x="374649" y="2428772"/>
            <a:ext cx="828000" cy="828000"/>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dirty="0"/>
              <a:t>Click on the icon to add a picture</a:t>
            </a:r>
          </a:p>
        </p:txBody>
      </p:sp>
      <p:sp>
        <p:nvSpPr>
          <p:cNvPr id="38" name="Content Placeholder 2">
            <a:extLst>
              <a:ext uri="{FF2B5EF4-FFF2-40B4-BE49-F238E27FC236}">
                <a16:creationId xmlns:a16="http://schemas.microsoft.com/office/drawing/2014/main" id="{1D312E8C-BE32-5F45-A5AB-57FDA3272178}"/>
              </a:ext>
            </a:extLst>
          </p:cNvPr>
          <p:cNvSpPr>
            <a:spLocks noGrp="1"/>
          </p:cNvSpPr>
          <p:nvPr>
            <p:ph sz="quarter" idx="31" hasCustomPrompt="1"/>
          </p:nvPr>
        </p:nvSpPr>
        <p:spPr>
          <a:xfrm>
            <a:off x="1403225" y="3789129"/>
            <a:ext cx="4509060" cy="762234"/>
          </a:xfrm>
          <a:prstGeom prst="rect">
            <a:avLst/>
          </a:prstGeom>
        </p:spPr>
        <p:txBody>
          <a:bodyPr lIns="0" tIns="0" rIns="0" bIns="0">
            <a:noAutofit/>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a:solidFill>
                  <a:schemeClr val="bg2"/>
                </a:solidFill>
                <a:latin typeface="+mn-lt"/>
              </a:defRPr>
            </a:lvl1pPr>
            <a:lvl2pPr marL="144000" indent="0">
              <a:lnSpc>
                <a:spcPct val="100000"/>
              </a:lnSpc>
              <a:spcBef>
                <a:spcPts val="600"/>
              </a:spcBef>
              <a:buSzPct val="90000"/>
              <a:buFont typeface="Wingdings" panose="05000000000000000000" pitchFamily="2" charset="2"/>
              <a:buNone/>
              <a:defRPr sz="1200">
                <a:solidFill>
                  <a:schemeClr val="bg2"/>
                </a:solidFill>
                <a:latin typeface="+mj-lt"/>
              </a:defRPr>
            </a:lvl2pPr>
            <a:lvl3pPr marL="288000" indent="0">
              <a:lnSpc>
                <a:spcPct val="100000"/>
              </a:lnSpc>
              <a:spcBef>
                <a:spcPts val="600"/>
              </a:spcBef>
              <a:buFont typeface="Arial" panose="020B0604020202020204" pitchFamily="34" charset="0"/>
              <a:buNone/>
              <a:defRPr sz="1200">
                <a:solidFill>
                  <a:schemeClr val="bg2"/>
                </a:solidFill>
                <a:latin typeface="+mj-lt"/>
              </a:defRPr>
            </a:lvl3pPr>
            <a:lvl4pPr marL="504000" indent="0">
              <a:lnSpc>
                <a:spcPct val="100000"/>
              </a:lnSpc>
              <a:spcBef>
                <a:spcPts val="600"/>
              </a:spcBef>
              <a:buSzPct val="90000"/>
              <a:buFont typeface="Arial" panose="020B0604020202020204" pitchFamily="34" charset="0"/>
              <a:buNone/>
              <a:defRPr sz="1200">
                <a:solidFill>
                  <a:schemeClr val="bg2"/>
                </a:solidFill>
                <a:latin typeface="+mj-lt"/>
              </a:defRPr>
            </a:lvl4pPr>
            <a:lvl5pPr marL="648000" indent="0">
              <a:lnSpc>
                <a:spcPct val="100000"/>
              </a:lnSpc>
              <a:spcBef>
                <a:spcPts val="600"/>
              </a:spcBef>
              <a:buNone/>
              <a:defRPr sz="1200">
                <a:solidFill>
                  <a:schemeClr val="bg2"/>
                </a:solidFill>
                <a:latin typeface="+mj-lt"/>
              </a:defRPr>
            </a:lvl5pPr>
            <a:lvl6pPr marL="1714500" indent="0">
              <a:buNone/>
              <a:defRPr sz="1200">
                <a:solidFill>
                  <a:schemeClr val="bg2"/>
                </a:solidFill>
              </a:defRPr>
            </a:lvl6p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a:t>
            </a:r>
          </a:p>
        </p:txBody>
      </p:sp>
      <p:sp>
        <p:nvSpPr>
          <p:cNvPr id="39" name="Text Placeholder 2"/>
          <p:cNvSpPr>
            <a:spLocks noGrp="1"/>
          </p:cNvSpPr>
          <p:nvPr>
            <p:ph type="body" sz="quarter" idx="32" hasCustomPrompt="1"/>
          </p:nvPr>
        </p:nvSpPr>
        <p:spPr>
          <a:xfrm>
            <a:off x="1403225" y="3511489"/>
            <a:ext cx="4509060" cy="277639"/>
          </a:xfrm>
          <a:prstGeom prst="rect">
            <a:avLst/>
          </a:prstGeom>
        </p:spPr>
        <p:txBody>
          <a:bodyPr lIns="0" tIns="0" rIns="0" bIns="0">
            <a:noAutofit/>
          </a:bodyPr>
          <a:lstStyle>
            <a:lvl1pPr marL="0" indent="0" algn="l">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40" name="Picture Placeholder 6"/>
          <p:cNvSpPr>
            <a:spLocks noGrp="1"/>
          </p:cNvSpPr>
          <p:nvPr>
            <p:ph type="pic" sz="quarter" idx="33" hasCustomPrompt="1"/>
          </p:nvPr>
        </p:nvSpPr>
        <p:spPr>
          <a:xfrm>
            <a:off x="374649" y="3507331"/>
            <a:ext cx="828000" cy="828000"/>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dirty="0"/>
              <a:t>Click on the icon to add a picture</a:t>
            </a:r>
          </a:p>
        </p:txBody>
      </p:sp>
      <p:sp>
        <p:nvSpPr>
          <p:cNvPr id="41" name="Content Placeholder 2">
            <a:extLst>
              <a:ext uri="{FF2B5EF4-FFF2-40B4-BE49-F238E27FC236}">
                <a16:creationId xmlns:a16="http://schemas.microsoft.com/office/drawing/2014/main" id="{1D312E8C-BE32-5F45-A5AB-57FDA3272178}"/>
              </a:ext>
            </a:extLst>
          </p:cNvPr>
          <p:cNvSpPr>
            <a:spLocks noGrp="1"/>
          </p:cNvSpPr>
          <p:nvPr>
            <p:ph sz="quarter" idx="34" hasCustomPrompt="1"/>
          </p:nvPr>
        </p:nvSpPr>
        <p:spPr>
          <a:xfrm>
            <a:off x="6127871" y="1535964"/>
            <a:ext cx="2620842" cy="301539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tx2"/>
                </a:solidFill>
                <a:latin typeface="+mn-lt"/>
              </a:defRPr>
            </a:lvl2pPr>
            <a:lvl3pPr marL="504000" indent="-216000">
              <a:lnSpc>
                <a:spcPct val="100000"/>
              </a:lnSpc>
              <a:spcBef>
                <a:spcPts val="600"/>
              </a:spcBef>
              <a:buFont typeface="+mj-lt"/>
              <a:buAutoNum type="alphaLcParenR"/>
              <a:defRPr sz="1200">
                <a:solidFill>
                  <a:schemeClr val="tx2"/>
                </a:solidFill>
                <a:latin typeface="+mn-lt"/>
              </a:defRPr>
            </a:lvl3pPr>
            <a:lvl4pPr marL="648000" indent="-144000">
              <a:lnSpc>
                <a:spcPct val="100000"/>
              </a:lnSpc>
              <a:spcBef>
                <a:spcPts val="600"/>
              </a:spcBef>
              <a:buSzPct val="90000"/>
              <a:buFont typeface="+mj-lt"/>
              <a:buAutoNum type="romanLcPeriod"/>
              <a:defRPr sz="1200">
                <a:solidFill>
                  <a:schemeClr val="tx2"/>
                </a:solidFill>
                <a:latin typeface="+mn-lt"/>
              </a:defRPr>
            </a:lvl4pPr>
            <a:lvl5pPr marL="792000" indent="-144000">
              <a:lnSpc>
                <a:spcPct val="100000"/>
              </a:lnSpc>
              <a:spcBef>
                <a:spcPts val="600"/>
              </a:spcBef>
              <a:defRPr sz="1200">
                <a:solidFill>
                  <a:schemeClr val="tx2"/>
                </a:solidFill>
                <a:latin typeface="+mn-lt"/>
              </a:defRPr>
            </a:lvl5pPr>
            <a:lvl6pPr marL="1714500" indent="0">
              <a:buNone/>
              <a:defRPr sz="1200">
                <a:solidFill>
                  <a:schemeClr val="tx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2" name="Text Placeholder 2"/>
          <p:cNvSpPr>
            <a:spLocks noGrp="1"/>
          </p:cNvSpPr>
          <p:nvPr>
            <p:ph type="body" sz="quarter" idx="35" hasCustomPrompt="1"/>
          </p:nvPr>
        </p:nvSpPr>
        <p:spPr>
          <a:xfrm>
            <a:off x="6127871" y="1166813"/>
            <a:ext cx="2620842" cy="27763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4" name="Text Placeholder 4"/>
          <p:cNvSpPr>
            <a:spLocks noGrp="1"/>
          </p:cNvSpPr>
          <p:nvPr>
            <p:ph type="body" sz="quarter" idx="27" hasCustomPrompt="1"/>
          </p:nvPr>
        </p:nvSpPr>
        <p:spPr>
          <a:xfrm>
            <a:off x="383607" y="735013"/>
            <a:ext cx="8365106"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delete this placeholder if not needed</a:t>
            </a:r>
          </a:p>
        </p:txBody>
      </p:sp>
      <p:sp>
        <p:nvSpPr>
          <p:cNvPr id="24" name="Text Placeholder 23">
            <a:extLst>
              <a:ext uri="{FF2B5EF4-FFF2-40B4-BE49-F238E27FC236}">
                <a16:creationId xmlns:a16="http://schemas.microsoft.com/office/drawing/2014/main" id="{19C827B3-9166-0149-8EF9-066E9A608388}"/>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31" name="Text Placeholder 26">
            <a:extLst>
              <a:ext uri="{FF2B5EF4-FFF2-40B4-BE49-F238E27FC236}">
                <a16:creationId xmlns:a16="http://schemas.microsoft.com/office/drawing/2014/main" id="{13420A73-0088-9F4F-BCDA-D5AEA1C996DB}"/>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35" name="Text Placeholder 26">
            <a:extLst>
              <a:ext uri="{FF2B5EF4-FFF2-40B4-BE49-F238E27FC236}">
                <a16:creationId xmlns:a16="http://schemas.microsoft.com/office/drawing/2014/main" id="{5FB0943D-9D01-AE44-99ED-FCC410B0791A}"/>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3" name="Text Placeholder 26">
            <a:extLst>
              <a:ext uri="{FF2B5EF4-FFF2-40B4-BE49-F238E27FC236}">
                <a16:creationId xmlns:a16="http://schemas.microsoft.com/office/drawing/2014/main" id="{6C245779-2DC5-9E4C-9D21-763C57AFD8B8}"/>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4" name="Text Placeholder 26">
            <a:extLst>
              <a:ext uri="{FF2B5EF4-FFF2-40B4-BE49-F238E27FC236}">
                <a16:creationId xmlns:a16="http://schemas.microsoft.com/office/drawing/2014/main" id="{4F90C82D-E7E0-114A-B64F-DE2D1193C3E1}"/>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5" name="Text Placeholder 26">
            <a:extLst>
              <a:ext uri="{FF2B5EF4-FFF2-40B4-BE49-F238E27FC236}">
                <a16:creationId xmlns:a16="http://schemas.microsoft.com/office/drawing/2014/main" id="{EA5E2365-0BEE-F84C-8CCA-8FE6A63D3D85}"/>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6" name="Text Placeholder 26">
            <a:extLst>
              <a:ext uri="{FF2B5EF4-FFF2-40B4-BE49-F238E27FC236}">
                <a16:creationId xmlns:a16="http://schemas.microsoft.com/office/drawing/2014/main" id="{DCFE911A-8E6F-4B4F-938A-1B96CC182ADE}"/>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522204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in a row (7)">
    <p:spTree>
      <p:nvGrpSpPr>
        <p:cNvPr id="1" name=""/>
        <p:cNvGrpSpPr/>
        <p:nvPr/>
      </p:nvGrpSpPr>
      <p:grpSpPr>
        <a:xfrm>
          <a:off x="0" y="0"/>
          <a:ext cx="0" cy="0"/>
          <a:chOff x="0" y="0"/>
          <a:chExt cx="0" cy="0"/>
        </a:xfrm>
      </p:grpSpPr>
      <p:sp>
        <p:nvSpPr>
          <p:cNvPr id="39" name="Content Placeholder 2">
            <a:extLst>
              <a:ext uri="{FF2B5EF4-FFF2-40B4-BE49-F238E27FC236}">
                <a16:creationId xmlns:a16="http://schemas.microsoft.com/office/drawing/2014/main" id="{1D312E8C-BE32-5F45-A5AB-57FDA3272178}"/>
              </a:ext>
            </a:extLst>
          </p:cNvPr>
          <p:cNvSpPr>
            <a:spLocks noGrp="1"/>
          </p:cNvSpPr>
          <p:nvPr>
            <p:ph sz="quarter" idx="35" hasCustomPrompt="1"/>
          </p:nvPr>
        </p:nvSpPr>
        <p:spPr>
          <a:xfrm>
            <a:off x="383607" y="3169940"/>
            <a:ext cx="2732716" cy="1381423"/>
          </a:xfrm>
          <a:prstGeom prst="rect">
            <a:avLst/>
          </a:prstGeom>
          <a:solidFill>
            <a:schemeClr val="bg1"/>
          </a:solidFill>
          <a:ln w="9525">
            <a:solidFill>
              <a:schemeClr val="accent2">
                <a:lumMod val="90000"/>
              </a:schemeClr>
            </a:solidFill>
          </a:ln>
        </p:spPr>
        <p:txBody>
          <a:bodyPr lIns="1080000" tIns="108000" rIns="108000" bIns="108000" anchor="ctr">
            <a:noAutofit/>
          </a:bodyPr>
          <a:lstStyle>
            <a:lvl1pPr marL="0" indent="0">
              <a:lnSpc>
                <a:spcPct val="100000"/>
              </a:lnSpc>
              <a:spcBef>
                <a:spcPts val="600"/>
              </a:spcBef>
              <a:buNone/>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p>
        </p:txBody>
      </p:sp>
      <p:sp>
        <p:nvSpPr>
          <p:cNvPr id="40" name="Picture Placeholder 6"/>
          <p:cNvSpPr>
            <a:spLocks noGrp="1"/>
          </p:cNvSpPr>
          <p:nvPr>
            <p:ph type="pic" sz="quarter" idx="36" hasCustomPrompt="1"/>
          </p:nvPr>
        </p:nvSpPr>
        <p:spPr>
          <a:xfrm>
            <a:off x="518699" y="3484105"/>
            <a:ext cx="753092" cy="753092"/>
          </a:xfrm>
          <a:prstGeom prst="ellipse">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r>
              <a:rPr lang="en-US" dirty="0"/>
              <a:t>Click on the icon to add a picture</a:t>
            </a:r>
          </a:p>
        </p:txBody>
      </p:sp>
      <p:sp>
        <p:nvSpPr>
          <p:cNvPr id="41" name="Content Placeholder 2">
            <a:extLst>
              <a:ext uri="{FF2B5EF4-FFF2-40B4-BE49-F238E27FC236}">
                <a16:creationId xmlns:a16="http://schemas.microsoft.com/office/drawing/2014/main" id="{1D312E8C-BE32-5F45-A5AB-57FDA3272178}"/>
              </a:ext>
            </a:extLst>
          </p:cNvPr>
          <p:cNvSpPr>
            <a:spLocks noGrp="1"/>
          </p:cNvSpPr>
          <p:nvPr>
            <p:ph sz="quarter" idx="37" hasCustomPrompt="1"/>
          </p:nvPr>
        </p:nvSpPr>
        <p:spPr>
          <a:xfrm>
            <a:off x="3205642" y="3169940"/>
            <a:ext cx="2732716" cy="1381423"/>
          </a:xfrm>
          <a:prstGeom prst="rect">
            <a:avLst/>
          </a:prstGeom>
          <a:solidFill>
            <a:schemeClr val="bg1"/>
          </a:solidFill>
          <a:ln w="9525">
            <a:solidFill>
              <a:schemeClr val="accent2">
                <a:lumMod val="90000"/>
              </a:schemeClr>
            </a:solidFill>
          </a:ln>
        </p:spPr>
        <p:txBody>
          <a:bodyPr lIns="1080000" tIns="108000" rIns="108000" bIns="108000" anchor="ctr">
            <a:noAutofit/>
          </a:bodyPr>
          <a:lstStyle>
            <a:lvl1pPr marL="0" indent="0">
              <a:lnSpc>
                <a:spcPct val="100000"/>
              </a:lnSpc>
              <a:spcBef>
                <a:spcPts val="600"/>
              </a:spcBef>
              <a:buNone/>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p>
        </p:txBody>
      </p:sp>
      <p:sp>
        <p:nvSpPr>
          <p:cNvPr id="42" name="Picture Placeholder 6"/>
          <p:cNvSpPr>
            <a:spLocks noGrp="1"/>
          </p:cNvSpPr>
          <p:nvPr>
            <p:ph type="pic" sz="quarter" idx="38" hasCustomPrompt="1"/>
          </p:nvPr>
        </p:nvSpPr>
        <p:spPr>
          <a:xfrm>
            <a:off x="3340734" y="3484105"/>
            <a:ext cx="753092" cy="75309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dirty="0"/>
              <a:t>Click on the icon to add a picture</a:t>
            </a:r>
          </a:p>
        </p:txBody>
      </p:sp>
      <p:sp>
        <p:nvSpPr>
          <p:cNvPr id="43" name="Content Placeholder 2">
            <a:extLst>
              <a:ext uri="{FF2B5EF4-FFF2-40B4-BE49-F238E27FC236}">
                <a16:creationId xmlns:a16="http://schemas.microsoft.com/office/drawing/2014/main" id="{1D312E8C-BE32-5F45-A5AB-57FDA3272178}"/>
              </a:ext>
            </a:extLst>
          </p:cNvPr>
          <p:cNvSpPr>
            <a:spLocks noGrp="1"/>
          </p:cNvSpPr>
          <p:nvPr>
            <p:ph sz="quarter" idx="39" hasCustomPrompt="1"/>
          </p:nvPr>
        </p:nvSpPr>
        <p:spPr>
          <a:xfrm>
            <a:off x="6027677" y="3169940"/>
            <a:ext cx="2732716" cy="1381423"/>
          </a:xfrm>
          <a:prstGeom prst="rect">
            <a:avLst/>
          </a:prstGeom>
          <a:solidFill>
            <a:schemeClr val="bg1"/>
          </a:solidFill>
          <a:ln w="9525">
            <a:solidFill>
              <a:schemeClr val="accent2">
                <a:lumMod val="90000"/>
              </a:schemeClr>
            </a:solidFill>
          </a:ln>
        </p:spPr>
        <p:txBody>
          <a:bodyPr lIns="1080000" tIns="108000" rIns="108000" bIns="108000" anchor="ctr">
            <a:noAutofit/>
          </a:bodyPr>
          <a:lstStyle>
            <a:lvl1pPr marL="0" indent="0">
              <a:lnSpc>
                <a:spcPct val="100000"/>
              </a:lnSpc>
              <a:spcBef>
                <a:spcPts val="600"/>
              </a:spcBef>
              <a:buNone/>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p>
        </p:txBody>
      </p:sp>
      <p:sp>
        <p:nvSpPr>
          <p:cNvPr id="44" name="Picture Placeholder 6"/>
          <p:cNvSpPr>
            <a:spLocks noGrp="1"/>
          </p:cNvSpPr>
          <p:nvPr>
            <p:ph type="pic" sz="quarter" idx="40" hasCustomPrompt="1"/>
          </p:nvPr>
        </p:nvSpPr>
        <p:spPr>
          <a:xfrm>
            <a:off x="6162769" y="3484105"/>
            <a:ext cx="753092" cy="75309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dirty="0"/>
              <a:t>Click on the icon to add a picture</a:t>
            </a:r>
          </a:p>
        </p:txBody>
      </p:sp>
      <p:sp>
        <p:nvSpPr>
          <p:cNvPr id="27" name="Content Placeholder 2">
            <a:extLst>
              <a:ext uri="{FF2B5EF4-FFF2-40B4-BE49-F238E27FC236}">
                <a16:creationId xmlns:a16="http://schemas.microsoft.com/office/drawing/2014/main" id="{1D312E8C-BE32-5F45-A5AB-57FDA3272178}"/>
              </a:ext>
            </a:extLst>
          </p:cNvPr>
          <p:cNvSpPr>
            <a:spLocks noGrp="1"/>
          </p:cNvSpPr>
          <p:nvPr>
            <p:ph sz="quarter" idx="33" hasCustomPrompt="1"/>
          </p:nvPr>
        </p:nvSpPr>
        <p:spPr>
          <a:xfrm>
            <a:off x="6027677" y="1712505"/>
            <a:ext cx="2732716" cy="1381423"/>
          </a:xfrm>
          <a:prstGeom prst="rect">
            <a:avLst/>
          </a:prstGeom>
          <a:solidFill>
            <a:schemeClr val="bg1"/>
          </a:solidFill>
          <a:ln w="9525">
            <a:solidFill>
              <a:schemeClr val="accent2">
                <a:lumMod val="90000"/>
              </a:schemeClr>
            </a:solidFill>
          </a:ln>
        </p:spPr>
        <p:txBody>
          <a:bodyPr lIns="1080000" tIns="108000" rIns="108000" bIns="108000" anchor="ctr">
            <a:noAutofit/>
          </a:bodyPr>
          <a:lstStyle>
            <a:lvl1pPr marL="0" indent="0">
              <a:lnSpc>
                <a:spcPct val="100000"/>
              </a:lnSpc>
              <a:spcBef>
                <a:spcPts val="600"/>
              </a:spcBef>
              <a:buNone/>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p>
        </p:txBody>
      </p:sp>
      <p:sp>
        <p:nvSpPr>
          <p:cNvPr id="28" name="Picture Placeholder 6"/>
          <p:cNvSpPr>
            <a:spLocks noGrp="1"/>
          </p:cNvSpPr>
          <p:nvPr>
            <p:ph type="pic" sz="quarter" idx="34" hasCustomPrompt="1"/>
          </p:nvPr>
        </p:nvSpPr>
        <p:spPr>
          <a:xfrm>
            <a:off x="6162769" y="2026670"/>
            <a:ext cx="753092" cy="75309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dirty="0"/>
              <a:t>Click on the icon to add a picture</a:t>
            </a:r>
          </a:p>
        </p:txBody>
      </p:sp>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383607" y="237316"/>
            <a:ext cx="8365106"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35" name="Text Placeholder 2"/>
          <p:cNvSpPr>
            <a:spLocks noGrp="1"/>
          </p:cNvSpPr>
          <p:nvPr>
            <p:ph type="body" sz="quarter" idx="28" hasCustomPrompt="1"/>
          </p:nvPr>
        </p:nvSpPr>
        <p:spPr>
          <a:xfrm>
            <a:off x="384175" y="1166813"/>
            <a:ext cx="8364538" cy="369151"/>
          </a:xfrm>
          <a:prstGeom prst="rect">
            <a:avLst/>
          </a:prstGeom>
        </p:spPr>
        <p:txBody>
          <a:bodyPr lIns="0" tIns="0" rIns="0" bIns="0">
            <a:noAutofit/>
          </a:bodyPr>
          <a:lstStyle>
            <a:lvl1pPr marL="0" indent="0" algn="l">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lead or delete this placeholder if not needed</a:t>
            </a:r>
          </a:p>
        </p:txBody>
      </p:sp>
      <p:sp>
        <p:nvSpPr>
          <p:cNvPr id="25" name="Content Placeholder 2">
            <a:extLst>
              <a:ext uri="{FF2B5EF4-FFF2-40B4-BE49-F238E27FC236}">
                <a16:creationId xmlns:a16="http://schemas.microsoft.com/office/drawing/2014/main" id="{1D312E8C-BE32-5F45-A5AB-57FDA3272178}"/>
              </a:ext>
            </a:extLst>
          </p:cNvPr>
          <p:cNvSpPr>
            <a:spLocks noGrp="1"/>
          </p:cNvSpPr>
          <p:nvPr>
            <p:ph sz="quarter" idx="31" hasCustomPrompt="1"/>
          </p:nvPr>
        </p:nvSpPr>
        <p:spPr>
          <a:xfrm>
            <a:off x="3205642" y="1712505"/>
            <a:ext cx="2732716" cy="1381423"/>
          </a:xfrm>
          <a:prstGeom prst="rect">
            <a:avLst/>
          </a:prstGeom>
          <a:solidFill>
            <a:schemeClr val="bg1"/>
          </a:solidFill>
          <a:ln w="9525">
            <a:solidFill>
              <a:schemeClr val="accent2">
                <a:lumMod val="90000"/>
              </a:schemeClr>
            </a:solidFill>
          </a:ln>
        </p:spPr>
        <p:txBody>
          <a:bodyPr lIns="1080000" tIns="108000" rIns="108000" bIns="108000" anchor="ctr">
            <a:noAutofit/>
          </a:bodyPr>
          <a:lstStyle>
            <a:lvl1pPr marL="0" indent="0">
              <a:lnSpc>
                <a:spcPct val="100000"/>
              </a:lnSpc>
              <a:spcBef>
                <a:spcPts val="600"/>
              </a:spcBef>
              <a:buNone/>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p>
        </p:txBody>
      </p:sp>
      <p:sp>
        <p:nvSpPr>
          <p:cNvPr id="26" name="Picture Placeholder 6"/>
          <p:cNvSpPr>
            <a:spLocks noGrp="1"/>
          </p:cNvSpPr>
          <p:nvPr>
            <p:ph type="pic" sz="quarter" idx="32" hasCustomPrompt="1"/>
          </p:nvPr>
        </p:nvSpPr>
        <p:spPr>
          <a:xfrm>
            <a:off x="3340734" y="2026670"/>
            <a:ext cx="753092" cy="75309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dirty="0"/>
              <a:t>Click on the icon to add a picture</a:t>
            </a:r>
          </a:p>
        </p:txBody>
      </p:sp>
      <p:sp>
        <p:nvSpPr>
          <p:cNvPr id="31" name="Content Placeholder 2">
            <a:extLst>
              <a:ext uri="{FF2B5EF4-FFF2-40B4-BE49-F238E27FC236}">
                <a16:creationId xmlns:a16="http://schemas.microsoft.com/office/drawing/2014/main" id="{1D312E8C-BE32-5F45-A5AB-57FDA3272178}"/>
              </a:ext>
            </a:extLst>
          </p:cNvPr>
          <p:cNvSpPr>
            <a:spLocks noGrp="1"/>
          </p:cNvSpPr>
          <p:nvPr>
            <p:ph sz="quarter" idx="30" hasCustomPrompt="1"/>
          </p:nvPr>
        </p:nvSpPr>
        <p:spPr>
          <a:xfrm>
            <a:off x="383607" y="1712505"/>
            <a:ext cx="2732716" cy="1381423"/>
          </a:xfrm>
          <a:prstGeom prst="rect">
            <a:avLst/>
          </a:prstGeom>
          <a:solidFill>
            <a:schemeClr val="bg1"/>
          </a:solidFill>
          <a:ln w="9525">
            <a:solidFill>
              <a:schemeClr val="accent2">
                <a:lumMod val="90000"/>
              </a:schemeClr>
            </a:solidFill>
          </a:ln>
        </p:spPr>
        <p:txBody>
          <a:bodyPr lIns="1080000" tIns="108000" rIns="108000" bIns="108000" anchor="ctr">
            <a:noAutofit/>
          </a:bodyPr>
          <a:lstStyle>
            <a:lvl1pPr marL="0" indent="0">
              <a:lnSpc>
                <a:spcPct val="100000"/>
              </a:lnSpc>
              <a:spcBef>
                <a:spcPts val="600"/>
              </a:spcBef>
              <a:buNone/>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p>
        </p:txBody>
      </p:sp>
      <p:sp>
        <p:nvSpPr>
          <p:cNvPr id="23" name="Picture Placeholder 6"/>
          <p:cNvSpPr>
            <a:spLocks noGrp="1"/>
          </p:cNvSpPr>
          <p:nvPr>
            <p:ph type="pic" sz="quarter" idx="21" hasCustomPrompt="1"/>
          </p:nvPr>
        </p:nvSpPr>
        <p:spPr>
          <a:xfrm>
            <a:off x="518699" y="2026670"/>
            <a:ext cx="753092" cy="75309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dirty="0"/>
              <a:t>Click on the icon to add a picture</a:t>
            </a:r>
          </a:p>
        </p:txBody>
      </p:sp>
      <p:sp>
        <p:nvSpPr>
          <p:cNvPr id="34" name="Text Placeholder 4"/>
          <p:cNvSpPr>
            <a:spLocks noGrp="1"/>
          </p:cNvSpPr>
          <p:nvPr>
            <p:ph type="body" sz="quarter" idx="27" hasCustomPrompt="1"/>
          </p:nvPr>
        </p:nvSpPr>
        <p:spPr>
          <a:xfrm>
            <a:off x="383607" y="735013"/>
            <a:ext cx="8365106"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delete this placeholder if not needed</a:t>
            </a:r>
          </a:p>
        </p:txBody>
      </p:sp>
      <p:sp>
        <p:nvSpPr>
          <p:cNvPr id="24" name="Text Placeholder 23">
            <a:extLst>
              <a:ext uri="{FF2B5EF4-FFF2-40B4-BE49-F238E27FC236}">
                <a16:creationId xmlns:a16="http://schemas.microsoft.com/office/drawing/2014/main" id="{684985CC-F186-4E41-833C-7171F294AFEC}"/>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5" name="Text Placeholder 26">
            <a:extLst>
              <a:ext uri="{FF2B5EF4-FFF2-40B4-BE49-F238E27FC236}">
                <a16:creationId xmlns:a16="http://schemas.microsoft.com/office/drawing/2014/main" id="{5721F659-4E79-6343-8A85-D6A12CA5E5A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6" name="Text Placeholder 26">
            <a:extLst>
              <a:ext uri="{FF2B5EF4-FFF2-40B4-BE49-F238E27FC236}">
                <a16:creationId xmlns:a16="http://schemas.microsoft.com/office/drawing/2014/main" id="{ECC823C4-9114-9D45-9E9A-84C3CD98B1FE}"/>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7" name="Text Placeholder 26">
            <a:extLst>
              <a:ext uri="{FF2B5EF4-FFF2-40B4-BE49-F238E27FC236}">
                <a16:creationId xmlns:a16="http://schemas.microsoft.com/office/drawing/2014/main" id="{3C45662C-857E-5E4F-B0A1-DD3C302C89E3}"/>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8" name="Text Placeholder 26">
            <a:extLst>
              <a:ext uri="{FF2B5EF4-FFF2-40B4-BE49-F238E27FC236}">
                <a16:creationId xmlns:a16="http://schemas.microsoft.com/office/drawing/2014/main" id="{067D8685-2CAC-4D45-9F12-C6F7B627E1B2}"/>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9" name="Text Placeholder 26">
            <a:extLst>
              <a:ext uri="{FF2B5EF4-FFF2-40B4-BE49-F238E27FC236}">
                <a16:creationId xmlns:a16="http://schemas.microsoft.com/office/drawing/2014/main" id="{640E9A7C-A4BA-774D-836B-B503A9794668}"/>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50" name="Text Placeholder 26">
            <a:extLst>
              <a:ext uri="{FF2B5EF4-FFF2-40B4-BE49-F238E27FC236}">
                <a16:creationId xmlns:a16="http://schemas.microsoft.com/office/drawing/2014/main" id="{FB335D32-E481-244D-B6FB-953918E9B97A}"/>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3389155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in a row (8)">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383607" y="237316"/>
            <a:ext cx="8365106"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1"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374648" y="1809516"/>
            <a:ext cx="2639901" cy="937843"/>
          </a:xfrm>
          <a:prstGeom prst="rect">
            <a:avLst/>
          </a:prstGeom>
        </p:spPr>
        <p:txBody>
          <a:bodyPr lIns="0" tIns="0" rIns="0" bIns="0">
            <a:noAutofit/>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a:solidFill>
                  <a:schemeClr val="bg2"/>
                </a:solidFill>
                <a:latin typeface="+mn-lt"/>
              </a:defRPr>
            </a:lvl1pPr>
            <a:lvl2pPr marL="144000" indent="0">
              <a:lnSpc>
                <a:spcPct val="100000"/>
              </a:lnSpc>
              <a:spcBef>
                <a:spcPts val="600"/>
              </a:spcBef>
              <a:buSzPct val="90000"/>
              <a:buFont typeface="Wingdings" panose="05000000000000000000" pitchFamily="2" charset="2"/>
              <a:buNone/>
              <a:defRPr sz="1200">
                <a:solidFill>
                  <a:schemeClr val="bg2"/>
                </a:solidFill>
                <a:latin typeface="+mj-lt"/>
              </a:defRPr>
            </a:lvl2pPr>
            <a:lvl3pPr marL="288000" indent="0">
              <a:lnSpc>
                <a:spcPct val="100000"/>
              </a:lnSpc>
              <a:spcBef>
                <a:spcPts val="600"/>
              </a:spcBef>
              <a:buFont typeface="Arial" panose="020B0604020202020204" pitchFamily="34" charset="0"/>
              <a:buNone/>
              <a:defRPr sz="1200">
                <a:solidFill>
                  <a:schemeClr val="bg2"/>
                </a:solidFill>
                <a:latin typeface="+mj-lt"/>
              </a:defRPr>
            </a:lvl3pPr>
            <a:lvl4pPr marL="504000" indent="0">
              <a:lnSpc>
                <a:spcPct val="100000"/>
              </a:lnSpc>
              <a:spcBef>
                <a:spcPts val="600"/>
              </a:spcBef>
              <a:buSzPct val="90000"/>
              <a:buFont typeface="Arial" panose="020B0604020202020204" pitchFamily="34" charset="0"/>
              <a:buNone/>
              <a:defRPr sz="1200">
                <a:solidFill>
                  <a:schemeClr val="bg2"/>
                </a:solidFill>
                <a:latin typeface="+mj-lt"/>
              </a:defRPr>
            </a:lvl4pPr>
            <a:lvl5pPr marL="648000" indent="0">
              <a:lnSpc>
                <a:spcPct val="100000"/>
              </a:lnSpc>
              <a:spcBef>
                <a:spcPts val="600"/>
              </a:spcBef>
              <a:buNone/>
              <a:defRPr sz="1200">
                <a:solidFill>
                  <a:schemeClr val="bg2"/>
                </a:solidFill>
                <a:latin typeface="+mj-lt"/>
              </a:defRPr>
            </a:lvl5pPr>
            <a:lvl6pPr marL="1714500" indent="0">
              <a:buNone/>
              <a:defRPr sz="1200">
                <a:solidFill>
                  <a:schemeClr val="bg2"/>
                </a:solidFill>
              </a:defRPr>
            </a:lvl6p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p>
        </p:txBody>
      </p:sp>
      <p:sp>
        <p:nvSpPr>
          <p:cNvPr id="22" name="Text Placeholder 2"/>
          <p:cNvSpPr>
            <a:spLocks noGrp="1"/>
          </p:cNvSpPr>
          <p:nvPr>
            <p:ph type="body" sz="quarter" idx="22" hasCustomPrompt="1"/>
          </p:nvPr>
        </p:nvSpPr>
        <p:spPr>
          <a:xfrm>
            <a:off x="1021181" y="1170971"/>
            <a:ext cx="1993368" cy="535841"/>
          </a:xfrm>
          <a:prstGeom prst="rect">
            <a:avLst/>
          </a:prstGeom>
        </p:spPr>
        <p:txBody>
          <a:bodyPr lIns="0" tIns="0" rIns="0" bIns="0" anchor="ctr">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2" name="Picture Placeholder 6"/>
          <p:cNvSpPr>
            <a:spLocks noGrp="1"/>
          </p:cNvSpPr>
          <p:nvPr>
            <p:ph type="pic" sz="quarter" idx="21" hasCustomPrompt="1"/>
          </p:nvPr>
        </p:nvSpPr>
        <p:spPr>
          <a:xfrm>
            <a:off x="374648" y="1166812"/>
            <a:ext cx="540000" cy="540000"/>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600">
                <a:solidFill>
                  <a:schemeClr val="bg2"/>
                </a:solidFill>
              </a:defRPr>
            </a:lvl1pPr>
          </a:lstStyle>
          <a:p>
            <a:r>
              <a:rPr lang="en-US" dirty="0"/>
              <a:t>Click on the icon to add a picture</a:t>
            </a:r>
          </a:p>
        </p:txBody>
      </p:sp>
      <p:sp>
        <p:nvSpPr>
          <p:cNvPr id="25" name="Content Placeholder 2">
            <a:extLst>
              <a:ext uri="{FF2B5EF4-FFF2-40B4-BE49-F238E27FC236}">
                <a16:creationId xmlns:a16="http://schemas.microsoft.com/office/drawing/2014/main" id="{1D312E8C-BE32-5F45-A5AB-57FDA3272178}"/>
              </a:ext>
            </a:extLst>
          </p:cNvPr>
          <p:cNvSpPr>
            <a:spLocks noGrp="1"/>
          </p:cNvSpPr>
          <p:nvPr>
            <p:ph sz="quarter" idx="28" hasCustomPrompt="1"/>
          </p:nvPr>
        </p:nvSpPr>
        <p:spPr>
          <a:xfrm>
            <a:off x="3245196" y="1809516"/>
            <a:ext cx="2639901" cy="937843"/>
          </a:xfrm>
          <a:prstGeom prst="rect">
            <a:avLst/>
          </a:prstGeom>
        </p:spPr>
        <p:txBody>
          <a:bodyPr lIns="0" tIns="0" rIns="0" bIns="0">
            <a:noAutofit/>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a:solidFill>
                  <a:schemeClr val="bg2"/>
                </a:solidFill>
                <a:latin typeface="+mn-lt"/>
              </a:defRPr>
            </a:lvl1pPr>
            <a:lvl2pPr marL="144000" indent="0">
              <a:lnSpc>
                <a:spcPct val="100000"/>
              </a:lnSpc>
              <a:spcBef>
                <a:spcPts val="600"/>
              </a:spcBef>
              <a:buSzPct val="90000"/>
              <a:buFont typeface="Wingdings" panose="05000000000000000000" pitchFamily="2" charset="2"/>
              <a:buNone/>
              <a:defRPr sz="1200">
                <a:solidFill>
                  <a:schemeClr val="bg2"/>
                </a:solidFill>
                <a:latin typeface="+mj-lt"/>
              </a:defRPr>
            </a:lvl2pPr>
            <a:lvl3pPr marL="288000" indent="0">
              <a:lnSpc>
                <a:spcPct val="100000"/>
              </a:lnSpc>
              <a:spcBef>
                <a:spcPts val="600"/>
              </a:spcBef>
              <a:buFont typeface="Arial" panose="020B0604020202020204" pitchFamily="34" charset="0"/>
              <a:buNone/>
              <a:defRPr sz="1200">
                <a:solidFill>
                  <a:schemeClr val="bg2"/>
                </a:solidFill>
                <a:latin typeface="+mj-lt"/>
              </a:defRPr>
            </a:lvl3pPr>
            <a:lvl4pPr marL="504000" indent="0">
              <a:lnSpc>
                <a:spcPct val="100000"/>
              </a:lnSpc>
              <a:spcBef>
                <a:spcPts val="600"/>
              </a:spcBef>
              <a:buSzPct val="90000"/>
              <a:buFont typeface="Arial" panose="020B0604020202020204" pitchFamily="34" charset="0"/>
              <a:buNone/>
              <a:defRPr sz="1200">
                <a:solidFill>
                  <a:schemeClr val="bg2"/>
                </a:solidFill>
                <a:latin typeface="+mj-lt"/>
              </a:defRPr>
            </a:lvl4pPr>
            <a:lvl5pPr marL="648000" indent="0">
              <a:lnSpc>
                <a:spcPct val="100000"/>
              </a:lnSpc>
              <a:spcBef>
                <a:spcPts val="600"/>
              </a:spcBef>
              <a:buNone/>
              <a:defRPr sz="1200">
                <a:solidFill>
                  <a:schemeClr val="bg2"/>
                </a:solidFill>
                <a:latin typeface="+mj-lt"/>
              </a:defRPr>
            </a:lvl5pPr>
            <a:lvl6pPr marL="1714500" indent="0">
              <a:buNone/>
              <a:defRPr sz="1200">
                <a:solidFill>
                  <a:schemeClr val="bg2"/>
                </a:solidFill>
              </a:defRPr>
            </a:lvl6p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p>
        </p:txBody>
      </p:sp>
      <p:sp>
        <p:nvSpPr>
          <p:cNvPr id="26" name="Text Placeholder 2"/>
          <p:cNvSpPr>
            <a:spLocks noGrp="1"/>
          </p:cNvSpPr>
          <p:nvPr>
            <p:ph type="body" sz="quarter" idx="29" hasCustomPrompt="1"/>
          </p:nvPr>
        </p:nvSpPr>
        <p:spPr>
          <a:xfrm>
            <a:off x="3891729" y="1166812"/>
            <a:ext cx="1993368" cy="535841"/>
          </a:xfrm>
          <a:prstGeom prst="rect">
            <a:avLst/>
          </a:prstGeom>
        </p:spPr>
        <p:txBody>
          <a:bodyPr lIns="0" tIns="0" rIns="0" bIns="0" anchor="ctr">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27" name="Picture Placeholder 6"/>
          <p:cNvSpPr>
            <a:spLocks noGrp="1"/>
          </p:cNvSpPr>
          <p:nvPr>
            <p:ph type="pic" sz="quarter" idx="30" hasCustomPrompt="1"/>
          </p:nvPr>
        </p:nvSpPr>
        <p:spPr>
          <a:xfrm>
            <a:off x="3245196" y="1162653"/>
            <a:ext cx="540000" cy="540000"/>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600">
                <a:solidFill>
                  <a:schemeClr val="bg2"/>
                </a:solidFill>
              </a:defRPr>
            </a:lvl1pPr>
          </a:lstStyle>
          <a:p>
            <a:r>
              <a:rPr lang="en-US" dirty="0"/>
              <a:t>Click on the icon to add a picture</a:t>
            </a:r>
          </a:p>
        </p:txBody>
      </p:sp>
      <p:sp>
        <p:nvSpPr>
          <p:cNvPr id="28" name="Content Placeholder 2">
            <a:extLst>
              <a:ext uri="{FF2B5EF4-FFF2-40B4-BE49-F238E27FC236}">
                <a16:creationId xmlns:a16="http://schemas.microsoft.com/office/drawing/2014/main" id="{1D312E8C-BE32-5F45-A5AB-57FDA3272178}"/>
              </a:ext>
            </a:extLst>
          </p:cNvPr>
          <p:cNvSpPr>
            <a:spLocks noGrp="1"/>
          </p:cNvSpPr>
          <p:nvPr>
            <p:ph sz="quarter" idx="31" hasCustomPrompt="1"/>
          </p:nvPr>
        </p:nvSpPr>
        <p:spPr>
          <a:xfrm>
            <a:off x="6115744" y="1809516"/>
            <a:ext cx="2639901" cy="937843"/>
          </a:xfrm>
          <a:prstGeom prst="rect">
            <a:avLst/>
          </a:prstGeom>
        </p:spPr>
        <p:txBody>
          <a:bodyPr lIns="0" tIns="0" rIns="0" bIns="0">
            <a:noAutofit/>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a:solidFill>
                  <a:schemeClr val="bg2"/>
                </a:solidFill>
                <a:latin typeface="+mn-lt"/>
              </a:defRPr>
            </a:lvl1pPr>
            <a:lvl2pPr marL="144000" indent="0">
              <a:lnSpc>
                <a:spcPct val="100000"/>
              </a:lnSpc>
              <a:spcBef>
                <a:spcPts val="600"/>
              </a:spcBef>
              <a:buSzPct val="90000"/>
              <a:buFont typeface="Wingdings" panose="05000000000000000000" pitchFamily="2" charset="2"/>
              <a:buNone/>
              <a:defRPr sz="1200">
                <a:solidFill>
                  <a:schemeClr val="bg2"/>
                </a:solidFill>
                <a:latin typeface="+mj-lt"/>
              </a:defRPr>
            </a:lvl2pPr>
            <a:lvl3pPr marL="288000" indent="0">
              <a:lnSpc>
                <a:spcPct val="100000"/>
              </a:lnSpc>
              <a:spcBef>
                <a:spcPts val="600"/>
              </a:spcBef>
              <a:buFont typeface="Arial" panose="020B0604020202020204" pitchFamily="34" charset="0"/>
              <a:buNone/>
              <a:defRPr sz="1200">
                <a:solidFill>
                  <a:schemeClr val="bg2"/>
                </a:solidFill>
                <a:latin typeface="+mj-lt"/>
              </a:defRPr>
            </a:lvl3pPr>
            <a:lvl4pPr marL="504000" indent="0">
              <a:lnSpc>
                <a:spcPct val="100000"/>
              </a:lnSpc>
              <a:spcBef>
                <a:spcPts val="600"/>
              </a:spcBef>
              <a:buSzPct val="90000"/>
              <a:buFont typeface="Arial" panose="020B0604020202020204" pitchFamily="34" charset="0"/>
              <a:buNone/>
              <a:defRPr sz="1200">
                <a:solidFill>
                  <a:schemeClr val="bg2"/>
                </a:solidFill>
                <a:latin typeface="+mj-lt"/>
              </a:defRPr>
            </a:lvl4pPr>
            <a:lvl5pPr marL="648000" indent="0">
              <a:lnSpc>
                <a:spcPct val="100000"/>
              </a:lnSpc>
              <a:spcBef>
                <a:spcPts val="600"/>
              </a:spcBef>
              <a:buNone/>
              <a:defRPr sz="1200">
                <a:solidFill>
                  <a:schemeClr val="bg2"/>
                </a:solidFill>
                <a:latin typeface="+mj-lt"/>
              </a:defRPr>
            </a:lvl5pPr>
            <a:lvl6pPr marL="1714500" indent="0">
              <a:buNone/>
              <a:defRPr sz="1200">
                <a:solidFill>
                  <a:schemeClr val="bg2"/>
                </a:solidFill>
              </a:defRPr>
            </a:lvl6p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p>
        </p:txBody>
      </p:sp>
      <p:sp>
        <p:nvSpPr>
          <p:cNvPr id="29" name="Text Placeholder 2"/>
          <p:cNvSpPr>
            <a:spLocks noGrp="1"/>
          </p:cNvSpPr>
          <p:nvPr>
            <p:ph type="body" sz="quarter" idx="32" hasCustomPrompt="1"/>
          </p:nvPr>
        </p:nvSpPr>
        <p:spPr>
          <a:xfrm>
            <a:off x="6762277" y="1162653"/>
            <a:ext cx="1993368" cy="535841"/>
          </a:xfrm>
          <a:prstGeom prst="rect">
            <a:avLst/>
          </a:prstGeom>
        </p:spPr>
        <p:txBody>
          <a:bodyPr lIns="0" tIns="0" rIns="0" bIns="0" anchor="ctr">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0" name="Picture Placeholder 6"/>
          <p:cNvSpPr>
            <a:spLocks noGrp="1"/>
          </p:cNvSpPr>
          <p:nvPr>
            <p:ph type="pic" sz="quarter" idx="33" hasCustomPrompt="1"/>
          </p:nvPr>
        </p:nvSpPr>
        <p:spPr>
          <a:xfrm>
            <a:off x="6115744" y="1158494"/>
            <a:ext cx="540000" cy="540000"/>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600">
                <a:solidFill>
                  <a:schemeClr val="bg2"/>
                </a:solidFill>
              </a:defRPr>
            </a:lvl1pPr>
          </a:lstStyle>
          <a:p>
            <a:r>
              <a:rPr lang="en-US" dirty="0"/>
              <a:t>Click on the icon to add a picture</a:t>
            </a:r>
          </a:p>
        </p:txBody>
      </p:sp>
      <p:sp>
        <p:nvSpPr>
          <p:cNvPr id="31" name="Content Placeholder 2">
            <a:extLst>
              <a:ext uri="{FF2B5EF4-FFF2-40B4-BE49-F238E27FC236}">
                <a16:creationId xmlns:a16="http://schemas.microsoft.com/office/drawing/2014/main" id="{1D312E8C-BE32-5F45-A5AB-57FDA3272178}"/>
              </a:ext>
            </a:extLst>
          </p:cNvPr>
          <p:cNvSpPr>
            <a:spLocks noGrp="1"/>
          </p:cNvSpPr>
          <p:nvPr>
            <p:ph sz="quarter" idx="34" hasCustomPrompt="1"/>
          </p:nvPr>
        </p:nvSpPr>
        <p:spPr>
          <a:xfrm>
            <a:off x="383607" y="3619783"/>
            <a:ext cx="2639901" cy="937843"/>
          </a:xfrm>
          <a:prstGeom prst="rect">
            <a:avLst/>
          </a:prstGeom>
        </p:spPr>
        <p:txBody>
          <a:bodyPr lIns="0" tIns="0" rIns="0" bIns="0">
            <a:noAutofit/>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a:solidFill>
                  <a:schemeClr val="bg2"/>
                </a:solidFill>
                <a:latin typeface="+mn-lt"/>
              </a:defRPr>
            </a:lvl1pPr>
            <a:lvl2pPr marL="144000" indent="0">
              <a:lnSpc>
                <a:spcPct val="100000"/>
              </a:lnSpc>
              <a:spcBef>
                <a:spcPts val="600"/>
              </a:spcBef>
              <a:buSzPct val="90000"/>
              <a:buFont typeface="Wingdings" panose="05000000000000000000" pitchFamily="2" charset="2"/>
              <a:buNone/>
              <a:defRPr sz="1200">
                <a:solidFill>
                  <a:schemeClr val="bg2"/>
                </a:solidFill>
                <a:latin typeface="+mj-lt"/>
              </a:defRPr>
            </a:lvl2pPr>
            <a:lvl3pPr marL="288000" indent="0">
              <a:lnSpc>
                <a:spcPct val="100000"/>
              </a:lnSpc>
              <a:spcBef>
                <a:spcPts val="600"/>
              </a:spcBef>
              <a:buFont typeface="Arial" panose="020B0604020202020204" pitchFamily="34" charset="0"/>
              <a:buNone/>
              <a:defRPr sz="1200">
                <a:solidFill>
                  <a:schemeClr val="bg2"/>
                </a:solidFill>
                <a:latin typeface="+mj-lt"/>
              </a:defRPr>
            </a:lvl3pPr>
            <a:lvl4pPr marL="504000" indent="0">
              <a:lnSpc>
                <a:spcPct val="100000"/>
              </a:lnSpc>
              <a:spcBef>
                <a:spcPts val="600"/>
              </a:spcBef>
              <a:buSzPct val="90000"/>
              <a:buFont typeface="Arial" panose="020B0604020202020204" pitchFamily="34" charset="0"/>
              <a:buNone/>
              <a:defRPr sz="1200">
                <a:solidFill>
                  <a:schemeClr val="bg2"/>
                </a:solidFill>
                <a:latin typeface="+mj-lt"/>
              </a:defRPr>
            </a:lvl4pPr>
            <a:lvl5pPr marL="648000" indent="0">
              <a:lnSpc>
                <a:spcPct val="100000"/>
              </a:lnSpc>
              <a:spcBef>
                <a:spcPts val="600"/>
              </a:spcBef>
              <a:buNone/>
              <a:defRPr sz="1200">
                <a:solidFill>
                  <a:schemeClr val="bg2"/>
                </a:solidFill>
                <a:latin typeface="+mj-lt"/>
              </a:defRPr>
            </a:lvl5pPr>
            <a:lvl6pPr marL="1714500" indent="0">
              <a:buNone/>
              <a:defRPr sz="1200">
                <a:solidFill>
                  <a:schemeClr val="bg2"/>
                </a:solidFill>
              </a:defRPr>
            </a:lvl6p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p>
        </p:txBody>
      </p:sp>
      <p:sp>
        <p:nvSpPr>
          <p:cNvPr id="35" name="Text Placeholder 2"/>
          <p:cNvSpPr>
            <a:spLocks noGrp="1"/>
          </p:cNvSpPr>
          <p:nvPr>
            <p:ph type="body" sz="quarter" idx="35" hasCustomPrompt="1"/>
          </p:nvPr>
        </p:nvSpPr>
        <p:spPr>
          <a:xfrm>
            <a:off x="1030140" y="2981238"/>
            <a:ext cx="1993368" cy="535841"/>
          </a:xfrm>
          <a:prstGeom prst="rect">
            <a:avLst/>
          </a:prstGeom>
        </p:spPr>
        <p:txBody>
          <a:bodyPr lIns="0" tIns="0" rIns="0" bIns="0" anchor="ctr">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43" name="Picture Placeholder 6"/>
          <p:cNvSpPr>
            <a:spLocks noGrp="1"/>
          </p:cNvSpPr>
          <p:nvPr>
            <p:ph type="pic" sz="quarter" idx="36" hasCustomPrompt="1"/>
          </p:nvPr>
        </p:nvSpPr>
        <p:spPr>
          <a:xfrm>
            <a:off x="383607" y="2977079"/>
            <a:ext cx="540000" cy="540000"/>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600">
                <a:solidFill>
                  <a:schemeClr val="bg2"/>
                </a:solidFill>
              </a:defRPr>
            </a:lvl1pPr>
          </a:lstStyle>
          <a:p>
            <a:r>
              <a:rPr lang="en-US" dirty="0"/>
              <a:t>Click on the icon to add a picture</a:t>
            </a:r>
          </a:p>
        </p:txBody>
      </p:sp>
      <p:sp>
        <p:nvSpPr>
          <p:cNvPr id="44" name="Content Placeholder 2">
            <a:extLst>
              <a:ext uri="{FF2B5EF4-FFF2-40B4-BE49-F238E27FC236}">
                <a16:creationId xmlns:a16="http://schemas.microsoft.com/office/drawing/2014/main" id="{1D312E8C-BE32-5F45-A5AB-57FDA3272178}"/>
              </a:ext>
            </a:extLst>
          </p:cNvPr>
          <p:cNvSpPr>
            <a:spLocks noGrp="1"/>
          </p:cNvSpPr>
          <p:nvPr>
            <p:ph sz="quarter" idx="37" hasCustomPrompt="1"/>
          </p:nvPr>
        </p:nvSpPr>
        <p:spPr>
          <a:xfrm>
            <a:off x="3254155" y="3619783"/>
            <a:ext cx="2639901" cy="937843"/>
          </a:xfrm>
          <a:prstGeom prst="rect">
            <a:avLst/>
          </a:prstGeom>
        </p:spPr>
        <p:txBody>
          <a:bodyPr lIns="0" tIns="0" rIns="0" bIns="0">
            <a:noAutofit/>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a:solidFill>
                  <a:schemeClr val="bg2"/>
                </a:solidFill>
                <a:latin typeface="+mn-lt"/>
              </a:defRPr>
            </a:lvl1pPr>
            <a:lvl2pPr marL="144000" indent="0">
              <a:lnSpc>
                <a:spcPct val="100000"/>
              </a:lnSpc>
              <a:spcBef>
                <a:spcPts val="600"/>
              </a:spcBef>
              <a:buSzPct val="90000"/>
              <a:buFont typeface="Wingdings" panose="05000000000000000000" pitchFamily="2" charset="2"/>
              <a:buNone/>
              <a:defRPr sz="1200">
                <a:solidFill>
                  <a:schemeClr val="bg2"/>
                </a:solidFill>
                <a:latin typeface="+mj-lt"/>
              </a:defRPr>
            </a:lvl2pPr>
            <a:lvl3pPr marL="288000" indent="0">
              <a:lnSpc>
                <a:spcPct val="100000"/>
              </a:lnSpc>
              <a:spcBef>
                <a:spcPts val="600"/>
              </a:spcBef>
              <a:buFont typeface="Arial" panose="020B0604020202020204" pitchFamily="34" charset="0"/>
              <a:buNone/>
              <a:defRPr sz="1200">
                <a:solidFill>
                  <a:schemeClr val="bg2"/>
                </a:solidFill>
                <a:latin typeface="+mj-lt"/>
              </a:defRPr>
            </a:lvl3pPr>
            <a:lvl4pPr marL="504000" indent="0">
              <a:lnSpc>
                <a:spcPct val="100000"/>
              </a:lnSpc>
              <a:spcBef>
                <a:spcPts val="600"/>
              </a:spcBef>
              <a:buSzPct val="90000"/>
              <a:buFont typeface="Arial" panose="020B0604020202020204" pitchFamily="34" charset="0"/>
              <a:buNone/>
              <a:defRPr sz="1200">
                <a:solidFill>
                  <a:schemeClr val="bg2"/>
                </a:solidFill>
                <a:latin typeface="+mj-lt"/>
              </a:defRPr>
            </a:lvl4pPr>
            <a:lvl5pPr marL="648000" indent="0">
              <a:lnSpc>
                <a:spcPct val="100000"/>
              </a:lnSpc>
              <a:spcBef>
                <a:spcPts val="600"/>
              </a:spcBef>
              <a:buNone/>
              <a:defRPr sz="1200">
                <a:solidFill>
                  <a:schemeClr val="bg2"/>
                </a:solidFill>
                <a:latin typeface="+mj-lt"/>
              </a:defRPr>
            </a:lvl5pPr>
            <a:lvl6pPr marL="1714500" indent="0">
              <a:buNone/>
              <a:defRPr sz="1200">
                <a:solidFill>
                  <a:schemeClr val="bg2"/>
                </a:solidFill>
              </a:defRPr>
            </a:lvl6p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p>
        </p:txBody>
      </p:sp>
      <p:sp>
        <p:nvSpPr>
          <p:cNvPr id="45" name="Text Placeholder 2"/>
          <p:cNvSpPr>
            <a:spLocks noGrp="1"/>
          </p:cNvSpPr>
          <p:nvPr>
            <p:ph type="body" sz="quarter" idx="38" hasCustomPrompt="1"/>
          </p:nvPr>
        </p:nvSpPr>
        <p:spPr>
          <a:xfrm>
            <a:off x="3900688" y="2977079"/>
            <a:ext cx="1993368" cy="535841"/>
          </a:xfrm>
          <a:prstGeom prst="rect">
            <a:avLst/>
          </a:prstGeom>
        </p:spPr>
        <p:txBody>
          <a:bodyPr lIns="0" tIns="0" rIns="0" bIns="0" anchor="ctr">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46" name="Picture Placeholder 6"/>
          <p:cNvSpPr>
            <a:spLocks noGrp="1"/>
          </p:cNvSpPr>
          <p:nvPr>
            <p:ph type="pic" sz="quarter" idx="39" hasCustomPrompt="1"/>
          </p:nvPr>
        </p:nvSpPr>
        <p:spPr>
          <a:xfrm>
            <a:off x="3254155" y="2972920"/>
            <a:ext cx="540000" cy="540000"/>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600">
                <a:solidFill>
                  <a:schemeClr val="bg2"/>
                </a:solidFill>
              </a:defRPr>
            </a:lvl1pPr>
          </a:lstStyle>
          <a:p>
            <a:r>
              <a:rPr lang="en-US" dirty="0"/>
              <a:t>Click on the icon to add a picture</a:t>
            </a:r>
          </a:p>
        </p:txBody>
      </p:sp>
      <p:sp>
        <p:nvSpPr>
          <p:cNvPr id="47" name="Content Placeholder 2">
            <a:extLst>
              <a:ext uri="{FF2B5EF4-FFF2-40B4-BE49-F238E27FC236}">
                <a16:creationId xmlns:a16="http://schemas.microsoft.com/office/drawing/2014/main" id="{1D312E8C-BE32-5F45-A5AB-57FDA3272178}"/>
              </a:ext>
            </a:extLst>
          </p:cNvPr>
          <p:cNvSpPr>
            <a:spLocks noGrp="1"/>
          </p:cNvSpPr>
          <p:nvPr>
            <p:ph sz="quarter" idx="40" hasCustomPrompt="1"/>
          </p:nvPr>
        </p:nvSpPr>
        <p:spPr>
          <a:xfrm>
            <a:off x="6124703" y="3619783"/>
            <a:ext cx="2639901" cy="937843"/>
          </a:xfrm>
          <a:prstGeom prst="rect">
            <a:avLst/>
          </a:prstGeom>
        </p:spPr>
        <p:txBody>
          <a:bodyPr lIns="0" tIns="0" rIns="0" bIns="0">
            <a:noAutofit/>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a:solidFill>
                  <a:schemeClr val="bg2"/>
                </a:solidFill>
                <a:latin typeface="+mn-lt"/>
              </a:defRPr>
            </a:lvl1pPr>
            <a:lvl2pPr marL="144000" indent="0">
              <a:lnSpc>
                <a:spcPct val="100000"/>
              </a:lnSpc>
              <a:spcBef>
                <a:spcPts val="600"/>
              </a:spcBef>
              <a:buSzPct val="90000"/>
              <a:buFont typeface="Wingdings" panose="05000000000000000000" pitchFamily="2" charset="2"/>
              <a:buNone/>
              <a:defRPr sz="1200">
                <a:solidFill>
                  <a:schemeClr val="bg2"/>
                </a:solidFill>
                <a:latin typeface="+mj-lt"/>
              </a:defRPr>
            </a:lvl2pPr>
            <a:lvl3pPr marL="288000" indent="0">
              <a:lnSpc>
                <a:spcPct val="100000"/>
              </a:lnSpc>
              <a:spcBef>
                <a:spcPts val="600"/>
              </a:spcBef>
              <a:buFont typeface="Arial" panose="020B0604020202020204" pitchFamily="34" charset="0"/>
              <a:buNone/>
              <a:defRPr sz="1200">
                <a:solidFill>
                  <a:schemeClr val="bg2"/>
                </a:solidFill>
                <a:latin typeface="+mj-lt"/>
              </a:defRPr>
            </a:lvl3pPr>
            <a:lvl4pPr marL="504000" indent="0">
              <a:lnSpc>
                <a:spcPct val="100000"/>
              </a:lnSpc>
              <a:spcBef>
                <a:spcPts val="600"/>
              </a:spcBef>
              <a:buSzPct val="90000"/>
              <a:buFont typeface="Arial" panose="020B0604020202020204" pitchFamily="34" charset="0"/>
              <a:buNone/>
              <a:defRPr sz="1200">
                <a:solidFill>
                  <a:schemeClr val="bg2"/>
                </a:solidFill>
                <a:latin typeface="+mj-lt"/>
              </a:defRPr>
            </a:lvl4pPr>
            <a:lvl5pPr marL="648000" indent="0">
              <a:lnSpc>
                <a:spcPct val="100000"/>
              </a:lnSpc>
              <a:spcBef>
                <a:spcPts val="600"/>
              </a:spcBef>
              <a:buNone/>
              <a:defRPr sz="1200">
                <a:solidFill>
                  <a:schemeClr val="bg2"/>
                </a:solidFill>
                <a:latin typeface="+mj-lt"/>
              </a:defRPr>
            </a:lvl5pPr>
            <a:lvl6pPr marL="1714500" indent="0">
              <a:buNone/>
              <a:defRPr sz="1200">
                <a:solidFill>
                  <a:schemeClr val="bg2"/>
                </a:solidFill>
              </a:defRPr>
            </a:lvl6p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p>
        </p:txBody>
      </p:sp>
      <p:sp>
        <p:nvSpPr>
          <p:cNvPr id="48" name="Text Placeholder 2"/>
          <p:cNvSpPr>
            <a:spLocks noGrp="1"/>
          </p:cNvSpPr>
          <p:nvPr>
            <p:ph type="body" sz="quarter" idx="41" hasCustomPrompt="1"/>
          </p:nvPr>
        </p:nvSpPr>
        <p:spPr>
          <a:xfrm>
            <a:off x="6771236" y="2972920"/>
            <a:ext cx="1993368" cy="535841"/>
          </a:xfrm>
          <a:prstGeom prst="rect">
            <a:avLst/>
          </a:prstGeom>
        </p:spPr>
        <p:txBody>
          <a:bodyPr lIns="0" tIns="0" rIns="0" bIns="0" anchor="ctr">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49" name="Picture Placeholder 6"/>
          <p:cNvSpPr>
            <a:spLocks noGrp="1"/>
          </p:cNvSpPr>
          <p:nvPr>
            <p:ph type="pic" sz="quarter" idx="42" hasCustomPrompt="1"/>
          </p:nvPr>
        </p:nvSpPr>
        <p:spPr>
          <a:xfrm>
            <a:off x="6124703" y="2968761"/>
            <a:ext cx="540000" cy="540000"/>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600">
                <a:solidFill>
                  <a:schemeClr val="bg2"/>
                </a:solidFill>
              </a:defRPr>
            </a:lvl1pPr>
          </a:lstStyle>
          <a:p>
            <a:r>
              <a:rPr lang="en-US" dirty="0"/>
              <a:t>Click on the icon to add a picture</a:t>
            </a:r>
          </a:p>
        </p:txBody>
      </p:sp>
      <p:sp>
        <p:nvSpPr>
          <p:cNvPr id="34" name="Text Placeholder 4"/>
          <p:cNvSpPr>
            <a:spLocks noGrp="1"/>
          </p:cNvSpPr>
          <p:nvPr>
            <p:ph type="body" sz="quarter" idx="27" hasCustomPrompt="1"/>
          </p:nvPr>
        </p:nvSpPr>
        <p:spPr>
          <a:xfrm>
            <a:off x="383607" y="735013"/>
            <a:ext cx="8365106"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delete this placeholder if not needed</a:t>
            </a:r>
          </a:p>
        </p:txBody>
      </p:sp>
      <p:sp>
        <p:nvSpPr>
          <p:cNvPr id="42" name="Text Placeholder 23">
            <a:extLst>
              <a:ext uri="{FF2B5EF4-FFF2-40B4-BE49-F238E27FC236}">
                <a16:creationId xmlns:a16="http://schemas.microsoft.com/office/drawing/2014/main" id="{AECEE951-E45B-764F-B6F3-110A39658B31}"/>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50" name="Text Placeholder 26">
            <a:extLst>
              <a:ext uri="{FF2B5EF4-FFF2-40B4-BE49-F238E27FC236}">
                <a16:creationId xmlns:a16="http://schemas.microsoft.com/office/drawing/2014/main" id="{B0761C16-95C3-4F4E-804C-2D5D30AE3F8F}"/>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51" name="Text Placeholder 26">
            <a:extLst>
              <a:ext uri="{FF2B5EF4-FFF2-40B4-BE49-F238E27FC236}">
                <a16:creationId xmlns:a16="http://schemas.microsoft.com/office/drawing/2014/main" id="{483F2ECD-6DBD-5747-8857-76EA109D0FC9}"/>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52" name="Text Placeholder 26">
            <a:extLst>
              <a:ext uri="{FF2B5EF4-FFF2-40B4-BE49-F238E27FC236}">
                <a16:creationId xmlns:a16="http://schemas.microsoft.com/office/drawing/2014/main" id="{D1975611-A053-3F4D-A56F-248DB9E1B431}"/>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53" name="Text Placeholder 26">
            <a:extLst>
              <a:ext uri="{FF2B5EF4-FFF2-40B4-BE49-F238E27FC236}">
                <a16:creationId xmlns:a16="http://schemas.microsoft.com/office/drawing/2014/main" id="{529BE937-113A-404F-B10B-E094801EB6E9}"/>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54" name="Text Placeholder 26">
            <a:extLst>
              <a:ext uri="{FF2B5EF4-FFF2-40B4-BE49-F238E27FC236}">
                <a16:creationId xmlns:a16="http://schemas.microsoft.com/office/drawing/2014/main" id="{563D672D-4EEC-404E-A114-77D2BE165F51}"/>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55" name="Text Placeholder 26">
            <a:extLst>
              <a:ext uri="{FF2B5EF4-FFF2-40B4-BE49-F238E27FC236}">
                <a16:creationId xmlns:a16="http://schemas.microsoft.com/office/drawing/2014/main" id="{570FD222-B699-6F4D-B340-D6FBF14F212C}"/>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2978866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in a row (9)">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383607" y="237316"/>
            <a:ext cx="8365106" cy="713597"/>
          </a:xfrm>
          <a:prstGeom prst="rect">
            <a:avLst/>
          </a:prstGeom>
        </p:spPr>
        <p:txBody>
          <a:bodyPr vert="horz" lIns="0" tIns="0" rIns="0" bIns="0" rtlCol="0" anchor="t" anchorCtr="0">
            <a:noAutofit/>
          </a:bodyPr>
          <a:lstStyle>
            <a:lvl1pPr algn="ctr">
              <a:defRPr>
                <a:latin typeface="+mj-lt"/>
              </a:defRPr>
            </a:lvl1pPr>
          </a:lstStyle>
          <a:p>
            <a:r>
              <a:rPr lang="en-US" dirty="0"/>
              <a:t>Click to add a title</a:t>
            </a:r>
          </a:p>
        </p:txBody>
      </p:sp>
      <p:sp>
        <p:nvSpPr>
          <p:cNvPr id="28" name="Picture Placeholder 6"/>
          <p:cNvSpPr>
            <a:spLocks noGrp="1"/>
          </p:cNvSpPr>
          <p:nvPr>
            <p:ph type="pic" sz="quarter" idx="21" hasCustomPrompt="1"/>
          </p:nvPr>
        </p:nvSpPr>
        <p:spPr>
          <a:xfrm>
            <a:off x="4027997" y="2262241"/>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dirty="0"/>
              <a:t>Click on the icon to add a picture</a:t>
            </a:r>
          </a:p>
        </p:txBody>
      </p:sp>
      <p:sp>
        <p:nvSpPr>
          <p:cNvPr id="29" name="Text Placeholder 2"/>
          <p:cNvSpPr>
            <a:spLocks noGrp="1"/>
          </p:cNvSpPr>
          <p:nvPr>
            <p:ph type="body" sz="quarter" idx="22" hasCustomPrompt="1"/>
          </p:nvPr>
        </p:nvSpPr>
        <p:spPr>
          <a:xfrm>
            <a:off x="594150" y="1273677"/>
            <a:ext cx="2215692" cy="238273"/>
          </a:xfrm>
          <a:prstGeom prst="rect">
            <a:avLst/>
          </a:prstGeom>
        </p:spPr>
        <p:txBody>
          <a:bodyPr lIns="0" tIns="0" rIns="0" bIns="0">
            <a:noAutofit/>
          </a:bodyPr>
          <a:lstStyle>
            <a:lvl1pPr marL="0" indent="0" algn="r">
              <a:lnSpc>
                <a:spcPct val="100000"/>
              </a:lnSpc>
              <a:spcBef>
                <a:spcPts val="600"/>
              </a:spcBef>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0" name="Text Placeholder 8"/>
          <p:cNvSpPr>
            <a:spLocks noGrp="1"/>
          </p:cNvSpPr>
          <p:nvPr>
            <p:ph type="body" sz="quarter" idx="23" hasCustomPrompt="1"/>
          </p:nvPr>
        </p:nvSpPr>
        <p:spPr>
          <a:xfrm>
            <a:off x="594715" y="1576239"/>
            <a:ext cx="2214562" cy="562013"/>
          </a:xfrm>
          <a:prstGeom prst="rect">
            <a:avLst/>
          </a:prstGeom>
        </p:spPr>
        <p:txBody>
          <a:bodyPr lIns="0" tIns="0" rIns="0" bIns="0">
            <a:noAutofit/>
          </a:bodyPr>
          <a:lstStyle>
            <a:lvl1pPr marL="0" indent="0" algn="r">
              <a:lnSpc>
                <a:spcPct val="100000"/>
              </a:lnSpc>
              <a:spcBef>
                <a:spcPts val="600"/>
              </a:spcBef>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endParaRPr lang="en-US" dirty="0"/>
          </a:p>
        </p:txBody>
      </p:sp>
      <p:sp>
        <p:nvSpPr>
          <p:cNvPr id="20" name="Picture Placeholder 6"/>
          <p:cNvSpPr>
            <a:spLocks noGrp="1"/>
          </p:cNvSpPr>
          <p:nvPr>
            <p:ph type="pic" sz="quarter" idx="28" hasCustomPrompt="1"/>
          </p:nvPr>
        </p:nvSpPr>
        <p:spPr>
          <a:xfrm>
            <a:off x="3014549" y="1166813"/>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dirty="0"/>
              <a:t>Click on the icon to add a picture</a:t>
            </a:r>
          </a:p>
        </p:txBody>
      </p:sp>
      <p:sp>
        <p:nvSpPr>
          <p:cNvPr id="21" name="Picture Placeholder 6"/>
          <p:cNvSpPr>
            <a:spLocks noGrp="1"/>
          </p:cNvSpPr>
          <p:nvPr>
            <p:ph type="pic" sz="quarter" idx="29" hasCustomPrompt="1"/>
          </p:nvPr>
        </p:nvSpPr>
        <p:spPr>
          <a:xfrm>
            <a:off x="5028919" y="1166813"/>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dirty="0"/>
              <a:t>Click on the icon to add a picture</a:t>
            </a:r>
          </a:p>
        </p:txBody>
      </p:sp>
      <p:sp>
        <p:nvSpPr>
          <p:cNvPr id="22" name="Picture Placeholder 6"/>
          <p:cNvSpPr>
            <a:spLocks noGrp="1"/>
          </p:cNvSpPr>
          <p:nvPr>
            <p:ph type="pic" sz="quarter" idx="30" hasCustomPrompt="1"/>
          </p:nvPr>
        </p:nvSpPr>
        <p:spPr>
          <a:xfrm>
            <a:off x="3014549" y="3319778"/>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dirty="0"/>
              <a:t>Click on the icon to add a picture</a:t>
            </a:r>
          </a:p>
        </p:txBody>
      </p:sp>
      <p:sp>
        <p:nvSpPr>
          <p:cNvPr id="23" name="Picture Placeholder 6"/>
          <p:cNvSpPr>
            <a:spLocks noGrp="1"/>
          </p:cNvSpPr>
          <p:nvPr>
            <p:ph type="pic" sz="quarter" idx="31" hasCustomPrompt="1"/>
          </p:nvPr>
        </p:nvSpPr>
        <p:spPr>
          <a:xfrm>
            <a:off x="5028919" y="3319778"/>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dirty="0"/>
              <a:t>Click on the icon to add a picture</a:t>
            </a:r>
          </a:p>
        </p:txBody>
      </p:sp>
      <p:sp>
        <p:nvSpPr>
          <p:cNvPr id="27" name="Text Placeholder 2"/>
          <p:cNvSpPr>
            <a:spLocks noGrp="1"/>
          </p:cNvSpPr>
          <p:nvPr>
            <p:ph type="body" sz="quarter" idx="32" hasCustomPrompt="1"/>
          </p:nvPr>
        </p:nvSpPr>
        <p:spPr>
          <a:xfrm>
            <a:off x="593585" y="3449580"/>
            <a:ext cx="2215692" cy="238273"/>
          </a:xfrm>
          <a:prstGeom prst="rect">
            <a:avLst/>
          </a:prstGeom>
        </p:spPr>
        <p:txBody>
          <a:bodyPr lIns="0" tIns="0" rIns="0" bIns="0">
            <a:noAutofit/>
          </a:bodyPr>
          <a:lstStyle>
            <a:lvl1pPr marL="0" indent="0" algn="r">
              <a:lnSpc>
                <a:spcPct val="100000"/>
              </a:lnSpc>
              <a:spcBef>
                <a:spcPts val="600"/>
              </a:spcBef>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6" name="Text Placeholder 8"/>
          <p:cNvSpPr>
            <a:spLocks noGrp="1"/>
          </p:cNvSpPr>
          <p:nvPr>
            <p:ph type="body" sz="quarter" idx="33" hasCustomPrompt="1"/>
          </p:nvPr>
        </p:nvSpPr>
        <p:spPr>
          <a:xfrm>
            <a:off x="594150" y="3752142"/>
            <a:ext cx="2214562" cy="562013"/>
          </a:xfrm>
          <a:prstGeom prst="rect">
            <a:avLst/>
          </a:prstGeom>
        </p:spPr>
        <p:txBody>
          <a:bodyPr lIns="0" tIns="0" rIns="0" bIns="0">
            <a:noAutofit/>
          </a:bodyPr>
          <a:lstStyle>
            <a:lvl1pPr marL="0" indent="0" algn="r">
              <a:lnSpc>
                <a:spcPct val="100000"/>
              </a:lnSpc>
              <a:spcBef>
                <a:spcPts val="600"/>
              </a:spcBef>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endParaRPr lang="en-US" dirty="0"/>
          </a:p>
        </p:txBody>
      </p:sp>
      <p:sp>
        <p:nvSpPr>
          <p:cNvPr id="37" name="Text Placeholder 2"/>
          <p:cNvSpPr>
            <a:spLocks noGrp="1"/>
          </p:cNvSpPr>
          <p:nvPr>
            <p:ph type="body" sz="quarter" idx="34" hasCustomPrompt="1"/>
          </p:nvPr>
        </p:nvSpPr>
        <p:spPr>
          <a:xfrm>
            <a:off x="1610549" y="2348828"/>
            <a:ext cx="2215692" cy="238273"/>
          </a:xfrm>
          <a:prstGeom prst="rect">
            <a:avLst/>
          </a:prstGeom>
        </p:spPr>
        <p:txBody>
          <a:bodyPr lIns="0" tIns="0" rIns="0" bIns="0">
            <a:noAutofit/>
          </a:bodyPr>
          <a:lstStyle>
            <a:lvl1pPr marL="0" indent="0" algn="r">
              <a:lnSpc>
                <a:spcPct val="100000"/>
              </a:lnSpc>
              <a:spcBef>
                <a:spcPts val="600"/>
              </a:spcBef>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8" name="Text Placeholder 8"/>
          <p:cNvSpPr>
            <a:spLocks noGrp="1"/>
          </p:cNvSpPr>
          <p:nvPr>
            <p:ph type="body" sz="quarter" idx="35" hasCustomPrompt="1"/>
          </p:nvPr>
        </p:nvSpPr>
        <p:spPr>
          <a:xfrm>
            <a:off x="1611114" y="2651390"/>
            <a:ext cx="2214562" cy="562013"/>
          </a:xfrm>
          <a:prstGeom prst="rect">
            <a:avLst/>
          </a:prstGeom>
        </p:spPr>
        <p:txBody>
          <a:bodyPr lIns="0" tIns="0" rIns="0" bIns="0">
            <a:noAutofit/>
          </a:bodyPr>
          <a:lstStyle>
            <a:lvl1pPr marL="0" indent="0" algn="r">
              <a:lnSpc>
                <a:spcPct val="100000"/>
              </a:lnSpc>
              <a:spcBef>
                <a:spcPts val="600"/>
              </a:spcBef>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endParaRPr lang="en-US" dirty="0"/>
          </a:p>
        </p:txBody>
      </p:sp>
      <p:sp>
        <p:nvSpPr>
          <p:cNvPr id="39" name="Text Placeholder 2"/>
          <p:cNvSpPr>
            <a:spLocks noGrp="1"/>
          </p:cNvSpPr>
          <p:nvPr>
            <p:ph type="body" sz="quarter" idx="36" hasCustomPrompt="1"/>
          </p:nvPr>
        </p:nvSpPr>
        <p:spPr>
          <a:xfrm>
            <a:off x="6316142" y="1273677"/>
            <a:ext cx="2215692" cy="23827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40" name="Text Placeholder 8"/>
          <p:cNvSpPr>
            <a:spLocks noGrp="1"/>
          </p:cNvSpPr>
          <p:nvPr>
            <p:ph type="body" sz="quarter" idx="37" hasCustomPrompt="1"/>
          </p:nvPr>
        </p:nvSpPr>
        <p:spPr>
          <a:xfrm>
            <a:off x="6316707" y="1576239"/>
            <a:ext cx="2214562" cy="562013"/>
          </a:xfrm>
          <a:prstGeom prst="rect">
            <a:avLst/>
          </a:prstGeom>
        </p:spPr>
        <p:txBody>
          <a:bodyPr lIns="0" tIns="0" rIns="0" bIns="0">
            <a:noAutofit/>
          </a:bodyPr>
          <a:lstStyle>
            <a:lvl1pPr marL="0" indent="0" algn="l">
              <a:lnSpc>
                <a:spcPct val="100000"/>
              </a:lnSpc>
              <a:spcBef>
                <a:spcPts val="600"/>
              </a:spcBef>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endParaRPr lang="en-US" dirty="0"/>
          </a:p>
        </p:txBody>
      </p:sp>
      <p:sp>
        <p:nvSpPr>
          <p:cNvPr id="41" name="Text Placeholder 2"/>
          <p:cNvSpPr>
            <a:spLocks noGrp="1"/>
          </p:cNvSpPr>
          <p:nvPr>
            <p:ph type="body" sz="quarter" idx="38" hasCustomPrompt="1"/>
          </p:nvPr>
        </p:nvSpPr>
        <p:spPr>
          <a:xfrm>
            <a:off x="6315577" y="3449580"/>
            <a:ext cx="2215692" cy="23827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42" name="Text Placeholder 8"/>
          <p:cNvSpPr>
            <a:spLocks noGrp="1"/>
          </p:cNvSpPr>
          <p:nvPr>
            <p:ph type="body" sz="quarter" idx="39" hasCustomPrompt="1"/>
          </p:nvPr>
        </p:nvSpPr>
        <p:spPr>
          <a:xfrm>
            <a:off x="6316142" y="3752142"/>
            <a:ext cx="2214562" cy="562013"/>
          </a:xfrm>
          <a:prstGeom prst="rect">
            <a:avLst/>
          </a:prstGeom>
        </p:spPr>
        <p:txBody>
          <a:bodyPr lIns="0" tIns="0" rIns="0" bIns="0">
            <a:noAutofit/>
          </a:bodyPr>
          <a:lstStyle>
            <a:lvl1pPr marL="0" indent="0" algn="l">
              <a:lnSpc>
                <a:spcPct val="100000"/>
              </a:lnSpc>
              <a:spcBef>
                <a:spcPts val="600"/>
              </a:spcBef>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endParaRPr lang="en-US" dirty="0"/>
          </a:p>
        </p:txBody>
      </p:sp>
      <p:sp>
        <p:nvSpPr>
          <p:cNvPr id="43" name="Text Placeholder 8"/>
          <p:cNvSpPr>
            <a:spLocks noGrp="1"/>
          </p:cNvSpPr>
          <p:nvPr>
            <p:ph type="body" sz="quarter" idx="40" hasCustomPrompt="1"/>
          </p:nvPr>
        </p:nvSpPr>
        <p:spPr>
          <a:xfrm>
            <a:off x="5215761" y="2520191"/>
            <a:ext cx="3314943" cy="562013"/>
          </a:xfrm>
          <a:prstGeom prst="rect">
            <a:avLst/>
          </a:prstGeom>
        </p:spPr>
        <p:txBody>
          <a:bodyPr lIns="0" tIns="0" rIns="0" bIns="0" anchor="ctr">
            <a:noAutofit/>
          </a:bodyPr>
          <a:lstStyle>
            <a:lvl1pPr marL="0" indent="0" algn="l">
              <a:lnSpc>
                <a:spcPct val="100000"/>
              </a:lnSpc>
              <a:spcBef>
                <a:spcPts val="600"/>
              </a:spcBef>
              <a:buNone/>
              <a:defRPr sz="1600" b="1">
                <a:solidFill>
                  <a:schemeClr val="accent3"/>
                </a:solidFill>
                <a:latin typeface="+mj-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add a title.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34" name="Text Placeholder 4"/>
          <p:cNvSpPr>
            <a:spLocks noGrp="1"/>
          </p:cNvSpPr>
          <p:nvPr>
            <p:ph type="body" sz="quarter" idx="27" hasCustomPrompt="1"/>
          </p:nvPr>
        </p:nvSpPr>
        <p:spPr>
          <a:xfrm>
            <a:off x="383607" y="735013"/>
            <a:ext cx="8365106" cy="215900"/>
          </a:xfrm>
          <a:prstGeom prst="rect">
            <a:avLst/>
          </a:prstGeom>
        </p:spPr>
        <p:txBody>
          <a:bodyPr lIns="0" tIns="0" rIns="0" bIns="0">
            <a:noAutofit/>
          </a:bodyPr>
          <a:lstStyle>
            <a:lvl1pPr marL="0" indent="0" algn="ctr">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delete this placeholder if not needed</a:t>
            </a:r>
          </a:p>
        </p:txBody>
      </p:sp>
      <p:sp>
        <p:nvSpPr>
          <p:cNvPr id="46" name="Text Placeholder 23">
            <a:extLst>
              <a:ext uri="{FF2B5EF4-FFF2-40B4-BE49-F238E27FC236}">
                <a16:creationId xmlns:a16="http://schemas.microsoft.com/office/drawing/2014/main" id="{09D587F1-E1E7-C647-9B4B-6E08C61E6ECC}"/>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7" name="Text Placeholder 26">
            <a:extLst>
              <a:ext uri="{FF2B5EF4-FFF2-40B4-BE49-F238E27FC236}">
                <a16:creationId xmlns:a16="http://schemas.microsoft.com/office/drawing/2014/main" id="{A45694F8-AB2C-AD41-87A6-FEC5F4AAD733}"/>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8" name="Text Placeholder 26">
            <a:extLst>
              <a:ext uri="{FF2B5EF4-FFF2-40B4-BE49-F238E27FC236}">
                <a16:creationId xmlns:a16="http://schemas.microsoft.com/office/drawing/2014/main" id="{5A0424E5-95F0-DF42-852F-175D43AEA2C7}"/>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9" name="Text Placeholder 26">
            <a:extLst>
              <a:ext uri="{FF2B5EF4-FFF2-40B4-BE49-F238E27FC236}">
                <a16:creationId xmlns:a16="http://schemas.microsoft.com/office/drawing/2014/main" id="{9093777C-244E-784D-88C3-FCBB9A93EC6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50" name="Text Placeholder 26">
            <a:extLst>
              <a:ext uri="{FF2B5EF4-FFF2-40B4-BE49-F238E27FC236}">
                <a16:creationId xmlns:a16="http://schemas.microsoft.com/office/drawing/2014/main" id="{4078BC5E-A411-124A-861D-0F43E95A3619}"/>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51" name="Text Placeholder 26">
            <a:extLst>
              <a:ext uri="{FF2B5EF4-FFF2-40B4-BE49-F238E27FC236}">
                <a16:creationId xmlns:a16="http://schemas.microsoft.com/office/drawing/2014/main" id="{0D2AC33F-A42B-E747-8CB8-0D3A37060CEB}"/>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52" name="Text Placeholder 26">
            <a:extLst>
              <a:ext uri="{FF2B5EF4-FFF2-40B4-BE49-F238E27FC236}">
                <a16:creationId xmlns:a16="http://schemas.microsoft.com/office/drawing/2014/main" id="{841638AF-CC61-5E40-B924-96C32541A273}"/>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31156391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in a row (10)">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383607" y="237316"/>
            <a:ext cx="8365106" cy="713597"/>
          </a:xfrm>
          <a:prstGeom prst="rect">
            <a:avLst/>
          </a:prstGeom>
        </p:spPr>
        <p:txBody>
          <a:bodyPr vert="horz" lIns="0" tIns="0" rIns="0" bIns="0" rtlCol="0" anchor="t" anchorCtr="0">
            <a:noAutofit/>
          </a:bodyPr>
          <a:lstStyle>
            <a:lvl1pPr algn="ctr">
              <a:defRPr>
                <a:latin typeface="+mj-lt"/>
              </a:defRPr>
            </a:lvl1pPr>
          </a:lstStyle>
          <a:p>
            <a:r>
              <a:rPr lang="en-US" dirty="0"/>
              <a:t>Click to add a title</a:t>
            </a:r>
          </a:p>
        </p:txBody>
      </p:sp>
      <p:sp>
        <p:nvSpPr>
          <p:cNvPr id="28" name="Picture Placeholder 6"/>
          <p:cNvSpPr>
            <a:spLocks noGrp="1"/>
          </p:cNvSpPr>
          <p:nvPr>
            <p:ph type="pic" sz="quarter" idx="21" hasCustomPrompt="1"/>
          </p:nvPr>
        </p:nvSpPr>
        <p:spPr>
          <a:xfrm>
            <a:off x="4027997" y="2104232"/>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dirty="0"/>
              <a:t>Click on the icon to add a picture</a:t>
            </a:r>
          </a:p>
        </p:txBody>
      </p:sp>
      <p:sp>
        <p:nvSpPr>
          <p:cNvPr id="29" name="Text Placeholder 2"/>
          <p:cNvSpPr>
            <a:spLocks noGrp="1"/>
          </p:cNvSpPr>
          <p:nvPr>
            <p:ph type="body" sz="quarter" idx="22" hasCustomPrompt="1"/>
          </p:nvPr>
        </p:nvSpPr>
        <p:spPr>
          <a:xfrm>
            <a:off x="1508775" y="799989"/>
            <a:ext cx="2426908" cy="238273"/>
          </a:xfrm>
          <a:prstGeom prst="rect">
            <a:avLst/>
          </a:prstGeom>
        </p:spPr>
        <p:txBody>
          <a:bodyPr lIns="0" tIns="0" rIns="0" bIns="0">
            <a:noAutofit/>
          </a:bodyPr>
          <a:lstStyle>
            <a:lvl1pPr marL="0" indent="0" algn="r">
              <a:lnSpc>
                <a:spcPct val="100000"/>
              </a:lnSpc>
              <a:spcBef>
                <a:spcPts val="600"/>
              </a:spcBef>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0" name="Text Placeholder 8"/>
          <p:cNvSpPr>
            <a:spLocks noGrp="1"/>
          </p:cNvSpPr>
          <p:nvPr>
            <p:ph type="body" sz="quarter" idx="23" hasCustomPrompt="1"/>
          </p:nvPr>
        </p:nvSpPr>
        <p:spPr>
          <a:xfrm>
            <a:off x="1509448" y="1102551"/>
            <a:ext cx="2425670" cy="352769"/>
          </a:xfrm>
          <a:prstGeom prst="rect">
            <a:avLst/>
          </a:prstGeom>
        </p:spPr>
        <p:txBody>
          <a:bodyPr lIns="0" tIns="0" rIns="0" bIns="0">
            <a:noAutofit/>
          </a:bodyPr>
          <a:lstStyle>
            <a:lvl1pPr marL="0" indent="0" algn="r">
              <a:lnSpc>
                <a:spcPct val="100000"/>
              </a:lnSpc>
              <a:spcBef>
                <a:spcPts val="600"/>
              </a:spcBef>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20" name="Picture Placeholder 6"/>
          <p:cNvSpPr>
            <a:spLocks noGrp="1"/>
          </p:cNvSpPr>
          <p:nvPr>
            <p:ph type="pic" sz="quarter" idx="28" hasCustomPrompt="1"/>
          </p:nvPr>
        </p:nvSpPr>
        <p:spPr>
          <a:xfrm>
            <a:off x="4027997" y="950913"/>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dirty="0"/>
              <a:t>Click on the icon to add a picture</a:t>
            </a:r>
          </a:p>
        </p:txBody>
      </p:sp>
      <p:sp>
        <p:nvSpPr>
          <p:cNvPr id="22" name="Picture Placeholder 6"/>
          <p:cNvSpPr>
            <a:spLocks noGrp="1"/>
          </p:cNvSpPr>
          <p:nvPr>
            <p:ph type="pic" sz="quarter" idx="30" hasCustomPrompt="1"/>
          </p:nvPr>
        </p:nvSpPr>
        <p:spPr>
          <a:xfrm>
            <a:off x="4033837" y="3257551"/>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dirty="0"/>
              <a:t>Click on the icon to add a picture</a:t>
            </a:r>
          </a:p>
        </p:txBody>
      </p:sp>
      <p:sp>
        <p:nvSpPr>
          <p:cNvPr id="43" name="Text Placeholder 8"/>
          <p:cNvSpPr>
            <a:spLocks noGrp="1"/>
          </p:cNvSpPr>
          <p:nvPr>
            <p:ph type="body" sz="quarter" idx="40" hasCustomPrompt="1"/>
          </p:nvPr>
        </p:nvSpPr>
        <p:spPr>
          <a:xfrm>
            <a:off x="5206735" y="799990"/>
            <a:ext cx="3314943" cy="655330"/>
          </a:xfrm>
          <a:prstGeom prst="rect">
            <a:avLst/>
          </a:prstGeom>
        </p:spPr>
        <p:txBody>
          <a:bodyPr lIns="0" tIns="0" rIns="0" bIns="0" anchor="ctr">
            <a:noAutofit/>
          </a:bodyPr>
          <a:lstStyle>
            <a:lvl1pPr marL="0" indent="0" algn="l">
              <a:lnSpc>
                <a:spcPct val="100000"/>
              </a:lnSpc>
              <a:spcBef>
                <a:spcPts val="600"/>
              </a:spcBef>
              <a:buNone/>
              <a:defRPr sz="1600" b="1">
                <a:solidFill>
                  <a:schemeClr val="accent3"/>
                </a:solidFill>
                <a:latin typeface="+mj-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add a title.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26" name="Picture Placeholder 6"/>
          <p:cNvSpPr>
            <a:spLocks noGrp="1"/>
          </p:cNvSpPr>
          <p:nvPr>
            <p:ph type="pic" sz="quarter" idx="41" hasCustomPrompt="1"/>
          </p:nvPr>
        </p:nvSpPr>
        <p:spPr>
          <a:xfrm>
            <a:off x="2995726" y="1543253"/>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dirty="0"/>
              <a:t>Click on the icon to add a picture</a:t>
            </a:r>
          </a:p>
        </p:txBody>
      </p:sp>
      <p:sp>
        <p:nvSpPr>
          <p:cNvPr id="31" name="Picture Placeholder 6"/>
          <p:cNvSpPr>
            <a:spLocks noGrp="1"/>
          </p:cNvSpPr>
          <p:nvPr>
            <p:ph type="pic" sz="quarter" idx="42" hasCustomPrompt="1"/>
          </p:nvPr>
        </p:nvSpPr>
        <p:spPr>
          <a:xfrm>
            <a:off x="5060268" y="1543253"/>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dirty="0"/>
              <a:t>Click on the icon to add a picture</a:t>
            </a:r>
          </a:p>
        </p:txBody>
      </p:sp>
      <p:sp>
        <p:nvSpPr>
          <p:cNvPr id="32" name="Picture Placeholder 6"/>
          <p:cNvSpPr>
            <a:spLocks noGrp="1"/>
          </p:cNvSpPr>
          <p:nvPr>
            <p:ph type="pic" sz="quarter" idx="43" hasCustomPrompt="1"/>
          </p:nvPr>
        </p:nvSpPr>
        <p:spPr>
          <a:xfrm>
            <a:off x="2988096" y="2709098"/>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dirty="0"/>
              <a:t>Click on the icon to add a picture</a:t>
            </a:r>
          </a:p>
        </p:txBody>
      </p:sp>
      <p:sp>
        <p:nvSpPr>
          <p:cNvPr id="33" name="Picture Placeholder 6"/>
          <p:cNvSpPr>
            <a:spLocks noGrp="1"/>
          </p:cNvSpPr>
          <p:nvPr>
            <p:ph type="pic" sz="quarter" idx="44" hasCustomPrompt="1"/>
          </p:nvPr>
        </p:nvSpPr>
        <p:spPr>
          <a:xfrm>
            <a:off x="5052638" y="2709098"/>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dirty="0"/>
              <a:t>Click on the icon to add a picture</a:t>
            </a:r>
          </a:p>
        </p:txBody>
      </p:sp>
      <p:sp>
        <p:nvSpPr>
          <p:cNvPr id="35" name="Text Placeholder 2"/>
          <p:cNvSpPr>
            <a:spLocks noGrp="1"/>
          </p:cNvSpPr>
          <p:nvPr>
            <p:ph type="body" sz="quarter" idx="45" hasCustomPrompt="1"/>
          </p:nvPr>
        </p:nvSpPr>
        <p:spPr>
          <a:xfrm>
            <a:off x="452413" y="1756435"/>
            <a:ext cx="2426908" cy="238273"/>
          </a:xfrm>
          <a:prstGeom prst="rect">
            <a:avLst/>
          </a:prstGeom>
        </p:spPr>
        <p:txBody>
          <a:bodyPr lIns="0" tIns="0" rIns="0" bIns="0">
            <a:noAutofit/>
          </a:bodyPr>
          <a:lstStyle>
            <a:lvl1pPr marL="0" indent="0" algn="r">
              <a:lnSpc>
                <a:spcPct val="100000"/>
              </a:lnSpc>
              <a:spcBef>
                <a:spcPts val="600"/>
              </a:spcBef>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44" name="Text Placeholder 8"/>
          <p:cNvSpPr>
            <a:spLocks noGrp="1"/>
          </p:cNvSpPr>
          <p:nvPr>
            <p:ph type="body" sz="quarter" idx="46" hasCustomPrompt="1"/>
          </p:nvPr>
        </p:nvSpPr>
        <p:spPr>
          <a:xfrm>
            <a:off x="453086" y="2058997"/>
            <a:ext cx="2425670" cy="352769"/>
          </a:xfrm>
          <a:prstGeom prst="rect">
            <a:avLst/>
          </a:prstGeom>
        </p:spPr>
        <p:txBody>
          <a:bodyPr lIns="0" tIns="0" rIns="0" bIns="0">
            <a:noAutofit/>
          </a:bodyPr>
          <a:lstStyle>
            <a:lvl1pPr marL="0" indent="0" algn="r">
              <a:lnSpc>
                <a:spcPct val="100000"/>
              </a:lnSpc>
              <a:spcBef>
                <a:spcPts val="600"/>
              </a:spcBef>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45" name="Text Placeholder 2"/>
          <p:cNvSpPr>
            <a:spLocks noGrp="1"/>
          </p:cNvSpPr>
          <p:nvPr>
            <p:ph type="body" sz="quarter" idx="47" hasCustomPrompt="1"/>
          </p:nvPr>
        </p:nvSpPr>
        <p:spPr>
          <a:xfrm>
            <a:off x="452413" y="2892998"/>
            <a:ext cx="2426908" cy="238273"/>
          </a:xfrm>
          <a:prstGeom prst="rect">
            <a:avLst/>
          </a:prstGeom>
        </p:spPr>
        <p:txBody>
          <a:bodyPr lIns="0" tIns="0" rIns="0" bIns="0">
            <a:noAutofit/>
          </a:bodyPr>
          <a:lstStyle>
            <a:lvl1pPr marL="0" indent="0" algn="r">
              <a:lnSpc>
                <a:spcPct val="100000"/>
              </a:lnSpc>
              <a:spcBef>
                <a:spcPts val="600"/>
              </a:spcBef>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46" name="Text Placeholder 8"/>
          <p:cNvSpPr>
            <a:spLocks noGrp="1"/>
          </p:cNvSpPr>
          <p:nvPr>
            <p:ph type="body" sz="quarter" idx="48" hasCustomPrompt="1"/>
          </p:nvPr>
        </p:nvSpPr>
        <p:spPr>
          <a:xfrm>
            <a:off x="453086" y="3195560"/>
            <a:ext cx="2425670" cy="352769"/>
          </a:xfrm>
          <a:prstGeom prst="rect">
            <a:avLst/>
          </a:prstGeom>
        </p:spPr>
        <p:txBody>
          <a:bodyPr lIns="0" tIns="0" rIns="0" bIns="0">
            <a:noAutofit/>
          </a:bodyPr>
          <a:lstStyle>
            <a:lvl1pPr marL="0" indent="0" algn="r">
              <a:lnSpc>
                <a:spcPct val="100000"/>
              </a:lnSpc>
              <a:spcBef>
                <a:spcPts val="600"/>
              </a:spcBef>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47" name="Text Placeholder 2"/>
          <p:cNvSpPr>
            <a:spLocks noGrp="1"/>
          </p:cNvSpPr>
          <p:nvPr>
            <p:ph type="body" sz="quarter" idx="49" hasCustomPrompt="1"/>
          </p:nvPr>
        </p:nvSpPr>
        <p:spPr>
          <a:xfrm>
            <a:off x="6251088" y="1759767"/>
            <a:ext cx="2426908" cy="23827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48" name="Text Placeholder 8"/>
          <p:cNvSpPr>
            <a:spLocks noGrp="1"/>
          </p:cNvSpPr>
          <p:nvPr>
            <p:ph type="body" sz="quarter" idx="50" hasCustomPrompt="1"/>
          </p:nvPr>
        </p:nvSpPr>
        <p:spPr>
          <a:xfrm>
            <a:off x="6251761" y="2062329"/>
            <a:ext cx="2425670" cy="352769"/>
          </a:xfrm>
          <a:prstGeom prst="rect">
            <a:avLst/>
          </a:prstGeom>
        </p:spPr>
        <p:txBody>
          <a:bodyPr lIns="0" tIns="0" rIns="0" bIns="0">
            <a:noAutofit/>
          </a:bodyPr>
          <a:lstStyle>
            <a:lvl1pPr marL="0" indent="0" algn="l">
              <a:lnSpc>
                <a:spcPct val="100000"/>
              </a:lnSpc>
              <a:spcBef>
                <a:spcPts val="600"/>
              </a:spcBef>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49" name="Text Placeholder 2"/>
          <p:cNvSpPr>
            <a:spLocks noGrp="1"/>
          </p:cNvSpPr>
          <p:nvPr>
            <p:ph type="body" sz="quarter" idx="51" hasCustomPrompt="1"/>
          </p:nvPr>
        </p:nvSpPr>
        <p:spPr>
          <a:xfrm>
            <a:off x="6251088" y="2896330"/>
            <a:ext cx="2426908" cy="23827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50" name="Text Placeholder 8"/>
          <p:cNvSpPr>
            <a:spLocks noGrp="1"/>
          </p:cNvSpPr>
          <p:nvPr>
            <p:ph type="body" sz="quarter" idx="52" hasCustomPrompt="1"/>
          </p:nvPr>
        </p:nvSpPr>
        <p:spPr>
          <a:xfrm>
            <a:off x="6251761" y="3198892"/>
            <a:ext cx="2425670" cy="352769"/>
          </a:xfrm>
          <a:prstGeom prst="rect">
            <a:avLst/>
          </a:prstGeom>
        </p:spPr>
        <p:txBody>
          <a:bodyPr lIns="0" tIns="0" rIns="0" bIns="0">
            <a:noAutofit/>
          </a:bodyPr>
          <a:lstStyle>
            <a:lvl1pPr marL="0" indent="0" algn="l">
              <a:lnSpc>
                <a:spcPct val="100000"/>
              </a:lnSpc>
              <a:spcBef>
                <a:spcPts val="600"/>
              </a:spcBef>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51" name="Text Placeholder 2"/>
          <p:cNvSpPr>
            <a:spLocks noGrp="1"/>
          </p:cNvSpPr>
          <p:nvPr>
            <p:ph type="body" sz="quarter" idx="53" hasCustomPrompt="1"/>
          </p:nvPr>
        </p:nvSpPr>
        <p:spPr>
          <a:xfrm>
            <a:off x="5206735" y="3896032"/>
            <a:ext cx="2426908" cy="23827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Title</a:t>
            </a:r>
          </a:p>
        </p:txBody>
      </p:sp>
      <p:sp>
        <p:nvSpPr>
          <p:cNvPr id="52" name="Text Placeholder 8"/>
          <p:cNvSpPr>
            <a:spLocks noGrp="1"/>
          </p:cNvSpPr>
          <p:nvPr>
            <p:ph type="body" sz="quarter" idx="54" hasCustomPrompt="1"/>
          </p:nvPr>
        </p:nvSpPr>
        <p:spPr>
          <a:xfrm>
            <a:off x="5207408" y="4198594"/>
            <a:ext cx="2425670" cy="352769"/>
          </a:xfrm>
          <a:prstGeom prst="rect">
            <a:avLst/>
          </a:prstGeom>
        </p:spPr>
        <p:txBody>
          <a:bodyPr lIns="0" tIns="0" rIns="0" bIns="0">
            <a:noAutofit/>
          </a:bodyPr>
          <a:lstStyle>
            <a:lvl1pPr marL="0" indent="0" algn="l">
              <a:lnSpc>
                <a:spcPct val="100000"/>
              </a:lnSpc>
              <a:spcBef>
                <a:spcPts val="600"/>
              </a:spcBef>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54" name="Text Placeholder 8"/>
          <p:cNvSpPr>
            <a:spLocks noGrp="1"/>
          </p:cNvSpPr>
          <p:nvPr>
            <p:ph type="body" sz="quarter" idx="55" hasCustomPrompt="1"/>
          </p:nvPr>
        </p:nvSpPr>
        <p:spPr>
          <a:xfrm>
            <a:off x="620175" y="3989926"/>
            <a:ext cx="3314943" cy="562013"/>
          </a:xfrm>
          <a:prstGeom prst="rect">
            <a:avLst/>
          </a:prstGeom>
        </p:spPr>
        <p:txBody>
          <a:bodyPr lIns="0" tIns="0" rIns="0" bIns="0" anchor="ctr">
            <a:noAutofit/>
          </a:bodyPr>
          <a:lstStyle>
            <a:lvl1pPr marL="0" indent="0" algn="r">
              <a:lnSpc>
                <a:spcPct val="100000"/>
              </a:lnSpc>
              <a:spcBef>
                <a:spcPts val="600"/>
              </a:spcBef>
              <a:buNone/>
              <a:defRPr sz="1600" b="1">
                <a:solidFill>
                  <a:schemeClr val="accent3"/>
                </a:solidFill>
                <a:latin typeface="+mj-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add a title.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42" name="Text Placeholder 23">
            <a:extLst>
              <a:ext uri="{FF2B5EF4-FFF2-40B4-BE49-F238E27FC236}">
                <a16:creationId xmlns:a16="http://schemas.microsoft.com/office/drawing/2014/main" id="{4E04C142-9E06-C349-8A50-C8A90B7208E4}"/>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53" name="Text Placeholder 26">
            <a:extLst>
              <a:ext uri="{FF2B5EF4-FFF2-40B4-BE49-F238E27FC236}">
                <a16:creationId xmlns:a16="http://schemas.microsoft.com/office/drawing/2014/main" id="{DA9E6CC6-EBF8-2745-8138-3E570500125D}"/>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55" name="Text Placeholder 26">
            <a:extLst>
              <a:ext uri="{FF2B5EF4-FFF2-40B4-BE49-F238E27FC236}">
                <a16:creationId xmlns:a16="http://schemas.microsoft.com/office/drawing/2014/main" id="{120CAEF0-477D-E74B-97F2-82AB739563AF}"/>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56" name="Text Placeholder 26">
            <a:extLst>
              <a:ext uri="{FF2B5EF4-FFF2-40B4-BE49-F238E27FC236}">
                <a16:creationId xmlns:a16="http://schemas.microsoft.com/office/drawing/2014/main" id="{06FBB73C-E388-4C4B-B4AE-AD59A3BD3217}"/>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57" name="Text Placeholder 26">
            <a:extLst>
              <a:ext uri="{FF2B5EF4-FFF2-40B4-BE49-F238E27FC236}">
                <a16:creationId xmlns:a16="http://schemas.microsoft.com/office/drawing/2014/main" id="{28F09A35-065E-4942-B71A-4216F578028C}"/>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58" name="Text Placeholder 26">
            <a:extLst>
              <a:ext uri="{FF2B5EF4-FFF2-40B4-BE49-F238E27FC236}">
                <a16:creationId xmlns:a16="http://schemas.microsoft.com/office/drawing/2014/main" id="{8A5160EB-5AF9-AC4C-B053-615DF3688526}"/>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59" name="Text Placeholder 26">
            <a:extLst>
              <a:ext uri="{FF2B5EF4-FFF2-40B4-BE49-F238E27FC236}">
                <a16:creationId xmlns:a16="http://schemas.microsoft.com/office/drawing/2014/main" id="{1779DD97-9F0D-BF4E-AC6B-91C11F17E30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1514041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eatures list (1)">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C1890D2-72A1-344B-AAD7-DB97141FE495}"/>
              </a:ext>
            </a:extLst>
          </p:cNvPr>
          <p:cNvSpPr>
            <a:spLocks noGrp="1"/>
          </p:cNvSpPr>
          <p:nvPr>
            <p:ph type="body" idx="1" hasCustomPrompt="1"/>
          </p:nvPr>
        </p:nvSpPr>
        <p:spPr>
          <a:xfrm>
            <a:off x="380914" y="950913"/>
            <a:ext cx="2788172" cy="561779"/>
          </a:xfrm>
          <a:prstGeom prst="rect">
            <a:avLst/>
          </a:prstGeom>
        </p:spPr>
        <p:txBody>
          <a:bodyPr lIns="0" tIns="0" rIns="0" bIns="0" anchor="ctr" anchorCtr="0">
            <a:noAutofit/>
          </a:bodyPr>
          <a:lstStyle>
            <a:lvl1pPr marL="0" indent="0" algn="r">
              <a:lnSpc>
                <a:spcPct val="100000"/>
              </a:lnSpc>
              <a:spcBef>
                <a:spcPts val="0"/>
              </a:spcBef>
              <a:buNone/>
              <a:defRPr sz="1600" b="1" baseline="0">
                <a:solidFill>
                  <a:schemeClr val="bg2">
                    <a:lumMod val="75000"/>
                    <a:lumOff val="2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7" name="Title Placeholder 1">
            <a:extLst>
              <a:ext uri="{FF2B5EF4-FFF2-40B4-BE49-F238E27FC236}">
                <a16:creationId xmlns:a16="http://schemas.microsoft.com/office/drawing/2014/main" id="{8D8D52C8-8B0E-F747-A256-58B626C9C703}"/>
              </a:ext>
            </a:extLst>
          </p:cNvPr>
          <p:cNvSpPr>
            <a:spLocks noGrp="1"/>
          </p:cNvSpPr>
          <p:nvPr>
            <p:ph type="title" hasCustomPrompt="1"/>
          </p:nvPr>
        </p:nvSpPr>
        <p:spPr>
          <a:xfrm>
            <a:off x="383607" y="237316"/>
            <a:ext cx="8365106" cy="706215"/>
          </a:xfrm>
          <a:prstGeom prst="rect">
            <a:avLst/>
          </a:prstGeom>
        </p:spPr>
        <p:txBody>
          <a:bodyPr vert="horz" lIns="0" tIns="0" rIns="0" bIns="0" rtlCol="0" anchor="t" anchorCtr="0">
            <a:noAutofit/>
          </a:bodyPr>
          <a:lstStyle>
            <a:lvl1pPr algn="ctr">
              <a:defRPr>
                <a:latin typeface="+mj-lt"/>
              </a:defRPr>
            </a:lvl1pPr>
          </a:lstStyle>
          <a:p>
            <a:r>
              <a:rPr lang="en-US" dirty="0"/>
              <a:t>Click to add a title</a:t>
            </a:r>
          </a:p>
        </p:txBody>
      </p:sp>
      <p:sp>
        <p:nvSpPr>
          <p:cNvPr id="19" name="Picture Placeholder 6"/>
          <p:cNvSpPr>
            <a:spLocks noGrp="1"/>
          </p:cNvSpPr>
          <p:nvPr>
            <p:ph type="pic" sz="quarter" idx="21" hasCustomPrompt="1"/>
          </p:nvPr>
        </p:nvSpPr>
        <p:spPr>
          <a:xfrm>
            <a:off x="3106223" y="1233039"/>
            <a:ext cx="2919874" cy="2924176"/>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1000">
                <a:solidFill>
                  <a:schemeClr val="bg2"/>
                </a:solidFill>
              </a:defRPr>
            </a:lvl1pPr>
          </a:lstStyle>
          <a:p>
            <a:r>
              <a:rPr lang="en-US" dirty="0"/>
              <a:t>Click on the icon to add a picture</a:t>
            </a:r>
          </a:p>
        </p:txBody>
      </p:sp>
      <p:sp>
        <p:nvSpPr>
          <p:cNvPr id="20" name="Text Placeholder 2">
            <a:extLst>
              <a:ext uri="{FF2B5EF4-FFF2-40B4-BE49-F238E27FC236}">
                <a16:creationId xmlns:a16="http://schemas.microsoft.com/office/drawing/2014/main" id="{FC1890D2-72A1-344B-AAD7-DB97141FE495}"/>
              </a:ext>
            </a:extLst>
          </p:cNvPr>
          <p:cNvSpPr>
            <a:spLocks noGrp="1"/>
          </p:cNvSpPr>
          <p:nvPr>
            <p:ph type="body" idx="22" hasCustomPrompt="1"/>
          </p:nvPr>
        </p:nvSpPr>
        <p:spPr>
          <a:xfrm>
            <a:off x="380914" y="1926051"/>
            <a:ext cx="2500072" cy="561779"/>
          </a:xfrm>
          <a:prstGeom prst="rect">
            <a:avLst/>
          </a:prstGeom>
        </p:spPr>
        <p:txBody>
          <a:bodyPr lIns="0" tIns="0" rIns="0" bIns="0" anchor="ctr" anchorCtr="0">
            <a:noAutofit/>
          </a:bodyPr>
          <a:lstStyle>
            <a:lvl1pPr marL="0" indent="0" algn="r">
              <a:lnSpc>
                <a:spcPct val="100000"/>
              </a:lnSpc>
              <a:spcBef>
                <a:spcPts val="0"/>
              </a:spcBef>
              <a:buNone/>
              <a:defRPr sz="1600" b="1" baseline="0">
                <a:solidFill>
                  <a:schemeClr val="bg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22" name="Text Placeholder 2">
            <a:extLst>
              <a:ext uri="{FF2B5EF4-FFF2-40B4-BE49-F238E27FC236}">
                <a16:creationId xmlns:a16="http://schemas.microsoft.com/office/drawing/2014/main" id="{FC1890D2-72A1-344B-AAD7-DB97141FE495}"/>
              </a:ext>
            </a:extLst>
          </p:cNvPr>
          <p:cNvSpPr>
            <a:spLocks noGrp="1"/>
          </p:cNvSpPr>
          <p:nvPr>
            <p:ph type="body" idx="23" hasCustomPrompt="1"/>
          </p:nvPr>
        </p:nvSpPr>
        <p:spPr>
          <a:xfrm>
            <a:off x="380914" y="2901189"/>
            <a:ext cx="2500072" cy="561779"/>
          </a:xfrm>
          <a:prstGeom prst="rect">
            <a:avLst/>
          </a:prstGeom>
        </p:spPr>
        <p:txBody>
          <a:bodyPr lIns="0" tIns="0" rIns="0" bIns="0" anchor="ctr" anchorCtr="0">
            <a:noAutofit/>
          </a:bodyPr>
          <a:lstStyle>
            <a:lvl1pPr marL="0" indent="0" algn="r">
              <a:lnSpc>
                <a:spcPct val="100000"/>
              </a:lnSpc>
              <a:spcBef>
                <a:spcPts val="0"/>
              </a:spcBef>
              <a:buNone/>
              <a:defRPr sz="1600" b="1" baseline="0">
                <a:solidFill>
                  <a:schemeClr val="bg2">
                    <a:lumMod val="75000"/>
                    <a:lumOff val="2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24" name="Text Placeholder 2">
            <a:extLst>
              <a:ext uri="{FF2B5EF4-FFF2-40B4-BE49-F238E27FC236}">
                <a16:creationId xmlns:a16="http://schemas.microsoft.com/office/drawing/2014/main" id="{FC1890D2-72A1-344B-AAD7-DB97141FE495}"/>
              </a:ext>
            </a:extLst>
          </p:cNvPr>
          <p:cNvSpPr>
            <a:spLocks noGrp="1"/>
          </p:cNvSpPr>
          <p:nvPr>
            <p:ph type="body" idx="24" hasCustomPrompt="1"/>
          </p:nvPr>
        </p:nvSpPr>
        <p:spPr>
          <a:xfrm>
            <a:off x="380914" y="3876327"/>
            <a:ext cx="2788172" cy="561779"/>
          </a:xfrm>
          <a:prstGeom prst="rect">
            <a:avLst/>
          </a:prstGeom>
        </p:spPr>
        <p:txBody>
          <a:bodyPr lIns="0" tIns="0" rIns="0" bIns="0" anchor="ctr" anchorCtr="0">
            <a:noAutofit/>
          </a:bodyPr>
          <a:lstStyle>
            <a:lvl1pPr marL="0" indent="0" algn="r">
              <a:lnSpc>
                <a:spcPct val="100000"/>
              </a:lnSpc>
              <a:spcBef>
                <a:spcPts val="0"/>
              </a:spcBef>
              <a:buNone/>
              <a:defRPr sz="1600" b="1" baseline="0">
                <a:solidFill>
                  <a:schemeClr val="bg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28" name="Text Placeholder 2">
            <a:extLst>
              <a:ext uri="{FF2B5EF4-FFF2-40B4-BE49-F238E27FC236}">
                <a16:creationId xmlns:a16="http://schemas.microsoft.com/office/drawing/2014/main" id="{FC1890D2-72A1-344B-AAD7-DB97141FE495}"/>
              </a:ext>
            </a:extLst>
          </p:cNvPr>
          <p:cNvSpPr>
            <a:spLocks noGrp="1"/>
          </p:cNvSpPr>
          <p:nvPr>
            <p:ph type="body" idx="25" hasCustomPrompt="1"/>
          </p:nvPr>
        </p:nvSpPr>
        <p:spPr>
          <a:xfrm>
            <a:off x="5960541" y="950913"/>
            <a:ext cx="2788172" cy="561779"/>
          </a:xfrm>
          <a:prstGeom prst="rect">
            <a:avLst/>
          </a:prstGeom>
        </p:spPr>
        <p:txBody>
          <a:bodyPr lIns="0" tIns="0" rIns="0" bIns="0" anchor="ctr" anchorCtr="0">
            <a:noAutofit/>
          </a:bodyPr>
          <a:lstStyle>
            <a:lvl1pPr marL="0" indent="0" algn="l">
              <a:lnSpc>
                <a:spcPct val="100000"/>
              </a:lnSpc>
              <a:spcBef>
                <a:spcPts val="0"/>
              </a:spcBef>
              <a:buNone/>
              <a:defRPr sz="1600" b="1" baseline="0">
                <a:solidFill>
                  <a:schemeClr val="bg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30" name="Text Placeholder 2">
            <a:extLst>
              <a:ext uri="{FF2B5EF4-FFF2-40B4-BE49-F238E27FC236}">
                <a16:creationId xmlns:a16="http://schemas.microsoft.com/office/drawing/2014/main" id="{FC1890D2-72A1-344B-AAD7-DB97141FE495}"/>
              </a:ext>
            </a:extLst>
          </p:cNvPr>
          <p:cNvSpPr>
            <a:spLocks noGrp="1"/>
          </p:cNvSpPr>
          <p:nvPr>
            <p:ph type="body" idx="26" hasCustomPrompt="1"/>
          </p:nvPr>
        </p:nvSpPr>
        <p:spPr>
          <a:xfrm>
            <a:off x="6248639" y="1927286"/>
            <a:ext cx="2500073" cy="561779"/>
          </a:xfrm>
          <a:prstGeom prst="rect">
            <a:avLst/>
          </a:prstGeom>
        </p:spPr>
        <p:txBody>
          <a:bodyPr lIns="0" tIns="0" rIns="0" bIns="0" anchor="ctr" anchorCtr="0">
            <a:noAutofit/>
          </a:bodyPr>
          <a:lstStyle>
            <a:lvl1pPr marL="0" indent="0" algn="l">
              <a:lnSpc>
                <a:spcPct val="100000"/>
              </a:lnSpc>
              <a:spcBef>
                <a:spcPts val="0"/>
              </a:spcBef>
              <a:buNone/>
              <a:defRPr sz="1600" b="1" baseline="0">
                <a:solidFill>
                  <a:schemeClr val="bg2">
                    <a:lumMod val="75000"/>
                    <a:lumOff val="2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32" name="Text Placeholder 2">
            <a:extLst>
              <a:ext uri="{FF2B5EF4-FFF2-40B4-BE49-F238E27FC236}">
                <a16:creationId xmlns:a16="http://schemas.microsoft.com/office/drawing/2014/main" id="{FC1890D2-72A1-344B-AAD7-DB97141FE495}"/>
              </a:ext>
            </a:extLst>
          </p:cNvPr>
          <p:cNvSpPr>
            <a:spLocks noGrp="1"/>
          </p:cNvSpPr>
          <p:nvPr>
            <p:ph type="body" idx="27" hasCustomPrompt="1"/>
          </p:nvPr>
        </p:nvSpPr>
        <p:spPr>
          <a:xfrm>
            <a:off x="6248639" y="2902424"/>
            <a:ext cx="2500073" cy="561779"/>
          </a:xfrm>
          <a:prstGeom prst="rect">
            <a:avLst/>
          </a:prstGeom>
        </p:spPr>
        <p:txBody>
          <a:bodyPr lIns="0" tIns="0" rIns="0" bIns="0" anchor="ctr" anchorCtr="0">
            <a:noAutofit/>
          </a:bodyPr>
          <a:lstStyle>
            <a:lvl1pPr marL="0" indent="0" algn="l">
              <a:lnSpc>
                <a:spcPct val="100000"/>
              </a:lnSpc>
              <a:spcBef>
                <a:spcPts val="0"/>
              </a:spcBef>
              <a:buNone/>
              <a:defRPr sz="1600" b="1" baseline="0">
                <a:solidFill>
                  <a:schemeClr val="bg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34" name="Text Placeholder 2">
            <a:extLst>
              <a:ext uri="{FF2B5EF4-FFF2-40B4-BE49-F238E27FC236}">
                <a16:creationId xmlns:a16="http://schemas.microsoft.com/office/drawing/2014/main" id="{FC1890D2-72A1-344B-AAD7-DB97141FE495}"/>
              </a:ext>
            </a:extLst>
          </p:cNvPr>
          <p:cNvSpPr>
            <a:spLocks noGrp="1"/>
          </p:cNvSpPr>
          <p:nvPr>
            <p:ph type="body" idx="28" hasCustomPrompt="1"/>
          </p:nvPr>
        </p:nvSpPr>
        <p:spPr>
          <a:xfrm>
            <a:off x="5960541" y="3877562"/>
            <a:ext cx="2788172" cy="561779"/>
          </a:xfrm>
          <a:prstGeom prst="rect">
            <a:avLst/>
          </a:prstGeom>
        </p:spPr>
        <p:txBody>
          <a:bodyPr lIns="0" tIns="0" rIns="0" bIns="0" anchor="ctr" anchorCtr="0">
            <a:noAutofit/>
          </a:bodyPr>
          <a:lstStyle>
            <a:lvl1pPr marL="0" indent="0" algn="l">
              <a:lnSpc>
                <a:spcPct val="100000"/>
              </a:lnSpc>
              <a:spcBef>
                <a:spcPts val="0"/>
              </a:spcBef>
              <a:buNone/>
              <a:defRPr sz="1600" b="1" baseline="0">
                <a:solidFill>
                  <a:schemeClr val="bg2">
                    <a:lumMod val="75000"/>
                    <a:lumOff val="2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39" name="Text Placeholder 23">
            <a:extLst>
              <a:ext uri="{FF2B5EF4-FFF2-40B4-BE49-F238E27FC236}">
                <a16:creationId xmlns:a16="http://schemas.microsoft.com/office/drawing/2014/main" id="{5F2DD223-6DD9-C049-AF4E-B4B2A75F3D95}"/>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0" name="Text Placeholder 26">
            <a:extLst>
              <a:ext uri="{FF2B5EF4-FFF2-40B4-BE49-F238E27FC236}">
                <a16:creationId xmlns:a16="http://schemas.microsoft.com/office/drawing/2014/main" id="{4CCEDB81-91D6-8C4B-B493-790653448E4F}"/>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1" name="Text Placeholder 26">
            <a:extLst>
              <a:ext uri="{FF2B5EF4-FFF2-40B4-BE49-F238E27FC236}">
                <a16:creationId xmlns:a16="http://schemas.microsoft.com/office/drawing/2014/main" id="{CB7C425D-7A75-464E-8127-51832971B27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2" name="Text Placeholder 26">
            <a:extLst>
              <a:ext uri="{FF2B5EF4-FFF2-40B4-BE49-F238E27FC236}">
                <a16:creationId xmlns:a16="http://schemas.microsoft.com/office/drawing/2014/main" id="{5C5C2D07-D9F2-314D-B2E2-D1511C53E045}"/>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3" name="Text Placeholder 26">
            <a:extLst>
              <a:ext uri="{FF2B5EF4-FFF2-40B4-BE49-F238E27FC236}">
                <a16:creationId xmlns:a16="http://schemas.microsoft.com/office/drawing/2014/main" id="{797219EA-DE71-2D42-9561-2CBAA6242E27}"/>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4" name="Text Placeholder 26">
            <a:extLst>
              <a:ext uri="{FF2B5EF4-FFF2-40B4-BE49-F238E27FC236}">
                <a16:creationId xmlns:a16="http://schemas.microsoft.com/office/drawing/2014/main" id="{C498E443-7708-7047-ADE9-991A2334A840}"/>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5" name="Text Placeholder 26">
            <a:extLst>
              <a:ext uri="{FF2B5EF4-FFF2-40B4-BE49-F238E27FC236}">
                <a16:creationId xmlns:a16="http://schemas.microsoft.com/office/drawing/2014/main" id="{25155249-FD53-6041-AC6B-91ED9AD0492C}"/>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38960749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eatures list (2)">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C1890D2-72A1-344B-AAD7-DB97141FE495}"/>
              </a:ext>
            </a:extLst>
          </p:cNvPr>
          <p:cNvSpPr>
            <a:spLocks noGrp="1"/>
          </p:cNvSpPr>
          <p:nvPr>
            <p:ph type="body" idx="1" hasCustomPrompt="1"/>
          </p:nvPr>
        </p:nvSpPr>
        <p:spPr>
          <a:xfrm>
            <a:off x="563375" y="1340159"/>
            <a:ext cx="5069608" cy="494904"/>
          </a:xfrm>
          <a:prstGeom prst="rect">
            <a:avLst/>
          </a:prstGeom>
          <a:noFill/>
          <a:ln w="9525">
            <a:solidFill>
              <a:schemeClr val="accent2">
                <a:lumMod val="90000"/>
              </a:schemeClr>
            </a:solidFill>
          </a:ln>
        </p:spPr>
        <p:txBody>
          <a:bodyPr lIns="180000" tIns="108000" rIns="108000" bIns="108000" anchor="ctr" anchorCtr="0">
            <a:noAutofit/>
          </a:bodyPr>
          <a:lstStyle>
            <a:lvl1pPr marL="0" indent="0">
              <a:lnSpc>
                <a:spcPct val="100000"/>
              </a:lnSpc>
              <a:spcBef>
                <a:spcPts val="600"/>
              </a:spcBef>
              <a:buNone/>
              <a:defRPr sz="1400" b="0" baseline="0">
                <a:solidFill>
                  <a:schemeClr val="bg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7" name="Title Placeholder 1">
            <a:extLst>
              <a:ext uri="{FF2B5EF4-FFF2-40B4-BE49-F238E27FC236}">
                <a16:creationId xmlns:a16="http://schemas.microsoft.com/office/drawing/2014/main" id="{8D8D52C8-8B0E-F747-A256-58B626C9C703}"/>
              </a:ext>
            </a:extLst>
          </p:cNvPr>
          <p:cNvSpPr>
            <a:spLocks noGrp="1"/>
          </p:cNvSpPr>
          <p:nvPr>
            <p:ph type="title" hasCustomPrompt="1"/>
          </p:nvPr>
        </p:nvSpPr>
        <p:spPr>
          <a:xfrm>
            <a:off x="383607" y="237316"/>
            <a:ext cx="8365106" cy="706215"/>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 name="Rectangle 1"/>
          <p:cNvSpPr/>
          <p:nvPr userDrawn="1"/>
        </p:nvSpPr>
        <p:spPr>
          <a:xfrm>
            <a:off x="383608" y="1166813"/>
            <a:ext cx="5409919" cy="3384550"/>
          </a:xfrm>
          <a:prstGeom prst="rect">
            <a:avLst/>
          </a:prstGeom>
          <a:noFill/>
          <a:ln w="95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endParaRPr lang="en-US" sz="3200" dirty="0">
              <a:solidFill>
                <a:schemeClr val="bg2"/>
              </a:solidFill>
            </a:endParaRPr>
          </a:p>
        </p:txBody>
      </p:sp>
      <p:sp>
        <p:nvSpPr>
          <p:cNvPr id="26" name="Text Placeholder 2">
            <a:extLst>
              <a:ext uri="{FF2B5EF4-FFF2-40B4-BE49-F238E27FC236}">
                <a16:creationId xmlns:a16="http://schemas.microsoft.com/office/drawing/2014/main" id="{FC1890D2-72A1-344B-AAD7-DB97141FE495}"/>
              </a:ext>
            </a:extLst>
          </p:cNvPr>
          <p:cNvSpPr>
            <a:spLocks noGrp="1"/>
          </p:cNvSpPr>
          <p:nvPr>
            <p:ph type="body" idx="28" hasCustomPrompt="1"/>
          </p:nvPr>
        </p:nvSpPr>
        <p:spPr>
          <a:xfrm>
            <a:off x="563375" y="1970942"/>
            <a:ext cx="5069608" cy="494904"/>
          </a:xfrm>
          <a:prstGeom prst="rect">
            <a:avLst/>
          </a:prstGeom>
          <a:noFill/>
          <a:ln w="9525">
            <a:solidFill>
              <a:schemeClr val="accent2">
                <a:lumMod val="90000"/>
              </a:schemeClr>
            </a:solidFill>
          </a:ln>
        </p:spPr>
        <p:txBody>
          <a:bodyPr lIns="180000" tIns="108000" rIns="108000" bIns="108000" anchor="ctr" anchorCtr="0">
            <a:noAutofit/>
          </a:bodyPr>
          <a:lstStyle>
            <a:lvl1pPr marL="0" indent="0">
              <a:lnSpc>
                <a:spcPct val="100000"/>
              </a:lnSpc>
              <a:spcBef>
                <a:spcPts val="600"/>
              </a:spcBef>
              <a:buNone/>
              <a:defRPr sz="1400" b="0" baseline="0">
                <a:solidFill>
                  <a:schemeClr val="bg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27" name="Picture Placeholder 6"/>
          <p:cNvSpPr>
            <a:spLocks noGrp="1"/>
          </p:cNvSpPr>
          <p:nvPr>
            <p:ph type="pic" sz="quarter" idx="21" hasCustomPrompt="1"/>
          </p:nvPr>
        </p:nvSpPr>
        <p:spPr>
          <a:xfrm>
            <a:off x="6247324" y="1409154"/>
            <a:ext cx="739092" cy="74018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700">
                <a:solidFill>
                  <a:schemeClr val="bg2"/>
                </a:solidFill>
              </a:defRPr>
            </a:lvl1pPr>
          </a:lstStyle>
          <a:p>
            <a:r>
              <a:rPr lang="en-US" dirty="0"/>
              <a:t>Click on the icon to add a picture</a:t>
            </a:r>
          </a:p>
        </p:txBody>
      </p:sp>
      <p:sp>
        <p:nvSpPr>
          <p:cNvPr id="31" name="Picture Placeholder 6"/>
          <p:cNvSpPr>
            <a:spLocks noGrp="1"/>
          </p:cNvSpPr>
          <p:nvPr>
            <p:ph type="pic" sz="quarter" idx="29" hasCustomPrompt="1"/>
          </p:nvPr>
        </p:nvSpPr>
        <p:spPr>
          <a:xfrm>
            <a:off x="6247324" y="2479085"/>
            <a:ext cx="739092" cy="74018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dirty="0"/>
              <a:t>Click on the icon to add a picture</a:t>
            </a:r>
          </a:p>
        </p:txBody>
      </p:sp>
      <p:sp>
        <p:nvSpPr>
          <p:cNvPr id="36" name="Picture Placeholder 6"/>
          <p:cNvSpPr>
            <a:spLocks noGrp="1"/>
          </p:cNvSpPr>
          <p:nvPr>
            <p:ph type="pic" sz="quarter" idx="30" hasCustomPrompt="1"/>
          </p:nvPr>
        </p:nvSpPr>
        <p:spPr>
          <a:xfrm>
            <a:off x="6247324" y="3549017"/>
            <a:ext cx="739092" cy="74018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800">
                <a:solidFill>
                  <a:schemeClr val="bg2"/>
                </a:solidFill>
              </a:defRPr>
            </a:lvl1pPr>
          </a:lstStyle>
          <a:p>
            <a:r>
              <a:rPr lang="en-US" dirty="0"/>
              <a:t>Click on the icon to add a picture</a:t>
            </a:r>
          </a:p>
        </p:txBody>
      </p:sp>
      <p:sp>
        <p:nvSpPr>
          <p:cNvPr id="37" name="Text Placeholder 4"/>
          <p:cNvSpPr>
            <a:spLocks noGrp="1"/>
          </p:cNvSpPr>
          <p:nvPr>
            <p:ph type="body" sz="quarter" idx="31" hasCustomPrompt="1"/>
          </p:nvPr>
        </p:nvSpPr>
        <p:spPr>
          <a:xfrm>
            <a:off x="7298596" y="1532766"/>
            <a:ext cx="1461796" cy="458217"/>
          </a:xfrm>
          <a:prstGeom prst="rect">
            <a:avLst/>
          </a:prstGeom>
        </p:spPr>
        <p:txBody>
          <a:bodyPr lIns="0" tIns="0" rIns="0" bIns="0" anchor="ctr">
            <a:noAutofit/>
          </a:bodyPr>
          <a:lstStyle>
            <a:lvl1pPr marL="0" indent="0" algn="l">
              <a:lnSpc>
                <a:spcPct val="100000"/>
              </a:lnSpc>
              <a:spcBef>
                <a:spcPts val="600"/>
              </a:spcBef>
              <a:buNone/>
              <a:defRPr lang="en-US" sz="14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title</a:t>
            </a:r>
          </a:p>
        </p:txBody>
      </p:sp>
      <p:sp>
        <p:nvSpPr>
          <p:cNvPr id="38" name="Text Placeholder 4"/>
          <p:cNvSpPr>
            <a:spLocks noGrp="1"/>
          </p:cNvSpPr>
          <p:nvPr>
            <p:ph type="body" sz="quarter" idx="32" hasCustomPrompt="1"/>
          </p:nvPr>
        </p:nvSpPr>
        <p:spPr>
          <a:xfrm>
            <a:off x="7298596" y="2612610"/>
            <a:ext cx="1461796" cy="458217"/>
          </a:xfrm>
          <a:prstGeom prst="rect">
            <a:avLst/>
          </a:prstGeom>
        </p:spPr>
        <p:txBody>
          <a:bodyPr lIns="0" tIns="0" rIns="0" bIns="0" anchor="ctr">
            <a:noAutofit/>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lang="en-US" sz="14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Click to add a title</a:t>
            </a:r>
          </a:p>
        </p:txBody>
      </p:sp>
      <p:sp>
        <p:nvSpPr>
          <p:cNvPr id="39" name="Text Placeholder 4"/>
          <p:cNvSpPr>
            <a:spLocks noGrp="1"/>
          </p:cNvSpPr>
          <p:nvPr>
            <p:ph type="body" sz="quarter" idx="33" hasCustomPrompt="1"/>
          </p:nvPr>
        </p:nvSpPr>
        <p:spPr>
          <a:xfrm>
            <a:off x="7298596" y="3692454"/>
            <a:ext cx="1461796" cy="458217"/>
          </a:xfrm>
          <a:prstGeom prst="rect">
            <a:avLst/>
          </a:prstGeom>
        </p:spPr>
        <p:txBody>
          <a:bodyPr lIns="0" tIns="0" rIns="0" bIns="0" anchor="ctr">
            <a:noAutofit/>
          </a:bodyPr>
          <a:lstStyle>
            <a:lvl1pPr marL="0" indent="0" algn="l">
              <a:lnSpc>
                <a:spcPct val="100000"/>
              </a:lnSpc>
              <a:spcBef>
                <a:spcPts val="600"/>
              </a:spcBef>
              <a:buNone/>
              <a:defRPr lang="en-US" sz="14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title</a:t>
            </a:r>
          </a:p>
        </p:txBody>
      </p:sp>
      <p:sp>
        <p:nvSpPr>
          <p:cNvPr id="40" name="Text Placeholder 2">
            <a:extLst>
              <a:ext uri="{FF2B5EF4-FFF2-40B4-BE49-F238E27FC236}">
                <a16:creationId xmlns:a16="http://schemas.microsoft.com/office/drawing/2014/main" id="{FC1890D2-72A1-344B-AAD7-DB97141FE495}"/>
              </a:ext>
            </a:extLst>
          </p:cNvPr>
          <p:cNvSpPr>
            <a:spLocks noGrp="1"/>
          </p:cNvSpPr>
          <p:nvPr>
            <p:ph type="body" idx="34" hasCustomPrompt="1"/>
          </p:nvPr>
        </p:nvSpPr>
        <p:spPr>
          <a:xfrm>
            <a:off x="563375" y="2601725"/>
            <a:ext cx="5069608" cy="494904"/>
          </a:xfrm>
          <a:prstGeom prst="rect">
            <a:avLst/>
          </a:prstGeom>
          <a:noFill/>
          <a:ln w="9525">
            <a:solidFill>
              <a:schemeClr val="accent2">
                <a:lumMod val="90000"/>
              </a:schemeClr>
            </a:solidFill>
          </a:ln>
        </p:spPr>
        <p:txBody>
          <a:bodyPr lIns="180000" tIns="108000" rIns="108000" bIns="108000" anchor="ctr" anchorCtr="0">
            <a:noAutofit/>
          </a:bodyPr>
          <a:lstStyle>
            <a:lvl1pPr marL="0" indent="0">
              <a:lnSpc>
                <a:spcPct val="100000"/>
              </a:lnSpc>
              <a:spcBef>
                <a:spcPts val="600"/>
              </a:spcBef>
              <a:buNone/>
              <a:defRPr sz="1400" b="0" baseline="0">
                <a:solidFill>
                  <a:schemeClr val="bg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41" name="Text Placeholder 2">
            <a:extLst>
              <a:ext uri="{FF2B5EF4-FFF2-40B4-BE49-F238E27FC236}">
                <a16:creationId xmlns:a16="http://schemas.microsoft.com/office/drawing/2014/main" id="{FC1890D2-72A1-344B-AAD7-DB97141FE495}"/>
              </a:ext>
            </a:extLst>
          </p:cNvPr>
          <p:cNvSpPr>
            <a:spLocks noGrp="1"/>
          </p:cNvSpPr>
          <p:nvPr>
            <p:ph type="body" idx="35" hasCustomPrompt="1"/>
          </p:nvPr>
        </p:nvSpPr>
        <p:spPr>
          <a:xfrm>
            <a:off x="563375" y="3232508"/>
            <a:ext cx="5069608" cy="494904"/>
          </a:xfrm>
          <a:prstGeom prst="rect">
            <a:avLst/>
          </a:prstGeom>
          <a:noFill/>
          <a:ln w="9525">
            <a:solidFill>
              <a:schemeClr val="accent2">
                <a:lumMod val="90000"/>
              </a:schemeClr>
            </a:solidFill>
          </a:ln>
        </p:spPr>
        <p:txBody>
          <a:bodyPr lIns="180000" tIns="108000" rIns="108000" bIns="108000" anchor="ctr" anchorCtr="0">
            <a:noAutofit/>
          </a:bodyPr>
          <a:lstStyle>
            <a:lvl1pPr marL="0" indent="0">
              <a:lnSpc>
                <a:spcPct val="100000"/>
              </a:lnSpc>
              <a:spcBef>
                <a:spcPts val="600"/>
              </a:spcBef>
              <a:buNone/>
              <a:defRPr sz="1400" b="0" baseline="0">
                <a:solidFill>
                  <a:schemeClr val="bg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42" name="Text Placeholder 2">
            <a:extLst>
              <a:ext uri="{FF2B5EF4-FFF2-40B4-BE49-F238E27FC236}">
                <a16:creationId xmlns:a16="http://schemas.microsoft.com/office/drawing/2014/main" id="{FC1890D2-72A1-344B-AAD7-DB97141FE495}"/>
              </a:ext>
            </a:extLst>
          </p:cNvPr>
          <p:cNvSpPr>
            <a:spLocks noGrp="1"/>
          </p:cNvSpPr>
          <p:nvPr>
            <p:ph type="body" idx="36" hasCustomPrompt="1"/>
          </p:nvPr>
        </p:nvSpPr>
        <p:spPr>
          <a:xfrm>
            <a:off x="563375" y="3863289"/>
            <a:ext cx="5069608" cy="494904"/>
          </a:xfrm>
          <a:prstGeom prst="rect">
            <a:avLst/>
          </a:prstGeom>
          <a:noFill/>
          <a:ln w="9525">
            <a:solidFill>
              <a:schemeClr val="accent2">
                <a:lumMod val="90000"/>
              </a:schemeClr>
            </a:solidFill>
          </a:ln>
        </p:spPr>
        <p:txBody>
          <a:bodyPr lIns="180000" tIns="108000" rIns="108000" bIns="108000" anchor="ctr" anchorCtr="0">
            <a:noAutofit/>
          </a:bodyPr>
          <a:lstStyle>
            <a:lvl1pPr marL="0" indent="0">
              <a:lnSpc>
                <a:spcPct val="100000"/>
              </a:lnSpc>
              <a:spcBef>
                <a:spcPts val="600"/>
              </a:spcBef>
              <a:buNone/>
              <a:defRPr sz="1400" b="0" baseline="0">
                <a:solidFill>
                  <a:schemeClr val="bg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4" name="Oval 3"/>
          <p:cNvSpPr/>
          <p:nvPr userDrawn="1"/>
        </p:nvSpPr>
        <p:spPr>
          <a:xfrm>
            <a:off x="6134418" y="1296792"/>
            <a:ext cx="964904" cy="964904"/>
          </a:xfrm>
          <a:prstGeom prst="ellipse">
            <a:avLst/>
          </a:prstGeom>
          <a:noFill/>
          <a:ln w="95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lnSpc>
                <a:spcPct val="100000"/>
              </a:lnSpc>
              <a:spcBef>
                <a:spcPts val="600"/>
              </a:spcBef>
            </a:pPr>
            <a:endParaRPr lang="en-US" sz="3200" dirty="0">
              <a:solidFill>
                <a:schemeClr val="bg2"/>
              </a:solidFill>
            </a:endParaRPr>
          </a:p>
        </p:txBody>
      </p:sp>
      <p:sp>
        <p:nvSpPr>
          <p:cNvPr id="58" name="Oval 57"/>
          <p:cNvSpPr/>
          <p:nvPr userDrawn="1"/>
        </p:nvSpPr>
        <p:spPr>
          <a:xfrm>
            <a:off x="6134418" y="2368814"/>
            <a:ext cx="964904" cy="964904"/>
          </a:xfrm>
          <a:prstGeom prst="ellipse">
            <a:avLst/>
          </a:prstGeom>
          <a:noFill/>
          <a:ln w="95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lnSpc>
                <a:spcPct val="100000"/>
              </a:lnSpc>
              <a:spcBef>
                <a:spcPts val="600"/>
              </a:spcBef>
            </a:pPr>
            <a:endParaRPr lang="en-US" sz="3200" dirty="0">
              <a:solidFill>
                <a:schemeClr val="bg2"/>
              </a:solidFill>
            </a:endParaRPr>
          </a:p>
        </p:txBody>
      </p:sp>
      <p:sp>
        <p:nvSpPr>
          <p:cNvPr id="59" name="Oval 58"/>
          <p:cNvSpPr/>
          <p:nvPr userDrawn="1"/>
        </p:nvSpPr>
        <p:spPr>
          <a:xfrm>
            <a:off x="6140853" y="3436656"/>
            <a:ext cx="964904" cy="964904"/>
          </a:xfrm>
          <a:prstGeom prst="ellipse">
            <a:avLst/>
          </a:prstGeom>
          <a:noFill/>
          <a:ln w="95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algn="ctr">
              <a:lnSpc>
                <a:spcPct val="100000"/>
              </a:lnSpc>
              <a:spcBef>
                <a:spcPts val="600"/>
              </a:spcBef>
            </a:pPr>
            <a:endParaRPr lang="en-US" sz="3200" dirty="0">
              <a:solidFill>
                <a:schemeClr val="bg2"/>
              </a:solidFill>
            </a:endParaRPr>
          </a:p>
        </p:txBody>
      </p:sp>
      <p:cxnSp>
        <p:nvCxnSpPr>
          <p:cNvPr id="60" name="Straight Connector 59"/>
          <p:cNvCxnSpPr/>
          <p:nvPr userDrawn="1"/>
        </p:nvCxnSpPr>
        <p:spPr>
          <a:xfrm>
            <a:off x="5792105" y="1785507"/>
            <a:ext cx="328521" cy="0"/>
          </a:xfrm>
          <a:prstGeom prst="line">
            <a:avLst/>
          </a:prstGeom>
          <a:ln w="952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5792824" y="2838647"/>
            <a:ext cx="328521" cy="0"/>
          </a:xfrm>
          <a:prstGeom prst="line">
            <a:avLst/>
          </a:prstGeom>
          <a:ln w="952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5792105" y="3921563"/>
            <a:ext cx="328521" cy="0"/>
          </a:xfrm>
          <a:prstGeom prst="line">
            <a:avLst/>
          </a:prstGeom>
          <a:ln w="952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5" name="Text Placeholder 4"/>
          <p:cNvSpPr>
            <a:spLocks noGrp="1"/>
          </p:cNvSpPr>
          <p:nvPr>
            <p:ph type="body" sz="quarter" idx="27" hasCustomPrompt="1"/>
          </p:nvPr>
        </p:nvSpPr>
        <p:spPr>
          <a:xfrm>
            <a:off x="383607" y="735013"/>
            <a:ext cx="8365106"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delete this placeholder if not needed</a:t>
            </a:r>
          </a:p>
        </p:txBody>
      </p:sp>
      <p:sp>
        <p:nvSpPr>
          <p:cNvPr id="43" name="Text Placeholder 23">
            <a:extLst>
              <a:ext uri="{FF2B5EF4-FFF2-40B4-BE49-F238E27FC236}">
                <a16:creationId xmlns:a16="http://schemas.microsoft.com/office/drawing/2014/main" id="{75ED74F5-42E4-F844-B4E6-D11D608B5674}"/>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4" name="Text Placeholder 26">
            <a:extLst>
              <a:ext uri="{FF2B5EF4-FFF2-40B4-BE49-F238E27FC236}">
                <a16:creationId xmlns:a16="http://schemas.microsoft.com/office/drawing/2014/main" id="{7427EFEC-6CE3-D74C-8A0C-AE84E9149CCF}"/>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5" name="Text Placeholder 26">
            <a:extLst>
              <a:ext uri="{FF2B5EF4-FFF2-40B4-BE49-F238E27FC236}">
                <a16:creationId xmlns:a16="http://schemas.microsoft.com/office/drawing/2014/main" id="{1EB51891-F8CB-0A4D-A318-054B2C3FA82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6" name="Text Placeholder 26">
            <a:extLst>
              <a:ext uri="{FF2B5EF4-FFF2-40B4-BE49-F238E27FC236}">
                <a16:creationId xmlns:a16="http://schemas.microsoft.com/office/drawing/2014/main" id="{BE6BB016-95D8-6D4A-86E5-254A73198131}"/>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7" name="Text Placeholder 26">
            <a:extLst>
              <a:ext uri="{FF2B5EF4-FFF2-40B4-BE49-F238E27FC236}">
                <a16:creationId xmlns:a16="http://schemas.microsoft.com/office/drawing/2014/main" id="{55CD0665-39C2-1048-9943-2F583B2E4E1F}"/>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8" name="Text Placeholder 26">
            <a:extLst>
              <a:ext uri="{FF2B5EF4-FFF2-40B4-BE49-F238E27FC236}">
                <a16:creationId xmlns:a16="http://schemas.microsoft.com/office/drawing/2014/main" id="{94A64C2F-B5B0-2247-A7EE-0AF244D866B0}"/>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9" name="Text Placeholder 26">
            <a:extLst>
              <a:ext uri="{FF2B5EF4-FFF2-40B4-BE49-F238E27FC236}">
                <a16:creationId xmlns:a16="http://schemas.microsoft.com/office/drawing/2014/main" id="{1F5CD311-0B1A-C94F-9C2D-F1B051390B8D}"/>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10645521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eatures list (3)">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383607" y="237316"/>
            <a:ext cx="8365106" cy="497475"/>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9" name="Text Placeholder 2"/>
          <p:cNvSpPr>
            <a:spLocks noGrp="1"/>
          </p:cNvSpPr>
          <p:nvPr>
            <p:ph type="body" sz="quarter" idx="22" hasCustomPrompt="1"/>
          </p:nvPr>
        </p:nvSpPr>
        <p:spPr>
          <a:xfrm>
            <a:off x="988516" y="734791"/>
            <a:ext cx="3380495" cy="23827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0" name="Text Placeholder 8"/>
          <p:cNvSpPr>
            <a:spLocks noGrp="1"/>
          </p:cNvSpPr>
          <p:nvPr>
            <p:ph type="body" sz="quarter" idx="23" hasCustomPrompt="1"/>
          </p:nvPr>
        </p:nvSpPr>
        <p:spPr>
          <a:xfrm>
            <a:off x="989189" y="998116"/>
            <a:ext cx="3379791" cy="352769"/>
          </a:xfrm>
          <a:prstGeom prst="rect">
            <a:avLst/>
          </a:prstGeom>
        </p:spPr>
        <p:txBody>
          <a:bodyPr lIns="0" tIns="0" rIns="0" bIns="0">
            <a:noAutofit/>
          </a:bodyPr>
          <a:lstStyle>
            <a:lvl1pPr marL="0" indent="0" algn="l">
              <a:lnSpc>
                <a:spcPct val="100000"/>
              </a:lnSpc>
              <a:spcBef>
                <a:spcPts val="600"/>
              </a:spcBef>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3" name="Text Placeholder 2"/>
          <p:cNvSpPr>
            <a:spLocks noGrp="1"/>
          </p:cNvSpPr>
          <p:nvPr>
            <p:ph type="body" sz="quarter" idx="24" hasCustomPrompt="1"/>
          </p:nvPr>
        </p:nvSpPr>
        <p:spPr>
          <a:xfrm>
            <a:off x="383576" y="853346"/>
            <a:ext cx="415899" cy="417211"/>
          </a:xfrm>
          <a:prstGeom prst="ellipse">
            <a:avLst/>
          </a:prstGeom>
          <a:solidFill>
            <a:schemeClr val="tx2"/>
          </a:solidFill>
        </p:spPr>
        <p:txBody>
          <a:bodyPr lIns="0" tIns="0" rIns="0" bIns="0" anchor="ctr">
            <a:noAutofit/>
          </a:bodyPr>
          <a:lstStyle>
            <a:lvl1pPr marL="0" indent="0" algn="ctr">
              <a:lnSpc>
                <a:spcPct val="100000"/>
              </a:lnSpc>
              <a:spcBef>
                <a:spcPts val="600"/>
              </a:spcBef>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1</a:t>
            </a:r>
            <a:endParaRPr lang="en-US" dirty="0"/>
          </a:p>
        </p:txBody>
      </p:sp>
      <p:sp>
        <p:nvSpPr>
          <p:cNvPr id="56" name="Text Placeholder 2"/>
          <p:cNvSpPr>
            <a:spLocks noGrp="1"/>
          </p:cNvSpPr>
          <p:nvPr>
            <p:ph type="body" sz="quarter" idx="25" hasCustomPrompt="1"/>
          </p:nvPr>
        </p:nvSpPr>
        <p:spPr>
          <a:xfrm>
            <a:off x="383008" y="1636784"/>
            <a:ext cx="415899" cy="417211"/>
          </a:xfrm>
          <a:prstGeom prst="ellipse">
            <a:avLst/>
          </a:prstGeom>
          <a:solidFill>
            <a:schemeClr val="tx2"/>
          </a:solidFill>
        </p:spPr>
        <p:txBody>
          <a:bodyPr lIns="0" tIns="0" rIns="0" bIns="0" anchor="ctr">
            <a:noAutofit/>
          </a:bodyPr>
          <a:lstStyle>
            <a:lvl1pPr marL="0" indent="0" algn="ctr">
              <a:lnSpc>
                <a:spcPct val="100000"/>
              </a:lnSpc>
              <a:spcBef>
                <a:spcPts val="600"/>
              </a:spcBef>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2</a:t>
            </a:r>
            <a:endParaRPr lang="en-US" dirty="0"/>
          </a:p>
        </p:txBody>
      </p:sp>
      <p:sp>
        <p:nvSpPr>
          <p:cNvPr id="57" name="Text Placeholder 2"/>
          <p:cNvSpPr>
            <a:spLocks noGrp="1"/>
          </p:cNvSpPr>
          <p:nvPr>
            <p:ph type="body" sz="quarter" idx="26" hasCustomPrompt="1"/>
          </p:nvPr>
        </p:nvSpPr>
        <p:spPr>
          <a:xfrm>
            <a:off x="383008" y="2420222"/>
            <a:ext cx="415899" cy="417211"/>
          </a:xfrm>
          <a:prstGeom prst="ellipse">
            <a:avLst/>
          </a:prstGeom>
          <a:solidFill>
            <a:schemeClr val="tx2"/>
          </a:solidFill>
        </p:spPr>
        <p:txBody>
          <a:bodyPr lIns="0" tIns="0" rIns="0" bIns="0" anchor="ctr">
            <a:noAutofit/>
          </a:bodyPr>
          <a:lstStyle>
            <a:lvl1pPr marL="0" indent="0" algn="ctr">
              <a:lnSpc>
                <a:spcPct val="100000"/>
              </a:lnSpc>
              <a:spcBef>
                <a:spcPts val="600"/>
              </a:spcBef>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3</a:t>
            </a:r>
            <a:endParaRPr lang="en-US" dirty="0"/>
          </a:p>
        </p:txBody>
      </p:sp>
      <p:sp>
        <p:nvSpPr>
          <p:cNvPr id="58" name="Text Placeholder 2"/>
          <p:cNvSpPr>
            <a:spLocks noGrp="1"/>
          </p:cNvSpPr>
          <p:nvPr>
            <p:ph type="body" sz="quarter" idx="27" hasCustomPrompt="1"/>
          </p:nvPr>
        </p:nvSpPr>
        <p:spPr>
          <a:xfrm>
            <a:off x="383008" y="3203660"/>
            <a:ext cx="415899" cy="417211"/>
          </a:xfrm>
          <a:prstGeom prst="ellipse">
            <a:avLst/>
          </a:prstGeom>
          <a:solidFill>
            <a:schemeClr val="tx2"/>
          </a:solidFill>
        </p:spPr>
        <p:txBody>
          <a:bodyPr lIns="0" tIns="0" rIns="0" bIns="0" anchor="ctr">
            <a:noAutofit/>
          </a:bodyPr>
          <a:lstStyle>
            <a:lvl1pPr marL="0" indent="0" algn="ctr">
              <a:lnSpc>
                <a:spcPct val="100000"/>
              </a:lnSpc>
              <a:spcBef>
                <a:spcPts val="600"/>
              </a:spcBef>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4</a:t>
            </a:r>
            <a:endParaRPr lang="en-US" dirty="0"/>
          </a:p>
        </p:txBody>
      </p:sp>
      <p:sp>
        <p:nvSpPr>
          <p:cNvPr id="59" name="Text Placeholder 2"/>
          <p:cNvSpPr>
            <a:spLocks noGrp="1"/>
          </p:cNvSpPr>
          <p:nvPr>
            <p:ph type="body" sz="quarter" idx="28" hasCustomPrompt="1"/>
          </p:nvPr>
        </p:nvSpPr>
        <p:spPr>
          <a:xfrm>
            <a:off x="383008" y="3987097"/>
            <a:ext cx="415899" cy="417211"/>
          </a:xfrm>
          <a:prstGeom prst="ellipse">
            <a:avLst/>
          </a:prstGeom>
          <a:solidFill>
            <a:schemeClr val="tx2"/>
          </a:solidFill>
        </p:spPr>
        <p:txBody>
          <a:bodyPr lIns="0" tIns="0" rIns="0" bIns="0" anchor="ctr">
            <a:noAutofit/>
          </a:bodyPr>
          <a:lstStyle>
            <a:lvl1pPr marL="0" indent="0" algn="ctr">
              <a:lnSpc>
                <a:spcPct val="100000"/>
              </a:lnSpc>
              <a:spcBef>
                <a:spcPts val="600"/>
              </a:spcBef>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5</a:t>
            </a:r>
            <a:endParaRPr lang="en-US" dirty="0"/>
          </a:p>
        </p:txBody>
      </p:sp>
      <p:sp>
        <p:nvSpPr>
          <p:cNvPr id="60" name="Text Placeholder 2"/>
          <p:cNvSpPr>
            <a:spLocks noGrp="1"/>
          </p:cNvSpPr>
          <p:nvPr>
            <p:ph type="body" sz="quarter" idx="29" hasCustomPrompt="1"/>
          </p:nvPr>
        </p:nvSpPr>
        <p:spPr>
          <a:xfrm>
            <a:off x="988516" y="1528881"/>
            <a:ext cx="3380495" cy="23827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61" name="Text Placeholder 8"/>
          <p:cNvSpPr>
            <a:spLocks noGrp="1"/>
          </p:cNvSpPr>
          <p:nvPr>
            <p:ph type="body" sz="quarter" idx="30" hasCustomPrompt="1"/>
          </p:nvPr>
        </p:nvSpPr>
        <p:spPr>
          <a:xfrm>
            <a:off x="989189" y="1792206"/>
            <a:ext cx="3379791" cy="352769"/>
          </a:xfrm>
          <a:prstGeom prst="rect">
            <a:avLst/>
          </a:prstGeom>
        </p:spPr>
        <p:txBody>
          <a:bodyPr lIns="0" tIns="0" rIns="0" bIns="0">
            <a:noAutofit/>
          </a:bodyPr>
          <a:lstStyle>
            <a:lvl1pPr marL="0" indent="0" algn="l">
              <a:lnSpc>
                <a:spcPct val="100000"/>
              </a:lnSpc>
              <a:spcBef>
                <a:spcPts val="600"/>
              </a:spcBef>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62" name="Text Placeholder 2"/>
          <p:cNvSpPr>
            <a:spLocks noGrp="1"/>
          </p:cNvSpPr>
          <p:nvPr>
            <p:ph type="body" sz="quarter" idx="31" hasCustomPrompt="1"/>
          </p:nvPr>
        </p:nvSpPr>
        <p:spPr>
          <a:xfrm>
            <a:off x="988516" y="2305157"/>
            <a:ext cx="3380495" cy="23827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63" name="Text Placeholder 8"/>
          <p:cNvSpPr>
            <a:spLocks noGrp="1"/>
          </p:cNvSpPr>
          <p:nvPr>
            <p:ph type="body" sz="quarter" idx="32" hasCustomPrompt="1"/>
          </p:nvPr>
        </p:nvSpPr>
        <p:spPr>
          <a:xfrm>
            <a:off x="989189" y="2568482"/>
            <a:ext cx="3379791" cy="352769"/>
          </a:xfrm>
          <a:prstGeom prst="rect">
            <a:avLst/>
          </a:prstGeom>
        </p:spPr>
        <p:txBody>
          <a:bodyPr lIns="0" tIns="0" rIns="0" bIns="0">
            <a:noAutofit/>
          </a:bodyPr>
          <a:lstStyle>
            <a:lvl1pPr marL="0" indent="0" algn="l">
              <a:lnSpc>
                <a:spcPct val="100000"/>
              </a:lnSpc>
              <a:spcBef>
                <a:spcPts val="600"/>
              </a:spcBef>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64" name="Text Placeholder 2"/>
          <p:cNvSpPr>
            <a:spLocks noGrp="1"/>
          </p:cNvSpPr>
          <p:nvPr>
            <p:ph type="body" sz="quarter" idx="33" hasCustomPrompt="1"/>
          </p:nvPr>
        </p:nvSpPr>
        <p:spPr>
          <a:xfrm>
            <a:off x="988515" y="3092751"/>
            <a:ext cx="3380495" cy="23827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65" name="Text Placeholder 8"/>
          <p:cNvSpPr>
            <a:spLocks noGrp="1"/>
          </p:cNvSpPr>
          <p:nvPr>
            <p:ph type="body" sz="quarter" idx="34" hasCustomPrompt="1"/>
          </p:nvPr>
        </p:nvSpPr>
        <p:spPr>
          <a:xfrm>
            <a:off x="989188" y="3356076"/>
            <a:ext cx="3379791" cy="352769"/>
          </a:xfrm>
          <a:prstGeom prst="rect">
            <a:avLst/>
          </a:prstGeom>
        </p:spPr>
        <p:txBody>
          <a:bodyPr lIns="0" tIns="0" rIns="0" bIns="0">
            <a:noAutofit/>
          </a:bodyPr>
          <a:lstStyle>
            <a:lvl1pPr marL="0" indent="0" algn="l">
              <a:lnSpc>
                <a:spcPct val="100000"/>
              </a:lnSpc>
              <a:spcBef>
                <a:spcPts val="600"/>
              </a:spcBef>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66" name="Text Placeholder 2"/>
          <p:cNvSpPr>
            <a:spLocks noGrp="1"/>
          </p:cNvSpPr>
          <p:nvPr>
            <p:ph type="body" sz="quarter" idx="35" hasCustomPrompt="1"/>
          </p:nvPr>
        </p:nvSpPr>
        <p:spPr>
          <a:xfrm>
            <a:off x="988515" y="3869027"/>
            <a:ext cx="3380495" cy="23827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67" name="Text Placeholder 8"/>
          <p:cNvSpPr>
            <a:spLocks noGrp="1"/>
          </p:cNvSpPr>
          <p:nvPr>
            <p:ph type="body" sz="quarter" idx="36" hasCustomPrompt="1"/>
          </p:nvPr>
        </p:nvSpPr>
        <p:spPr>
          <a:xfrm>
            <a:off x="989188" y="4132352"/>
            <a:ext cx="3379791" cy="352769"/>
          </a:xfrm>
          <a:prstGeom prst="rect">
            <a:avLst/>
          </a:prstGeom>
        </p:spPr>
        <p:txBody>
          <a:bodyPr lIns="0" tIns="0" rIns="0" bIns="0">
            <a:noAutofit/>
          </a:bodyPr>
          <a:lstStyle>
            <a:lvl1pPr marL="0" indent="0" algn="l">
              <a:lnSpc>
                <a:spcPct val="100000"/>
              </a:lnSpc>
              <a:spcBef>
                <a:spcPts val="600"/>
              </a:spcBef>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68" name="Text Placeholder 2"/>
          <p:cNvSpPr>
            <a:spLocks noGrp="1"/>
          </p:cNvSpPr>
          <p:nvPr>
            <p:ph type="body" sz="quarter" idx="37" hasCustomPrompt="1"/>
          </p:nvPr>
        </p:nvSpPr>
        <p:spPr>
          <a:xfrm>
            <a:off x="5361995" y="736404"/>
            <a:ext cx="3386749" cy="23827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69" name="Text Placeholder 8"/>
          <p:cNvSpPr>
            <a:spLocks noGrp="1"/>
          </p:cNvSpPr>
          <p:nvPr>
            <p:ph type="body" sz="quarter" idx="38" hasCustomPrompt="1"/>
          </p:nvPr>
        </p:nvSpPr>
        <p:spPr>
          <a:xfrm>
            <a:off x="5362669" y="999729"/>
            <a:ext cx="3386044" cy="352769"/>
          </a:xfrm>
          <a:prstGeom prst="rect">
            <a:avLst/>
          </a:prstGeom>
        </p:spPr>
        <p:txBody>
          <a:bodyPr lIns="0" tIns="0" rIns="0" bIns="0">
            <a:noAutofit/>
          </a:bodyPr>
          <a:lstStyle>
            <a:lvl1pPr marL="0" indent="0" algn="l">
              <a:lnSpc>
                <a:spcPct val="100000"/>
              </a:lnSpc>
              <a:spcBef>
                <a:spcPts val="600"/>
              </a:spcBef>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70" name="Text Placeholder 2"/>
          <p:cNvSpPr>
            <a:spLocks noGrp="1"/>
          </p:cNvSpPr>
          <p:nvPr>
            <p:ph type="body" sz="quarter" idx="39" hasCustomPrompt="1"/>
          </p:nvPr>
        </p:nvSpPr>
        <p:spPr>
          <a:xfrm>
            <a:off x="4757055" y="854959"/>
            <a:ext cx="415899" cy="417211"/>
          </a:xfrm>
          <a:prstGeom prst="ellipse">
            <a:avLst/>
          </a:prstGeom>
          <a:solidFill>
            <a:schemeClr val="tx2"/>
          </a:solidFill>
        </p:spPr>
        <p:txBody>
          <a:bodyPr lIns="0" tIns="0" rIns="0" bIns="0" anchor="ctr">
            <a:noAutofit/>
          </a:bodyPr>
          <a:lstStyle>
            <a:lvl1pPr marL="0" indent="0" algn="ctr">
              <a:lnSpc>
                <a:spcPct val="100000"/>
              </a:lnSpc>
              <a:spcBef>
                <a:spcPts val="600"/>
              </a:spcBef>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6</a:t>
            </a:r>
            <a:endParaRPr lang="en-US" dirty="0"/>
          </a:p>
        </p:txBody>
      </p:sp>
      <p:sp>
        <p:nvSpPr>
          <p:cNvPr id="71" name="Text Placeholder 2"/>
          <p:cNvSpPr>
            <a:spLocks noGrp="1"/>
          </p:cNvSpPr>
          <p:nvPr>
            <p:ph type="body" sz="quarter" idx="40" hasCustomPrompt="1"/>
          </p:nvPr>
        </p:nvSpPr>
        <p:spPr>
          <a:xfrm>
            <a:off x="4756487" y="1638397"/>
            <a:ext cx="415899" cy="417211"/>
          </a:xfrm>
          <a:prstGeom prst="ellipse">
            <a:avLst/>
          </a:prstGeom>
          <a:solidFill>
            <a:schemeClr val="tx2"/>
          </a:solidFill>
        </p:spPr>
        <p:txBody>
          <a:bodyPr lIns="0" tIns="0" rIns="0" bIns="0" anchor="ctr">
            <a:noAutofit/>
          </a:bodyPr>
          <a:lstStyle>
            <a:lvl1pPr marL="0" indent="0" algn="ctr">
              <a:lnSpc>
                <a:spcPct val="100000"/>
              </a:lnSpc>
              <a:spcBef>
                <a:spcPts val="600"/>
              </a:spcBef>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7</a:t>
            </a:r>
            <a:endParaRPr lang="en-US" dirty="0"/>
          </a:p>
        </p:txBody>
      </p:sp>
      <p:sp>
        <p:nvSpPr>
          <p:cNvPr id="72" name="Text Placeholder 2"/>
          <p:cNvSpPr>
            <a:spLocks noGrp="1"/>
          </p:cNvSpPr>
          <p:nvPr>
            <p:ph type="body" sz="quarter" idx="41" hasCustomPrompt="1"/>
          </p:nvPr>
        </p:nvSpPr>
        <p:spPr>
          <a:xfrm>
            <a:off x="4756487" y="2421835"/>
            <a:ext cx="415899" cy="417211"/>
          </a:xfrm>
          <a:prstGeom prst="ellipse">
            <a:avLst/>
          </a:prstGeom>
          <a:solidFill>
            <a:schemeClr val="tx2"/>
          </a:solidFill>
        </p:spPr>
        <p:txBody>
          <a:bodyPr lIns="0" tIns="0" rIns="0" bIns="0" anchor="ctr">
            <a:noAutofit/>
          </a:bodyPr>
          <a:lstStyle>
            <a:lvl1pPr marL="0" indent="0" algn="ctr">
              <a:lnSpc>
                <a:spcPct val="100000"/>
              </a:lnSpc>
              <a:spcBef>
                <a:spcPts val="600"/>
              </a:spcBef>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8</a:t>
            </a:r>
            <a:endParaRPr lang="en-US" dirty="0"/>
          </a:p>
        </p:txBody>
      </p:sp>
      <p:sp>
        <p:nvSpPr>
          <p:cNvPr id="73" name="Text Placeholder 2"/>
          <p:cNvSpPr>
            <a:spLocks noGrp="1"/>
          </p:cNvSpPr>
          <p:nvPr>
            <p:ph type="body" sz="quarter" idx="42" hasCustomPrompt="1"/>
          </p:nvPr>
        </p:nvSpPr>
        <p:spPr>
          <a:xfrm>
            <a:off x="4756487" y="3205273"/>
            <a:ext cx="415899" cy="417211"/>
          </a:xfrm>
          <a:prstGeom prst="ellipse">
            <a:avLst/>
          </a:prstGeom>
          <a:solidFill>
            <a:schemeClr val="tx2"/>
          </a:solidFill>
        </p:spPr>
        <p:txBody>
          <a:bodyPr lIns="0" tIns="0" rIns="0" bIns="0" anchor="ctr">
            <a:noAutofit/>
          </a:bodyPr>
          <a:lstStyle>
            <a:lvl1pPr marL="0" indent="0" algn="ctr">
              <a:lnSpc>
                <a:spcPct val="100000"/>
              </a:lnSpc>
              <a:spcBef>
                <a:spcPts val="600"/>
              </a:spcBef>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9</a:t>
            </a:r>
            <a:endParaRPr lang="en-US" dirty="0"/>
          </a:p>
        </p:txBody>
      </p:sp>
      <p:sp>
        <p:nvSpPr>
          <p:cNvPr id="74" name="Text Placeholder 2"/>
          <p:cNvSpPr>
            <a:spLocks noGrp="1"/>
          </p:cNvSpPr>
          <p:nvPr>
            <p:ph type="body" sz="quarter" idx="43" hasCustomPrompt="1"/>
          </p:nvPr>
        </p:nvSpPr>
        <p:spPr>
          <a:xfrm>
            <a:off x="4756487" y="3988710"/>
            <a:ext cx="415899" cy="417211"/>
          </a:xfrm>
          <a:prstGeom prst="ellipse">
            <a:avLst/>
          </a:prstGeom>
          <a:solidFill>
            <a:schemeClr val="tx2"/>
          </a:solidFill>
        </p:spPr>
        <p:txBody>
          <a:bodyPr lIns="0" tIns="0" rIns="0" bIns="0" anchor="ctr">
            <a:noAutofit/>
          </a:bodyPr>
          <a:lstStyle>
            <a:lvl1pPr marL="0" indent="0" algn="ctr">
              <a:lnSpc>
                <a:spcPct val="100000"/>
              </a:lnSpc>
              <a:spcBef>
                <a:spcPts val="600"/>
              </a:spcBef>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10</a:t>
            </a:r>
            <a:endParaRPr lang="en-US" dirty="0"/>
          </a:p>
        </p:txBody>
      </p:sp>
      <p:sp>
        <p:nvSpPr>
          <p:cNvPr id="75" name="Text Placeholder 2"/>
          <p:cNvSpPr>
            <a:spLocks noGrp="1"/>
          </p:cNvSpPr>
          <p:nvPr>
            <p:ph type="body" sz="quarter" idx="44" hasCustomPrompt="1"/>
          </p:nvPr>
        </p:nvSpPr>
        <p:spPr>
          <a:xfrm>
            <a:off x="5361995" y="1530494"/>
            <a:ext cx="3386749" cy="23827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6" name="Text Placeholder 8"/>
          <p:cNvSpPr>
            <a:spLocks noGrp="1"/>
          </p:cNvSpPr>
          <p:nvPr>
            <p:ph type="body" sz="quarter" idx="45" hasCustomPrompt="1"/>
          </p:nvPr>
        </p:nvSpPr>
        <p:spPr>
          <a:xfrm>
            <a:off x="5362669" y="1793819"/>
            <a:ext cx="3386044" cy="352769"/>
          </a:xfrm>
          <a:prstGeom prst="rect">
            <a:avLst/>
          </a:prstGeom>
        </p:spPr>
        <p:txBody>
          <a:bodyPr lIns="0" tIns="0" rIns="0" bIns="0">
            <a:noAutofit/>
          </a:bodyPr>
          <a:lstStyle>
            <a:lvl1pPr marL="0" indent="0" algn="l">
              <a:lnSpc>
                <a:spcPct val="100000"/>
              </a:lnSpc>
              <a:spcBef>
                <a:spcPts val="600"/>
              </a:spcBef>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77" name="Text Placeholder 2"/>
          <p:cNvSpPr>
            <a:spLocks noGrp="1"/>
          </p:cNvSpPr>
          <p:nvPr>
            <p:ph type="body" sz="quarter" idx="46" hasCustomPrompt="1"/>
          </p:nvPr>
        </p:nvSpPr>
        <p:spPr>
          <a:xfrm>
            <a:off x="5361995" y="2306770"/>
            <a:ext cx="3386749" cy="23827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8" name="Text Placeholder 8"/>
          <p:cNvSpPr>
            <a:spLocks noGrp="1"/>
          </p:cNvSpPr>
          <p:nvPr>
            <p:ph type="body" sz="quarter" idx="47" hasCustomPrompt="1"/>
          </p:nvPr>
        </p:nvSpPr>
        <p:spPr>
          <a:xfrm>
            <a:off x="5362669" y="2570095"/>
            <a:ext cx="3386044" cy="352769"/>
          </a:xfrm>
          <a:prstGeom prst="rect">
            <a:avLst/>
          </a:prstGeom>
        </p:spPr>
        <p:txBody>
          <a:bodyPr lIns="0" tIns="0" rIns="0" bIns="0">
            <a:noAutofit/>
          </a:bodyPr>
          <a:lstStyle>
            <a:lvl1pPr marL="0" indent="0" algn="l">
              <a:lnSpc>
                <a:spcPct val="100000"/>
              </a:lnSpc>
              <a:spcBef>
                <a:spcPts val="600"/>
              </a:spcBef>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79" name="Text Placeholder 2"/>
          <p:cNvSpPr>
            <a:spLocks noGrp="1"/>
          </p:cNvSpPr>
          <p:nvPr>
            <p:ph type="body" sz="quarter" idx="48" hasCustomPrompt="1"/>
          </p:nvPr>
        </p:nvSpPr>
        <p:spPr>
          <a:xfrm>
            <a:off x="5361994" y="3094364"/>
            <a:ext cx="3386749" cy="23827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0" name="Text Placeholder 8"/>
          <p:cNvSpPr>
            <a:spLocks noGrp="1"/>
          </p:cNvSpPr>
          <p:nvPr>
            <p:ph type="body" sz="quarter" idx="49" hasCustomPrompt="1"/>
          </p:nvPr>
        </p:nvSpPr>
        <p:spPr>
          <a:xfrm>
            <a:off x="5362668" y="3357689"/>
            <a:ext cx="3386044" cy="352769"/>
          </a:xfrm>
          <a:prstGeom prst="rect">
            <a:avLst/>
          </a:prstGeom>
        </p:spPr>
        <p:txBody>
          <a:bodyPr lIns="0" tIns="0" rIns="0" bIns="0">
            <a:noAutofit/>
          </a:bodyPr>
          <a:lstStyle>
            <a:lvl1pPr marL="0" indent="0" algn="l">
              <a:lnSpc>
                <a:spcPct val="100000"/>
              </a:lnSpc>
              <a:spcBef>
                <a:spcPts val="600"/>
              </a:spcBef>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81" name="Text Placeholder 2"/>
          <p:cNvSpPr>
            <a:spLocks noGrp="1"/>
          </p:cNvSpPr>
          <p:nvPr>
            <p:ph type="body" sz="quarter" idx="50" hasCustomPrompt="1"/>
          </p:nvPr>
        </p:nvSpPr>
        <p:spPr>
          <a:xfrm>
            <a:off x="5361994" y="3870640"/>
            <a:ext cx="3386749" cy="23827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2" name="Text Placeholder 8"/>
          <p:cNvSpPr>
            <a:spLocks noGrp="1"/>
          </p:cNvSpPr>
          <p:nvPr>
            <p:ph type="body" sz="quarter" idx="51" hasCustomPrompt="1"/>
          </p:nvPr>
        </p:nvSpPr>
        <p:spPr>
          <a:xfrm>
            <a:off x="5362668" y="4133965"/>
            <a:ext cx="3386044" cy="352769"/>
          </a:xfrm>
          <a:prstGeom prst="rect">
            <a:avLst/>
          </a:prstGeom>
        </p:spPr>
        <p:txBody>
          <a:bodyPr lIns="0" tIns="0" rIns="0" bIns="0">
            <a:noAutofit/>
          </a:bodyPr>
          <a:lstStyle>
            <a:lvl1pPr marL="0" indent="0" algn="l">
              <a:lnSpc>
                <a:spcPct val="100000"/>
              </a:lnSpc>
              <a:spcBef>
                <a:spcPts val="600"/>
              </a:spcBef>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46" name="Text Placeholder 23">
            <a:extLst>
              <a:ext uri="{FF2B5EF4-FFF2-40B4-BE49-F238E27FC236}">
                <a16:creationId xmlns:a16="http://schemas.microsoft.com/office/drawing/2014/main" id="{5657C67D-99E2-F44D-91F2-4A2DEFB098A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7" name="Text Placeholder 26">
            <a:extLst>
              <a:ext uri="{FF2B5EF4-FFF2-40B4-BE49-F238E27FC236}">
                <a16:creationId xmlns:a16="http://schemas.microsoft.com/office/drawing/2014/main" id="{B69816E4-E40B-E540-8C26-C905832AA921}"/>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8" name="Text Placeholder 26">
            <a:extLst>
              <a:ext uri="{FF2B5EF4-FFF2-40B4-BE49-F238E27FC236}">
                <a16:creationId xmlns:a16="http://schemas.microsoft.com/office/drawing/2014/main" id="{D72DA142-F31F-7D46-B682-CCB3A0451348}"/>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9" name="Text Placeholder 26">
            <a:extLst>
              <a:ext uri="{FF2B5EF4-FFF2-40B4-BE49-F238E27FC236}">
                <a16:creationId xmlns:a16="http://schemas.microsoft.com/office/drawing/2014/main" id="{69B44FC9-038D-7840-9622-64F6E72F604C}"/>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50" name="Text Placeholder 26">
            <a:extLst>
              <a:ext uri="{FF2B5EF4-FFF2-40B4-BE49-F238E27FC236}">
                <a16:creationId xmlns:a16="http://schemas.microsoft.com/office/drawing/2014/main" id="{A6101CC0-F689-BD4A-B8D4-C08ED3C86FD6}"/>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51" name="Text Placeholder 26">
            <a:extLst>
              <a:ext uri="{FF2B5EF4-FFF2-40B4-BE49-F238E27FC236}">
                <a16:creationId xmlns:a16="http://schemas.microsoft.com/office/drawing/2014/main" id="{09801E84-F09E-1743-8CB9-E91573BB66CC}"/>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52" name="Text Placeholder 26">
            <a:extLst>
              <a:ext uri="{FF2B5EF4-FFF2-40B4-BE49-F238E27FC236}">
                <a16:creationId xmlns:a16="http://schemas.microsoft.com/office/drawing/2014/main" id="{EC34FEE4-6512-574C-A90C-F4F509E20915}"/>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2221380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eatures list (4)">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C1890D2-72A1-344B-AAD7-DB97141FE495}"/>
              </a:ext>
            </a:extLst>
          </p:cNvPr>
          <p:cNvSpPr>
            <a:spLocks noGrp="1"/>
          </p:cNvSpPr>
          <p:nvPr>
            <p:ph type="body" idx="1" hasCustomPrompt="1"/>
          </p:nvPr>
        </p:nvSpPr>
        <p:spPr>
          <a:xfrm>
            <a:off x="4572000" y="1166813"/>
            <a:ext cx="4176713" cy="763587"/>
          </a:xfrm>
          <a:prstGeom prst="rect">
            <a:avLst/>
          </a:prstGeom>
          <a:noFill/>
          <a:ln w="9525">
            <a:solidFill>
              <a:schemeClr val="accent2">
                <a:lumMod val="90000"/>
              </a:schemeClr>
            </a:solidFill>
          </a:ln>
        </p:spPr>
        <p:txBody>
          <a:bodyPr lIns="144000" tIns="108000" rIns="108000" bIns="108000" anchor="ctr"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200" b="0" baseline="0">
                <a:solidFill>
                  <a:schemeClr val="bg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a feature. </a:t>
            </a:r>
            <a:r>
              <a:rPr lang="en-US" dirty="0" err="1"/>
              <a:t>Euismod</a:t>
            </a:r>
            <a:r>
              <a:rPr lang="en-US" dirty="0"/>
              <a:t> </a:t>
            </a:r>
            <a:r>
              <a:rPr lang="en-US" dirty="0" err="1"/>
              <a:t>tincidunt</a:t>
            </a:r>
            <a:r>
              <a:rPr lang="en-US" dirty="0"/>
              <a:t> </a:t>
            </a:r>
            <a:r>
              <a:rPr lang="en-US" dirty="0" err="1"/>
              <a:t>ut</a:t>
            </a:r>
            <a:r>
              <a:rPr lang="en-US" dirty="0"/>
              <a:t> </a:t>
            </a:r>
            <a:br>
              <a:rPr lang="en-US" dirty="0"/>
            </a:b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7" name="Title Placeholder 1">
            <a:extLst>
              <a:ext uri="{FF2B5EF4-FFF2-40B4-BE49-F238E27FC236}">
                <a16:creationId xmlns:a16="http://schemas.microsoft.com/office/drawing/2014/main" id="{8D8D52C8-8B0E-F747-A256-58B626C9C703}"/>
              </a:ext>
            </a:extLst>
          </p:cNvPr>
          <p:cNvSpPr>
            <a:spLocks noGrp="1"/>
          </p:cNvSpPr>
          <p:nvPr>
            <p:ph type="title" hasCustomPrompt="1"/>
          </p:nvPr>
        </p:nvSpPr>
        <p:spPr>
          <a:xfrm>
            <a:off x="383607" y="237316"/>
            <a:ext cx="8365106" cy="706215"/>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7" name="Picture Placeholder 6"/>
          <p:cNvSpPr>
            <a:spLocks noGrp="1"/>
          </p:cNvSpPr>
          <p:nvPr>
            <p:ph type="pic" sz="quarter" idx="21" hasCustomPrompt="1"/>
          </p:nvPr>
        </p:nvSpPr>
        <p:spPr>
          <a:xfrm>
            <a:off x="383606" y="1166813"/>
            <a:ext cx="3928043" cy="3384550"/>
          </a:xfrm>
          <a:prstGeom prst="rect">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900">
                <a:solidFill>
                  <a:schemeClr val="bg2"/>
                </a:solidFill>
              </a:defRPr>
            </a:lvl1pPr>
          </a:lstStyle>
          <a:p>
            <a:r>
              <a:rPr lang="en-US" dirty="0"/>
              <a:t>Click on the icon to add a picture</a:t>
            </a:r>
          </a:p>
        </p:txBody>
      </p:sp>
      <p:sp>
        <p:nvSpPr>
          <p:cNvPr id="63" name="Text Placeholder 2">
            <a:extLst>
              <a:ext uri="{FF2B5EF4-FFF2-40B4-BE49-F238E27FC236}">
                <a16:creationId xmlns:a16="http://schemas.microsoft.com/office/drawing/2014/main" id="{FC1890D2-72A1-344B-AAD7-DB97141FE495}"/>
              </a:ext>
            </a:extLst>
          </p:cNvPr>
          <p:cNvSpPr>
            <a:spLocks noGrp="1"/>
          </p:cNvSpPr>
          <p:nvPr>
            <p:ph type="body" idx="28" hasCustomPrompt="1"/>
          </p:nvPr>
        </p:nvSpPr>
        <p:spPr>
          <a:xfrm>
            <a:off x="4572000" y="2023269"/>
            <a:ext cx="4176713" cy="547687"/>
          </a:xfrm>
          <a:prstGeom prst="rect">
            <a:avLst/>
          </a:prstGeom>
          <a:noFill/>
          <a:ln w="9525">
            <a:solidFill>
              <a:schemeClr val="accent2">
                <a:lumMod val="90000"/>
              </a:schemeClr>
            </a:solidFill>
          </a:ln>
        </p:spPr>
        <p:txBody>
          <a:bodyPr lIns="144000" tIns="108000" rIns="108000" bIns="108000" anchor="ctr"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200" b="0" baseline="0">
                <a:solidFill>
                  <a:schemeClr val="bg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a feature. </a:t>
            </a:r>
            <a:r>
              <a:rPr lang="en-US" dirty="0" err="1"/>
              <a:t>Euismod</a:t>
            </a:r>
            <a:r>
              <a:rPr lang="en-US" dirty="0"/>
              <a:t> </a:t>
            </a:r>
            <a:r>
              <a:rPr lang="en-US" dirty="0" err="1"/>
              <a:t>tincidunt</a:t>
            </a:r>
            <a:r>
              <a:rPr lang="en-US" dirty="0"/>
              <a:t> </a:t>
            </a:r>
            <a:r>
              <a:rPr lang="en-US" dirty="0" err="1"/>
              <a:t>ut</a:t>
            </a:r>
            <a:r>
              <a:rPr lang="en-US" dirty="0"/>
              <a:t> </a:t>
            </a:r>
            <a:br>
              <a:rPr lang="en-US" dirty="0"/>
            </a:b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64" name="Text Placeholder 2">
            <a:extLst>
              <a:ext uri="{FF2B5EF4-FFF2-40B4-BE49-F238E27FC236}">
                <a16:creationId xmlns:a16="http://schemas.microsoft.com/office/drawing/2014/main" id="{FC1890D2-72A1-344B-AAD7-DB97141FE495}"/>
              </a:ext>
            </a:extLst>
          </p:cNvPr>
          <p:cNvSpPr>
            <a:spLocks noGrp="1"/>
          </p:cNvSpPr>
          <p:nvPr>
            <p:ph type="body" idx="29" hasCustomPrompt="1"/>
          </p:nvPr>
        </p:nvSpPr>
        <p:spPr>
          <a:xfrm>
            <a:off x="4572000" y="2663825"/>
            <a:ext cx="4176713" cy="390524"/>
          </a:xfrm>
          <a:prstGeom prst="rect">
            <a:avLst/>
          </a:prstGeom>
          <a:noFill/>
          <a:ln w="9525">
            <a:solidFill>
              <a:schemeClr val="accent2">
                <a:lumMod val="90000"/>
              </a:schemeClr>
            </a:solidFill>
          </a:ln>
        </p:spPr>
        <p:txBody>
          <a:bodyPr lIns="144000" tIns="108000" rIns="108000" bIns="108000" anchor="ctr"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200" b="0" baseline="0">
                <a:solidFill>
                  <a:schemeClr val="bg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a feature</a:t>
            </a:r>
          </a:p>
        </p:txBody>
      </p:sp>
      <p:sp>
        <p:nvSpPr>
          <p:cNvPr id="65" name="Text Placeholder 2">
            <a:extLst>
              <a:ext uri="{FF2B5EF4-FFF2-40B4-BE49-F238E27FC236}">
                <a16:creationId xmlns:a16="http://schemas.microsoft.com/office/drawing/2014/main" id="{FC1890D2-72A1-344B-AAD7-DB97141FE495}"/>
              </a:ext>
            </a:extLst>
          </p:cNvPr>
          <p:cNvSpPr>
            <a:spLocks noGrp="1"/>
          </p:cNvSpPr>
          <p:nvPr>
            <p:ph type="body" idx="30" hasCustomPrompt="1"/>
          </p:nvPr>
        </p:nvSpPr>
        <p:spPr>
          <a:xfrm>
            <a:off x="4572000" y="3147218"/>
            <a:ext cx="4176713" cy="763587"/>
          </a:xfrm>
          <a:prstGeom prst="rect">
            <a:avLst/>
          </a:prstGeom>
          <a:noFill/>
          <a:ln w="9525">
            <a:solidFill>
              <a:schemeClr val="accent2">
                <a:lumMod val="90000"/>
              </a:schemeClr>
            </a:solidFill>
          </a:ln>
        </p:spPr>
        <p:txBody>
          <a:bodyPr lIns="144000" tIns="108000" rIns="108000" bIns="108000" anchor="ctr"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200" b="0" baseline="0">
                <a:solidFill>
                  <a:schemeClr val="bg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a feature. </a:t>
            </a:r>
            <a:r>
              <a:rPr lang="en-US" dirty="0" err="1"/>
              <a:t>Euismod</a:t>
            </a:r>
            <a:r>
              <a:rPr lang="en-US" dirty="0"/>
              <a:t> </a:t>
            </a:r>
            <a:r>
              <a:rPr lang="en-US" dirty="0" err="1"/>
              <a:t>tincidunt</a:t>
            </a:r>
            <a:r>
              <a:rPr lang="en-US" dirty="0"/>
              <a:t> </a:t>
            </a:r>
            <a:r>
              <a:rPr lang="en-US" dirty="0" err="1"/>
              <a:t>ut</a:t>
            </a:r>
            <a:r>
              <a:rPr lang="en-US" dirty="0"/>
              <a:t> </a:t>
            </a:r>
            <a:br>
              <a:rPr lang="en-US" dirty="0"/>
            </a:b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66" name="Text Placeholder 2">
            <a:extLst>
              <a:ext uri="{FF2B5EF4-FFF2-40B4-BE49-F238E27FC236}">
                <a16:creationId xmlns:a16="http://schemas.microsoft.com/office/drawing/2014/main" id="{FC1890D2-72A1-344B-AAD7-DB97141FE495}"/>
              </a:ext>
            </a:extLst>
          </p:cNvPr>
          <p:cNvSpPr>
            <a:spLocks noGrp="1"/>
          </p:cNvSpPr>
          <p:nvPr>
            <p:ph type="body" idx="31" hasCustomPrompt="1"/>
          </p:nvPr>
        </p:nvSpPr>
        <p:spPr>
          <a:xfrm>
            <a:off x="4572000" y="4003676"/>
            <a:ext cx="4176713" cy="547687"/>
          </a:xfrm>
          <a:prstGeom prst="rect">
            <a:avLst/>
          </a:prstGeom>
          <a:noFill/>
          <a:ln w="9525">
            <a:solidFill>
              <a:schemeClr val="accent2">
                <a:lumMod val="90000"/>
              </a:schemeClr>
            </a:solidFill>
          </a:ln>
        </p:spPr>
        <p:txBody>
          <a:bodyPr lIns="144000" tIns="108000" rIns="108000" bIns="108000" anchor="ctr"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200" b="0" baseline="0">
                <a:solidFill>
                  <a:schemeClr val="bg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a feature. </a:t>
            </a:r>
            <a:r>
              <a:rPr lang="en-US" dirty="0" err="1"/>
              <a:t>Euismod</a:t>
            </a:r>
            <a:r>
              <a:rPr lang="en-US" dirty="0"/>
              <a:t> </a:t>
            </a:r>
            <a:r>
              <a:rPr lang="en-US" dirty="0" err="1"/>
              <a:t>tincidunt</a:t>
            </a:r>
            <a:r>
              <a:rPr lang="en-US" dirty="0"/>
              <a:t> </a:t>
            </a:r>
            <a:r>
              <a:rPr lang="en-US" dirty="0" err="1"/>
              <a:t>ut</a:t>
            </a:r>
            <a:r>
              <a:rPr lang="en-US" dirty="0"/>
              <a:t> </a:t>
            </a:r>
            <a:br>
              <a:rPr lang="en-US" dirty="0"/>
            </a:b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25" name="Text Placeholder 4"/>
          <p:cNvSpPr>
            <a:spLocks noGrp="1"/>
          </p:cNvSpPr>
          <p:nvPr>
            <p:ph type="body" sz="quarter" idx="27" hasCustomPrompt="1"/>
          </p:nvPr>
        </p:nvSpPr>
        <p:spPr>
          <a:xfrm>
            <a:off x="383607" y="735013"/>
            <a:ext cx="8365106"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delete this placeholder if not needed</a:t>
            </a:r>
          </a:p>
        </p:txBody>
      </p:sp>
      <p:sp>
        <p:nvSpPr>
          <p:cNvPr id="17" name="Text Placeholder 23">
            <a:extLst>
              <a:ext uri="{FF2B5EF4-FFF2-40B4-BE49-F238E27FC236}">
                <a16:creationId xmlns:a16="http://schemas.microsoft.com/office/drawing/2014/main" id="{1F516ACE-C435-1144-823A-C9FCF073323F}"/>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8" name="Text Placeholder 26">
            <a:extLst>
              <a:ext uri="{FF2B5EF4-FFF2-40B4-BE49-F238E27FC236}">
                <a16:creationId xmlns:a16="http://schemas.microsoft.com/office/drawing/2014/main" id="{49D1B531-69FC-894A-8E73-07A64593A2A3}"/>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28" name="Text Placeholder 26">
            <a:extLst>
              <a:ext uri="{FF2B5EF4-FFF2-40B4-BE49-F238E27FC236}">
                <a16:creationId xmlns:a16="http://schemas.microsoft.com/office/drawing/2014/main" id="{70C79B47-79CE-8143-AEC4-1F1E4775097A}"/>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9" name="Text Placeholder 26">
            <a:extLst>
              <a:ext uri="{FF2B5EF4-FFF2-40B4-BE49-F238E27FC236}">
                <a16:creationId xmlns:a16="http://schemas.microsoft.com/office/drawing/2014/main" id="{DF00FB3F-4D3A-984F-8C54-9539317F82C7}"/>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30" name="Text Placeholder 26">
            <a:extLst>
              <a:ext uri="{FF2B5EF4-FFF2-40B4-BE49-F238E27FC236}">
                <a16:creationId xmlns:a16="http://schemas.microsoft.com/office/drawing/2014/main" id="{29B17459-E5A7-294F-8BC0-81B656916F15}"/>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31" name="Text Placeholder 26">
            <a:extLst>
              <a:ext uri="{FF2B5EF4-FFF2-40B4-BE49-F238E27FC236}">
                <a16:creationId xmlns:a16="http://schemas.microsoft.com/office/drawing/2014/main" id="{B3580EBA-0EB6-AC4A-A1B3-3AFC9D0665DA}"/>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32" name="Text Placeholder 26">
            <a:extLst>
              <a:ext uri="{FF2B5EF4-FFF2-40B4-BE49-F238E27FC236}">
                <a16:creationId xmlns:a16="http://schemas.microsoft.com/office/drawing/2014/main" id="{238C32D5-5B4C-6448-A9A5-0BFCFFD57E32}"/>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1326856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one lin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56A7C26-9D42-43BF-8FB9-019906BD47AC}"/>
              </a:ext>
            </a:extLst>
          </p:cNvPr>
          <p:cNvSpPr/>
          <p:nvPr userDrawn="1"/>
        </p:nvSpPr>
        <p:spPr>
          <a:xfrm>
            <a:off x="0" y="0"/>
            <a:ext cx="9144000" cy="5143500"/>
          </a:xfrm>
          <a:prstGeom prst="rect">
            <a:avLst/>
          </a:prstGeom>
          <a:gradFill>
            <a:gsLst>
              <a:gs pos="25000">
                <a:schemeClr val="bg2"/>
              </a:gs>
              <a:gs pos="100000">
                <a:schemeClr val="tx2">
                  <a:lumMod val="75000"/>
                </a:schemeClr>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6" name="Title 1">
            <a:extLst>
              <a:ext uri="{FF2B5EF4-FFF2-40B4-BE49-F238E27FC236}">
                <a16:creationId xmlns:a16="http://schemas.microsoft.com/office/drawing/2014/main" id="{778E423C-960A-B648-97E1-0352B42E4929}"/>
              </a:ext>
            </a:extLst>
          </p:cNvPr>
          <p:cNvSpPr>
            <a:spLocks noGrp="1"/>
          </p:cNvSpPr>
          <p:nvPr>
            <p:ph type="ctrTitle" hasCustomPrompt="1"/>
          </p:nvPr>
        </p:nvSpPr>
        <p:spPr>
          <a:xfrm>
            <a:off x="381755" y="2302349"/>
            <a:ext cx="7251888" cy="538801"/>
          </a:xfrm>
        </p:spPr>
        <p:txBody>
          <a:bodyPr lIns="0" tIns="0" rIns="0" bIns="0" anchor="ctr" anchorCtr="0">
            <a:noAutofit/>
          </a:bodyPr>
          <a:lstStyle>
            <a:lvl1pPr algn="l">
              <a:defRPr sz="4400" b="1" i="0" cap="none" spc="0" baseline="0">
                <a:solidFill>
                  <a:schemeClr val="bg1"/>
                </a:solidFill>
                <a:latin typeface="+mj-lt"/>
                <a:cs typeface="Arial" panose="020B0604020202020204" pitchFamily="34" charset="0"/>
              </a:defRPr>
            </a:lvl1pPr>
          </a:lstStyle>
          <a:p>
            <a:r>
              <a:rPr lang="en-US" dirty="0"/>
              <a:t>A short section title</a:t>
            </a:r>
          </a:p>
        </p:txBody>
      </p:sp>
      <p:sp>
        <p:nvSpPr>
          <p:cNvPr id="3" name="Text Placeholder 2"/>
          <p:cNvSpPr>
            <a:spLocks noGrp="1"/>
          </p:cNvSpPr>
          <p:nvPr>
            <p:ph type="body" sz="quarter" idx="11" hasCustomPrompt="1"/>
          </p:nvPr>
        </p:nvSpPr>
        <p:spPr>
          <a:xfrm>
            <a:off x="374650" y="3271952"/>
            <a:ext cx="5529263" cy="290849"/>
          </a:xfrm>
          <a:prstGeom prst="rect">
            <a:avLst/>
          </a:prstGeom>
        </p:spPr>
        <p:txBody>
          <a:bodyPr lIns="0" tIns="0" rIns="0" bIns="0">
            <a:noAutofit/>
          </a:bodyPr>
          <a:lstStyle>
            <a:lvl1pPr marL="0" indent="0">
              <a:buNone/>
              <a:defRPr sz="2100">
                <a:solidFill>
                  <a:schemeClr val="tx2">
                    <a:lumMod val="40000"/>
                    <a:lumOff val="60000"/>
                  </a:schemeClr>
                </a:solidFill>
                <a:latin typeface="+mn-lt"/>
              </a:defRPr>
            </a:lvl1pPr>
            <a:lvl2pPr marL="342900" indent="0">
              <a:buNone/>
              <a:defRPr sz="2100">
                <a:solidFill>
                  <a:schemeClr val="accent2"/>
                </a:solidFill>
              </a:defRPr>
            </a:lvl2pPr>
            <a:lvl3pPr marL="685800" indent="0">
              <a:buNone/>
              <a:defRPr sz="2100">
                <a:solidFill>
                  <a:schemeClr val="accent2"/>
                </a:solidFill>
              </a:defRPr>
            </a:lvl3pPr>
            <a:lvl4pPr marL="1028700" indent="0">
              <a:buNone/>
              <a:defRPr sz="2100">
                <a:solidFill>
                  <a:schemeClr val="accent2"/>
                </a:solidFill>
              </a:defRPr>
            </a:lvl4pPr>
            <a:lvl5pPr marL="1371600" indent="0">
              <a:buNone/>
              <a:defRPr sz="2100">
                <a:solidFill>
                  <a:schemeClr val="accent2"/>
                </a:solidFill>
              </a:defRPr>
            </a:lvl5pPr>
          </a:lstStyle>
          <a:p>
            <a:pPr lvl="0"/>
            <a:r>
              <a:rPr lang="en-US" dirty="0"/>
              <a:t>Click to add a subtitle</a:t>
            </a:r>
          </a:p>
        </p:txBody>
      </p:sp>
      <p:sp>
        <p:nvSpPr>
          <p:cNvPr id="23" name="Text Placeholder 23">
            <a:extLst>
              <a:ext uri="{FF2B5EF4-FFF2-40B4-BE49-F238E27FC236}">
                <a16:creationId xmlns:a16="http://schemas.microsoft.com/office/drawing/2014/main" id="{4FCCF849-2715-E342-8FEF-86E72E57AEDC}"/>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24" name="Text Placeholder 26">
            <a:extLst>
              <a:ext uri="{FF2B5EF4-FFF2-40B4-BE49-F238E27FC236}">
                <a16:creationId xmlns:a16="http://schemas.microsoft.com/office/drawing/2014/main" id="{BD80679F-2855-2E49-9636-BDD32331D89C}"/>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25" name="Text Placeholder 26">
            <a:extLst>
              <a:ext uri="{FF2B5EF4-FFF2-40B4-BE49-F238E27FC236}">
                <a16:creationId xmlns:a16="http://schemas.microsoft.com/office/drawing/2014/main" id="{ADBEE648-617D-2045-8DB4-6679EECF94B1}"/>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6" name="Text Placeholder 26">
            <a:extLst>
              <a:ext uri="{FF2B5EF4-FFF2-40B4-BE49-F238E27FC236}">
                <a16:creationId xmlns:a16="http://schemas.microsoft.com/office/drawing/2014/main" id="{70F1A9AB-942B-E24E-846C-5EF161DC89D5}"/>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7" name="Text Placeholder 26">
            <a:extLst>
              <a:ext uri="{FF2B5EF4-FFF2-40B4-BE49-F238E27FC236}">
                <a16:creationId xmlns:a16="http://schemas.microsoft.com/office/drawing/2014/main" id="{C8439316-3052-FA40-8704-F40BE2554E0A}"/>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8" name="Text Placeholder 26">
            <a:extLst>
              <a:ext uri="{FF2B5EF4-FFF2-40B4-BE49-F238E27FC236}">
                <a16:creationId xmlns:a16="http://schemas.microsoft.com/office/drawing/2014/main" id="{44841A39-881B-8B43-804A-8E7D45BCB8F9}"/>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9" name="Text Placeholder 26">
            <a:extLst>
              <a:ext uri="{FF2B5EF4-FFF2-40B4-BE49-F238E27FC236}">
                <a16:creationId xmlns:a16="http://schemas.microsoft.com/office/drawing/2014/main" id="{E5E94370-5135-134B-95A1-83C9B239CAA7}"/>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pic>
        <p:nvPicPr>
          <p:cNvPr id="16" name="Graphic 15">
            <a:extLst>
              <a:ext uri="{FF2B5EF4-FFF2-40B4-BE49-F238E27FC236}">
                <a16:creationId xmlns:a16="http://schemas.microsoft.com/office/drawing/2014/main" id="{CACFB31B-5CCA-49B4-B6B3-F3A865CA6A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609" y="341642"/>
            <a:ext cx="1239526" cy="252000"/>
          </a:xfrm>
          <a:prstGeom prst="rect">
            <a:avLst/>
          </a:prstGeom>
        </p:spPr>
      </p:pic>
      <p:pic>
        <p:nvPicPr>
          <p:cNvPr id="18" name="Graphic 17">
            <a:extLst>
              <a:ext uri="{FF2B5EF4-FFF2-40B4-BE49-F238E27FC236}">
                <a16:creationId xmlns:a16="http://schemas.microsoft.com/office/drawing/2014/main" id="{05C45CD0-1105-4EAF-9C93-480296E2BA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702746" y="341641"/>
            <a:ext cx="1045334" cy="252001"/>
          </a:xfrm>
          <a:prstGeom prst="rect">
            <a:avLst/>
          </a:prstGeom>
        </p:spPr>
      </p:pic>
    </p:spTree>
    <p:extLst>
      <p:ext uri="{BB962C8B-B14F-4D97-AF65-F5344CB8AC3E}">
        <p14:creationId xmlns:p14="http://schemas.microsoft.com/office/powerpoint/2010/main" val="42730981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eatures list (5)">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D8D52C8-8B0E-F747-A256-58B626C9C703}"/>
              </a:ext>
            </a:extLst>
          </p:cNvPr>
          <p:cNvSpPr>
            <a:spLocks noGrp="1"/>
          </p:cNvSpPr>
          <p:nvPr>
            <p:ph type="title" hasCustomPrompt="1"/>
          </p:nvPr>
        </p:nvSpPr>
        <p:spPr>
          <a:xfrm>
            <a:off x="383607" y="237316"/>
            <a:ext cx="8365106" cy="706215"/>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7" name="Picture Placeholder 6"/>
          <p:cNvSpPr>
            <a:spLocks noGrp="1"/>
          </p:cNvSpPr>
          <p:nvPr>
            <p:ph type="pic" sz="quarter" idx="21" hasCustomPrompt="1"/>
          </p:nvPr>
        </p:nvSpPr>
        <p:spPr>
          <a:xfrm>
            <a:off x="4820670" y="1166813"/>
            <a:ext cx="3928043" cy="3384550"/>
          </a:xfrm>
          <a:prstGeom prst="rect">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900">
                <a:solidFill>
                  <a:schemeClr val="bg2"/>
                </a:solidFill>
              </a:defRPr>
            </a:lvl1pPr>
          </a:lstStyle>
          <a:p>
            <a:r>
              <a:rPr lang="en-US" dirty="0"/>
              <a:t>Click on the icon to add a picture</a:t>
            </a:r>
          </a:p>
        </p:txBody>
      </p:sp>
      <p:sp>
        <p:nvSpPr>
          <p:cNvPr id="31" name="Text Placeholder 2"/>
          <p:cNvSpPr>
            <a:spLocks noGrp="1"/>
          </p:cNvSpPr>
          <p:nvPr>
            <p:ph type="body" sz="quarter" idx="22" hasCustomPrompt="1"/>
          </p:nvPr>
        </p:nvSpPr>
        <p:spPr>
          <a:xfrm>
            <a:off x="374650" y="1177541"/>
            <a:ext cx="4212000" cy="23827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3"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374651" y="1521203"/>
            <a:ext cx="4212000" cy="826022"/>
          </a:xfrm>
          <a:prstGeom prst="rect">
            <a:avLst/>
          </a:prstGeom>
        </p:spPr>
        <p:txBody>
          <a:bodyPr lIns="0" tIns="0" rIns="0" bIns="0">
            <a:noAutofit/>
          </a:bodyPr>
          <a:lstStyle>
            <a:lvl1pPr marL="0" marR="0" indent="0" algn="l" defTabSz="685800" rtl="0" eaLnBrk="1" fontAlgn="auto" latinLnBrk="0" hangingPunct="1">
              <a:lnSpc>
                <a:spcPct val="100000"/>
              </a:lnSpc>
              <a:spcBef>
                <a:spcPts val="600"/>
              </a:spcBef>
              <a:spcAft>
                <a:spcPts val="0"/>
              </a:spcAft>
              <a:buClrTx/>
              <a:buSzTx/>
              <a:buFontTx/>
              <a:buNone/>
              <a:tabLst/>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marL="228600" marR="0" lvl="0" indent="-228600" algn="l" defTabSz="685800" rtl="0" eaLnBrk="1" fontAlgn="auto" latinLnBrk="0" hangingPunct="1">
              <a:lnSpc>
                <a:spcPct val="100000"/>
              </a:lnSpc>
              <a:spcBef>
                <a:spcPts val="600"/>
              </a:spcBef>
              <a:spcAft>
                <a:spcPts val="0"/>
              </a:spcAft>
              <a:buClrTx/>
              <a:buSzTx/>
              <a:tabLst/>
              <a:defRPr/>
            </a:pPr>
            <a:r>
              <a:rPr lang="en-US" dirty="0"/>
              <a:t>Click to start texting</a:t>
            </a:r>
          </a:p>
        </p:txBody>
      </p:sp>
      <p:sp>
        <p:nvSpPr>
          <p:cNvPr id="34" name="Text Placeholder 2"/>
          <p:cNvSpPr>
            <a:spLocks noGrp="1"/>
          </p:cNvSpPr>
          <p:nvPr>
            <p:ph type="body" sz="quarter" idx="28" hasCustomPrompt="1"/>
          </p:nvPr>
        </p:nvSpPr>
        <p:spPr>
          <a:xfrm>
            <a:off x="374650" y="2492905"/>
            <a:ext cx="4212000" cy="23827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5" name="Content Placeholder 2">
            <a:extLst>
              <a:ext uri="{FF2B5EF4-FFF2-40B4-BE49-F238E27FC236}">
                <a16:creationId xmlns:a16="http://schemas.microsoft.com/office/drawing/2014/main" id="{1D312E8C-BE32-5F45-A5AB-57FDA3272178}"/>
              </a:ext>
            </a:extLst>
          </p:cNvPr>
          <p:cNvSpPr>
            <a:spLocks noGrp="1"/>
          </p:cNvSpPr>
          <p:nvPr>
            <p:ph sz="quarter" idx="29" hasCustomPrompt="1"/>
          </p:nvPr>
        </p:nvSpPr>
        <p:spPr>
          <a:xfrm>
            <a:off x="374651" y="2836567"/>
            <a:ext cx="4212000" cy="634237"/>
          </a:xfrm>
          <a:prstGeom prst="rect">
            <a:avLst/>
          </a:prstGeom>
        </p:spPr>
        <p:txBody>
          <a:bodyPr lIns="0" tIns="0" rIns="0" bIns="0">
            <a:noAutofit/>
          </a:bodyPr>
          <a:lstStyle>
            <a:lvl1pPr marL="228600" marR="0" indent="-228600" algn="l" defTabSz="685800" rtl="0" eaLnBrk="1" fontAlgn="auto" latinLnBrk="0" hangingPunct="1">
              <a:lnSpc>
                <a:spcPct val="100000"/>
              </a:lnSpc>
              <a:spcBef>
                <a:spcPts val="600"/>
              </a:spcBef>
              <a:spcAft>
                <a:spcPts val="0"/>
              </a:spcAft>
              <a:buClrTx/>
              <a:buSzTx/>
              <a:buFontTx/>
              <a:buNone/>
              <a:tabLst/>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marL="228600" marR="0" lvl="0" indent="-228600" algn="l" defTabSz="685800" rtl="0" eaLnBrk="1" fontAlgn="auto" latinLnBrk="0" hangingPunct="1">
              <a:lnSpc>
                <a:spcPct val="100000"/>
              </a:lnSpc>
              <a:spcBef>
                <a:spcPts val="600"/>
              </a:spcBef>
              <a:spcAft>
                <a:spcPts val="0"/>
              </a:spcAft>
              <a:buClrTx/>
              <a:buSzTx/>
              <a:tabLst/>
              <a:defRPr/>
            </a:pPr>
            <a:r>
              <a:rPr lang="en-US" dirty="0"/>
              <a:t>Click to start texting</a:t>
            </a:r>
          </a:p>
        </p:txBody>
      </p:sp>
      <p:sp>
        <p:nvSpPr>
          <p:cNvPr id="36" name="Text Placeholder 2"/>
          <p:cNvSpPr>
            <a:spLocks noGrp="1"/>
          </p:cNvSpPr>
          <p:nvPr>
            <p:ph type="body" sz="quarter" idx="30" hasCustomPrompt="1"/>
          </p:nvPr>
        </p:nvSpPr>
        <p:spPr>
          <a:xfrm>
            <a:off x="374650" y="3616484"/>
            <a:ext cx="4212000" cy="23827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7" name="Content Placeholder 2">
            <a:extLst>
              <a:ext uri="{FF2B5EF4-FFF2-40B4-BE49-F238E27FC236}">
                <a16:creationId xmlns:a16="http://schemas.microsoft.com/office/drawing/2014/main" id="{1D312E8C-BE32-5F45-A5AB-57FDA3272178}"/>
              </a:ext>
            </a:extLst>
          </p:cNvPr>
          <p:cNvSpPr>
            <a:spLocks noGrp="1"/>
          </p:cNvSpPr>
          <p:nvPr>
            <p:ph sz="quarter" idx="31" hasCustomPrompt="1"/>
          </p:nvPr>
        </p:nvSpPr>
        <p:spPr>
          <a:xfrm>
            <a:off x="374651" y="3960146"/>
            <a:ext cx="4212000" cy="634237"/>
          </a:xfrm>
          <a:prstGeom prst="rect">
            <a:avLst/>
          </a:prstGeom>
        </p:spPr>
        <p:txBody>
          <a:bodyPr lIns="0" tIns="0" rIns="0" bIns="0">
            <a:noAutofit/>
          </a:bodyPr>
          <a:lstStyle>
            <a:lvl1pPr marL="228600" marR="0" indent="-228600" algn="l" defTabSz="685800" rtl="0" eaLnBrk="1" fontAlgn="auto" latinLnBrk="0" hangingPunct="1">
              <a:lnSpc>
                <a:spcPct val="100000"/>
              </a:lnSpc>
              <a:spcBef>
                <a:spcPts val="600"/>
              </a:spcBef>
              <a:spcAft>
                <a:spcPts val="0"/>
              </a:spcAft>
              <a:buClrTx/>
              <a:buSzTx/>
              <a:buFontTx/>
              <a:buNone/>
              <a:tabLst/>
              <a:defRPr sz="1200">
                <a:solidFill>
                  <a:schemeClr val="bg2"/>
                </a:solidFill>
                <a:latin typeface="+mn-lt"/>
              </a:defRPr>
            </a:lvl1pPr>
            <a:lvl2pPr marL="288000" indent="-144000">
              <a:lnSpc>
                <a:spcPct val="100000"/>
              </a:lnSpc>
              <a:spcBef>
                <a:spcPts val="600"/>
              </a:spcBef>
              <a:buSzPct val="90000"/>
              <a:buFont typeface="Wingdings" panose="05000000000000000000" pitchFamily="2" charset="2"/>
              <a:buChar char="§"/>
              <a:defRPr sz="1200">
                <a:solidFill>
                  <a:schemeClr val="bg2"/>
                </a:solidFill>
                <a:latin typeface="+mj-lt"/>
              </a:defRPr>
            </a:lvl2pPr>
            <a:lvl3pPr marL="504000" indent="-216000">
              <a:lnSpc>
                <a:spcPct val="100000"/>
              </a:lnSpc>
              <a:spcBef>
                <a:spcPts val="600"/>
              </a:spcBef>
              <a:buFont typeface="+mj-lt"/>
              <a:buAutoNum type="alphaLcParenR"/>
              <a:defRPr sz="1200">
                <a:solidFill>
                  <a:schemeClr val="bg2"/>
                </a:solidFill>
                <a:latin typeface="+mj-lt"/>
              </a:defRPr>
            </a:lvl3pPr>
            <a:lvl4pPr marL="648000" indent="-144000">
              <a:lnSpc>
                <a:spcPct val="100000"/>
              </a:lnSpc>
              <a:spcBef>
                <a:spcPts val="600"/>
              </a:spcBef>
              <a:buSzPct val="90000"/>
              <a:buFont typeface="+mj-lt"/>
              <a:buAutoNum type="romanLcPeriod"/>
              <a:defRPr sz="1200">
                <a:solidFill>
                  <a:schemeClr val="bg2"/>
                </a:solidFill>
                <a:latin typeface="+mj-lt"/>
              </a:defRPr>
            </a:lvl4pPr>
            <a:lvl5pPr marL="792000" indent="-144000">
              <a:lnSpc>
                <a:spcPct val="100000"/>
              </a:lnSpc>
              <a:spcBef>
                <a:spcPts val="600"/>
              </a:spcBef>
              <a:defRPr sz="1200">
                <a:solidFill>
                  <a:schemeClr val="bg2"/>
                </a:solidFill>
                <a:latin typeface="+mj-lt"/>
              </a:defRPr>
            </a:lvl5pPr>
            <a:lvl6pPr marL="1714500" indent="0">
              <a:buNone/>
              <a:defRPr sz="1200">
                <a:solidFill>
                  <a:schemeClr val="bg2"/>
                </a:solidFill>
              </a:defRPr>
            </a:lvl6pPr>
          </a:lstStyle>
          <a:p>
            <a:pPr marL="228600" marR="0" lvl="0" indent="-228600" algn="l" defTabSz="685800" rtl="0" eaLnBrk="1" fontAlgn="auto" latinLnBrk="0" hangingPunct="1">
              <a:lnSpc>
                <a:spcPct val="100000"/>
              </a:lnSpc>
              <a:spcBef>
                <a:spcPts val="600"/>
              </a:spcBef>
              <a:spcAft>
                <a:spcPts val="0"/>
              </a:spcAft>
              <a:buClrTx/>
              <a:buSzTx/>
              <a:tabLst/>
              <a:defRPr/>
            </a:pPr>
            <a:r>
              <a:rPr lang="en-US" dirty="0"/>
              <a:t>Click to start texting</a:t>
            </a:r>
          </a:p>
        </p:txBody>
      </p:sp>
      <p:sp>
        <p:nvSpPr>
          <p:cNvPr id="25" name="Text Placeholder 4"/>
          <p:cNvSpPr>
            <a:spLocks noGrp="1"/>
          </p:cNvSpPr>
          <p:nvPr>
            <p:ph type="body" sz="quarter" idx="27" hasCustomPrompt="1"/>
          </p:nvPr>
        </p:nvSpPr>
        <p:spPr>
          <a:xfrm>
            <a:off x="383607" y="735013"/>
            <a:ext cx="8365106"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delete this placeholder if not needed</a:t>
            </a:r>
          </a:p>
        </p:txBody>
      </p:sp>
      <p:sp>
        <p:nvSpPr>
          <p:cNvPr id="18" name="Text Placeholder 23">
            <a:extLst>
              <a:ext uri="{FF2B5EF4-FFF2-40B4-BE49-F238E27FC236}">
                <a16:creationId xmlns:a16="http://schemas.microsoft.com/office/drawing/2014/main" id="{E81C8FAD-0462-5B46-AC50-B54DE3368917}"/>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28" name="Text Placeholder 26">
            <a:extLst>
              <a:ext uri="{FF2B5EF4-FFF2-40B4-BE49-F238E27FC236}">
                <a16:creationId xmlns:a16="http://schemas.microsoft.com/office/drawing/2014/main" id="{A49CCD20-EED4-9D46-9015-B36088C9D684}"/>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29" name="Text Placeholder 26">
            <a:extLst>
              <a:ext uri="{FF2B5EF4-FFF2-40B4-BE49-F238E27FC236}">
                <a16:creationId xmlns:a16="http://schemas.microsoft.com/office/drawing/2014/main" id="{3CC69AD0-3D00-E744-979B-E3FA179082DF}"/>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30" name="Text Placeholder 26">
            <a:extLst>
              <a:ext uri="{FF2B5EF4-FFF2-40B4-BE49-F238E27FC236}">
                <a16:creationId xmlns:a16="http://schemas.microsoft.com/office/drawing/2014/main" id="{1A19CE4E-6A14-8C4F-8ECC-EAC09CB1E0F0}"/>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32" name="Text Placeholder 26">
            <a:extLst>
              <a:ext uri="{FF2B5EF4-FFF2-40B4-BE49-F238E27FC236}">
                <a16:creationId xmlns:a16="http://schemas.microsoft.com/office/drawing/2014/main" id="{810D9FC8-B9EA-1E45-B679-2F2518559D92}"/>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38" name="Text Placeholder 26">
            <a:extLst>
              <a:ext uri="{FF2B5EF4-FFF2-40B4-BE49-F238E27FC236}">
                <a16:creationId xmlns:a16="http://schemas.microsoft.com/office/drawing/2014/main" id="{C8E54067-B891-9149-A39F-71A3F7C11728}"/>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39" name="Text Placeholder 26">
            <a:extLst>
              <a:ext uri="{FF2B5EF4-FFF2-40B4-BE49-F238E27FC236}">
                <a16:creationId xmlns:a16="http://schemas.microsoft.com/office/drawing/2014/main" id="{BE8F03DD-C957-AC4F-AD70-A82057B48B09}"/>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10885426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radistinctio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D8D52C8-8B0E-F747-A256-58B626C9C703}"/>
              </a:ext>
            </a:extLst>
          </p:cNvPr>
          <p:cNvSpPr>
            <a:spLocks noGrp="1"/>
          </p:cNvSpPr>
          <p:nvPr>
            <p:ph type="title" hasCustomPrompt="1"/>
          </p:nvPr>
        </p:nvSpPr>
        <p:spPr>
          <a:xfrm>
            <a:off x="383607" y="237316"/>
            <a:ext cx="8365106" cy="706215"/>
          </a:xfrm>
          <a:prstGeom prst="rect">
            <a:avLst/>
          </a:prstGeom>
        </p:spPr>
        <p:txBody>
          <a:bodyPr vert="horz" lIns="0" tIns="0" rIns="0" bIns="0" rtlCol="0" anchor="t" anchorCtr="0">
            <a:noAutofit/>
          </a:bodyPr>
          <a:lstStyle>
            <a:lvl1pPr algn="ctr">
              <a:defRPr>
                <a:latin typeface="+mj-lt"/>
              </a:defRPr>
            </a:lvl1pPr>
          </a:lstStyle>
          <a:p>
            <a:r>
              <a:rPr lang="en-US" dirty="0"/>
              <a:t>Click to add a title</a:t>
            </a:r>
          </a:p>
        </p:txBody>
      </p:sp>
      <p:sp>
        <p:nvSpPr>
          <p:cNvPr id="31" name="Text Placeholder 2"/>
          <p:cNvSpPr>
            <a:spLocks noGrp="1"/>
          </p:cNvSpPr>
          <p:nvPr>
            <p:ph type="body" sz="quarter" idx="22" hasCustomPrompt="1"/>
          </p:nvPr>
        </p:nvSpPr>
        <p:spPr>
          <a:xfrm>
            <a:off x="1618571" y="1257491"/>
            <a:ext cx="3132000" cy="422719"/>
          </a:xfrm>
          <a:prstGeom prst="rect">
            <a:avLst/>
          </a:prstGeom>
          <a:solidFill>
            <a:schemeClr val="bg2"/>
          </a:solidFill>
        </p:spPr>
        <p:txBody>
          <a:bodyPr lIns="144000" tIns="72000" rIns="108000" bIns="72000">
            <a:noAutofit/>
          </a:bodyPr>
          <a:lstStyle>
            <a:lvl1pPr marL="0" indent="0" algn="l">
              <a:lnSpc>
                <a:spcPct val="100000"/>
              </a:lnSpc>
              <a:spcBef>
                <a:spcPts val="600"/>
              </a:spcBef>
              <a:buNone/>
              <a:defRPr lang="en-US" sz="1800" b="0" kern="1200" dirty="0">
                <a:solidFill>
                  <a:schemeClr val="bg1"/>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 name="Text Placeholder 2"/>
          <p:cNvSpPr>
            <a:spLocks noGrp="1"/>
          </p:cNvSpPr>
          <p:nvPr>
            <p:ph type="body" sz="quarter" idx="28" hasCustomPrompt="1"/>
          </p:nvPr>
        </p:nvSpPr>
        <p:spPr>
          <a:xfrm>
            <a:off x="1618571" y="1759903"/>
            <a:ext cx="3132000" cy="781367"/>
          </a:xfrm>
          <a:prstGeom prst="rect">
            <a:avLst/>
          </a:prstGeom>
          <a:solidFill>
            <a:schemeClr val="bg2"/>
          </a:solidFill>
        </p:spPr>
        <p:txBody>
          <a:bodyPr lIns="144000" tIns="72000" rIns="108000" bIns="72000">
            <a:noAutofit/>
          </a:bodyPr>
          <a:lstStyle>
            <a:lvl1pPr marL="0" indent="0">
              <a:lnSpc>
                <a:spcPct val="100000"/>
              </a:lnSpc>
              <a:spcBef>
                <a:spcPts val="600"/>
              </a:spcBef>
              <a:buNone/>
              <a:defRPr sz="1200">
                <a:solidFill>
                  <a:schemeClr val="bg1"/>
                </a:solidFill>
                <a:latin typeface="+mn-lt"/>
              </a:defRPr>
            </a:lvl1pPr>
          </a:lstStyle>
          <a:p>
            <a:pPr lvl="0"/>
            <a:r>
              <a:rPr lang="en-US" dirty="0"/>
              <a:t>Click to add a title</a:t>
            </a:r>
          </a:p>
        </p:txBody>
      </p:sp>
      <p:sp>
        <p:nvSpPr>
          <p:cNvPr id="21" name="Text Placeholder 2"/>
          <p:cNvSpPr>
            <a:spLocks noGrp="1"/>
          </p:cNvSpPr>
          <p:nvPr>
            <p:ph type="body" sz="quarter" idx="29" hasCustomPrompt="1"/>
          </p:nvPr>
        </p:nvSpPr>
        <p:spPr>
          <a:xfrm>
            <a:off x="1618571" y="2620963"/>
            <a:ext cx="3132000" cy="781367"/>
          </a:xfrm>
          <a:prstGeom prst="rect">
            <a:avLst/>
          </a:prstGeom>
          <a:solidFill>
            <a:schemeClr val="bg2"/>
          </a:solidFill>
        </p:spPr>
        <p:txBody>
          <a:bodyPr lIns="144000" tIns="72000" rIns="108000" bIns="72000">
            <a:noAutofit/>
          </a:bodyPr>
          <a:lstStyle>
            <a:lvl1pPr marL="0" indent="0">
              <a:lnSpc>
                <a:spcPct val="100000"/>
              </a:lnSpc>
              <a:spcBef>
                <a:spcPts val="600"/>
              </a:spcBef>
              <a:buNone/>
              <a:defRPr sz="1200">
                <a:solidFill>
                  <a:schemeClr val="bg1"/>
                </a:solidFill>
                <a:latin typeface="+mn-lt"/>
              </a:defRPr>
            </a:lvl1pPr>
          </a:lstStyle>
          <a:p>
            <a:pPr lvl="0"/>
            <a:r>
              <a:rPr lang="en-US" dirty="0"/>
              <a:t>Click to add a title</a:t>
            </a:r>
          </a:p>
        </p:txBody>
      </p:sp>
      <p:sp>
        <p:nvSpPr>
          <p:cNvPr id="22" name="Text Placeholder 2"/>
          <p:cNvSpPr>
            <a:spLocks noGrp="1"/>
          </p:cNvSpPr>
          <p:nvPr>
            <p:ph type="body" sz="quarter" idx="30" hasCustomPrompt="1"/>
          </p:nvPr>
        </p:nvSpPr>
        <p:spPr>
          <a:xfrm>
            <a:off x="1618571" y="3482023"/>
            <a:ext cx="3132000" cy="781367"/>
          </a:xfrm>
          <a:prstGeom prst="rect">
            <a:avLst/>
          </a:prstGeom>
          <a:solidFill>
            <a:schemeClr val="bg2"/>
          </a:solidFill>
        </p:spPr>
        <p:txBody>
          <a:bodyPr lIns="144000" tIns="72000" rIns="108000" bIns="72000">
            <a:noAutofit/>
          </a:bodyPr>
          <a:lstStyle>
            <a:lvl1pPr marL="0" indent="0">
              <a:lnSpc>
                <a:spcPct val="100000"/>
              </a:lnSpc>
              <a:spcBef>
                <a:spcPts val="600"/>
              </a:spcBef>
              <a:buNone/>
              <a:defRPr sz="1200">
                <a:solidFill>
                  <a:schemeClr val="bg1"/>
                </a:solidFill>
                <a:latin typeface="+mn-lt"/>
              </a:defRPr>
            </a:lvl1pPr>
          </a:lstStyle>
          <a:p>
            <a:pPr lvl="0"/>
            <a:r>
              <a:rPr lang="en-US" dirty="0"/>
              <a:t>Click to add a title</a:t>
            </a:r>
          </a:p>
        </p:txBody>
      </p:sp>
      <p:sp>
        <p:nvSpPr>
          <p:cNvPr id="23" name="Text Placeholder 2"/>
          <p:cNvSpPr>
            <a:spLocks noGrp="1"/>
          </p:cNvSpPr>
          <p:nvPr>
            <p:ph type="body" sz="quarter" idx="31" hasCustomPrompt="1"/>
          </p:nvPr>
        </p:nvSpPr>
        <p:spPr>
          <a:xfrm>
            <a:off x="4399871" y="1464824"/>
            <a:ext cx="3132000" cy="422719"/>
          </a:xfrm>
          <a:prstGeom prst="rect">
            <a:avLst/>
          </a:prstGeom>
          <a:solidFill>
            <a:schemeClr val="tx2"/>
          </a:solidFill>
        </p:spPr>
        <p:txBody>
          <a:bodyPr lIns="144000" tIns="72000" rIns="108000" bIns="72000">
            <a:noAutofit/>
          </a:bodyPr>
          <a:lstStyle>
            <a:lvl1pPr marL="0" indent="0" algn="l">
              <a:lnSpc>
                <a:spcPct val="100000"/>
              </a:lnSpc>
              <a:spcBef>
                <a:spcPts val="600"/>
              </a:spcBef>
              <a:buNone/>
              <a:defRPr lang="en-US" sz="1800" b="0" kern="1200" dirty="0">
                <a:solidFill>
                  <a:schemeClr val="bg1"/>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24" name="Text Placeholder 2"/>
          <p:cNvSpPr>
            <a:spLocks noGrp="1"/>
          </p:cNvSpPr>
          <p:nvPr>
            <p:ph type="body" sz="quarter" idx="32" hasCustomPrompt="1"/>
          </p:nvPr>
        </p:nvSpPr>
        <p:spPr>
          <a:xfrm>
            <a:off x="4399871" y="1967236"/>
            <a:ext cx="3132000" cy="781367"/>
          </a:xfrm>
          <a:prstGeom prst="rect">
            <a:avLst/>
          </a:prstGeom>
          <a:solidFill>
            <a:schemeClr val="tx2"/>
          </a:solidFill>
        </p:spPr>
        <p:txBody>
          <a:bodyPr lIns="144000" tIns="72000" rIns="108000" bIns="72000">
            <a:noAutofit/>
          </a:bodyPr>
          <a:lstStyle>
            <a:lvl1pPr marL="0" indent="0">
              <a:lnSpc>
                <a:spcPct val="100000"/>
              </a:lnSpc>
              <a:spcBef>
                <a:spcPts val="600"/>
              </a:spcBef>
              <a:buNone/>
              <a:defRPr sz="1200">
                <a:solidFill>
                  <a:schemeClr val="bg1"/>
                </a:solidFill>
                <a:latin typeface="+mn-lt"/>
              </a:defRPr>
            </a:lvl1pPr>
          </a:lstStyle>
          <a:p>
            <a:pPr lvl="0"/>
            <a:r>
              <a:rPr lang="en-US" dirty="0"/>
              <a:t>Click to add a title</a:t>
            </a:r>
          </a:p>
        </p:txBody>
      </p:sp>
      <p:sp>
        <p:nvSpPr>
          <p:cNvPr id="26" name="Text Placeholder 2"/>
          <p:cNvSpPr>
            <a:spLocks noGrp="1"/>
          </p:cNvSpPr>
          <p:nvPr>
            <p:ph type="body" sz="quarter" idx="33" hasCustomPrompt="1"/>
          </p:nvPr>
        </p:nvSpPr>
        <p:spPr>
          <a:xfrm>
            <a:off x="4399871" y="2828296"/>
            <a:ext cx="3132000" cy="781367"/>
          </a:xfrm>
          <a:prstGeom prst="rect">
            <a:avLst/>
          </a:prstGeom>
          <a:solidFill>
            <a:schemeClr val="tx2"/>
          </a:solidFill>
        </p:spPr>
        <p:txBody>
          <a:bodyPr lIns="144000" tIns="72000" rIns="108000" bIns="72000">
            <a:noAutofit/>
          </a:bodyPr>
          <a:lstStyle>
            <a:lvl1pPr marL="0" indent="0">
              <a:lnSpc>
                <a:spcPct val="100000"/>
              </a:lnSpc>
              <a:spcBef>
                <a:spcPts val="600"/>
              </a:spcBef>
              <a:buNone/>
              <a:defRPr sz="1200">
                <a:solidFill>
                  <a:schemeClr val="bg1"/>
                </a:solidFill>
                <a:latin typeface="+mn-lt"/>
              </a:defRPr>
            </a:lvl1pPr>
          </a:lstStyle>
          <a:p>
            <a:pPr lvl="0"/>
            <a:r>
              <a:rPr lang="en-US" dirty="0"/>
              <a:t>Click to add a title</a:t>
            </a:r>
          </a:p>
        </p:txBody>
      </p:sp>
      <p:sp>
        <p:nvSpPr>
          <p:cNvPr id="28" name="Text Placeholder 2"/>
          <p:cNvSpPr>
            <a:spLocks noGrp="1"/>
          </p:cNvSpPr>
          <p:nvPr>
            <p:ph type="body" sz="quarter" idx="34" hasCustomPrompt="1"/>
          </p:nvPr>
        </p:nvSpPr>
        <p:spPr>
          <a:xfrm>
            <a:off x="4399871" y="3689356"/>
            <a:ext cx="3132000" cy="781367"/>
          </a:xfrm>
          <a:prstGeom prst="rect">
            <a:avLst/>
          </a:prstGeom>
          <a:solidFill>
            <a:schemeClr val="tx2"/>
          </a:solidFill>
        </p:spPr>
        <p:txBody>
          <a:bodyPr lIns="144000" tIns="72000" rIns="108000" bIns="72000">
            <a:noAutofit/>
          </a:bodyPr>
          <a:lstStyle>
            <a:lvl1pPr marL="0" indent="0">
              <a:lnSpc>
                <a:spcPct val="100000"/>
              </a:lnSpc>
              <a:spcBef>
                <a:spcPts val="600"/>
              </a:spcBef>
              <a:buNone/>
              <a:defRPr sz="1200">
                <a:solidFill>
                  <a:schemeClr val="bg1"/>
                </a:solidFill>
                <a:latin typeface="+mn-lt"/>
              </a:defRPr>
            </a:lvl1pPr>
          </a:lstStyle>
          <a:p>
            <a:pPr lvl="0"/>
            <a:r>
              <a:rPr lang="en-US" dirty="0"/>
              <a:t>Click to add a title</a:t>
            </a:r>
          </a:p>
        </p:txBody>
      </p:sp>
      <p:sp>
        <p:nvSpPr>
          <p:cNvPr id="25" name="Text Placeholder 4"/>
          <p:cNvSpPr>
            <a:spLocks noGrp="1"/>
          </p:cNvSpPr>
          <p:nvPr>
            <p:ph type="body" sz="quarter" idx="27" hasCustomPrompt="1"/>
          </p:nvPr>
        </p:nvSpPr>
        <p:spPr>
          <a:xfrm>
            <a:off x="383607" y="735013"/>
            <a:ext cx="8365106" cy="215900"/>
          </a:xfrm>
          <a:prstGeom prst="rect">
            <a:avLst/>
          </a:prstGeom>
        </p:spPr>
        <p:txBody>
          <a:bodyPr lIns="0" tIns="0" rIns="0" bIns="0">
            <a:noAutofit/>
          </a:bodyPr>
          <a:lstStyle>
            <a:lvl1pPr marL="0" indent="0" algn="ctr">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delete this placeholder if not needed</a:t>
            </a:r>
          </a:p>
        </p:txBody>
      </p:sp>
      <p:sp>
        <p:nvSpPr>
          <p:cNvPr id="34" name="Text Placeholder 23">
            <a:extLst>
              <a:ext uri="{FF2B5EF4-FFF2-40B4-BE49-F238E27FC236}">
                <a16:creationId xmlns:a16="http://schemas.microsoft.com/office/drawing/2014/main" id="{468BF5AF-81DA-0047-8305-35D40B2EBC43}"/>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35" name="Text Placeholder 26">
            <a:extLst>
              <a:ext uri="{FF2B5EF4-FFF2-40B4-BE49-F238E27FC236}">
                <a16:creationId xmlns:a16="http://schemas.microsoft.com/office/drawing/2014/main" id="{EAA99AB4-2A2D-DD4E-B3AD-9232B90AE578}"/>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36" name="Text Placeholder 26">
            <a:extLst>
              <a:ext uri="{FF2B5EF4-FFF2-40B4-BE49-F238E27FC236}">
                <a16:creationId xmlns:a16="http://schemas.microsoft.com/office/drawing/2014/main" id="{FC342B37-F051-5B4F-919E-007E591FC85E}"/>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37" name="Text Placeholder 26">
            <a:extLst>
              <a:ext uri="{FF2B5EF4-FFF2-40B4-BE49-F238E27FC236}">
                <a16:creationId xmlns:a16="http://schemas.microsoft.com/office/drawing/2014/main" id="{F51499E3-A489-5343-AD4D-63A037452E77}"/>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38" name="Text Placeholder 26">
            <a:extLst>
              <a:ext uri="{FF2B5EF4-FFF2-40B4-BE49-F238E27FC236}">
                <a16:creationId xmlns:a16="http://schemas.microsoft.com/office/drawing/2014/main" id="{ACC7175E-368E-E843-85BF-C4FE6583C523}"/>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39" name="Text Placeholder 26">
            <a:extLst>
              <a:ext uri="{FF2B5EF4-FFF2-40B4-BE49-F238E27FC236}">
                <a16:creationId xmlns:a16="http://schemas.microsoft.com/office/drawing/2014/main" id="{B982CB4D-49A3-D342-A775-7F017A178CF6}"/>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0" name="Text Placeholder 26">
            <a:extLst>
              <a:ext uri="{FF2B5EF4-FFF2-40B4-BE49-F238E27FC236}">
                <a16:creationId xmlns:a16="http://schemas.microsoft.com/office/drawing/2014/main" id="{A30E53D8-23CB-0D4F-8125-BBF43B5528D9}"/>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1601548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uge phrase">
    <p:spTree>
      <p:nvGrpSpPr>
        <p:cNvPr id="1" name=""/>
        <p:cNvGrpSpPr/>
        <p:nvPr/>
      </p:nvGrpSpPr>
      <p:grpSpPr>
        <a:xfrm>
          <a:off x="0" y="0"/>
          <a:ext cx="0" cy="0"/>
          <a:chOff x="0" y="0"/>
          <a:chExt cx="0" cy="0"/>
        </a:xfrm>
      </p:grpSpPr>
      <p:sp>
        <p:nvSpPr>
          <p:cNvPr id="6" name="Text Placeholder 5"/>
          <p:cNvSpPr>
            <a:spLocks noGrp="1"/>
          </p:cNvSpPr>
          <p:nvPr>
            <p:ph type="body" sz="quarter" idx="17" hasCustomPrompt="1"/>
          </p:nvPr>
        </p:nvSpPr>
        <p:spPr>
          <a:xfrm>
            <a:off x="374650" y="1301302"/>
            <a:ext cx="8374063" cy="2140982"/>
          </a:xfrm>
          <a:prstGeom prst="rect">
            <a:avLst/>
          </a:prstGeom>
        </p:spPr>
        <p:txBody>
          <a:bodyPr anchor="ctr"/>
          <a:lstStyle>
            <a:lvl1pPr marL="0" indent="0" algn="ctr">
              <a:lnSpc>
                <a:spcPct val="100000"/>
              </a:lnSpc>
              <a:spcBef>
                <a:spcPts val="0"/>
              </a:spcBef>
              <a:buNone/>
              <a:defRPr sz="2400">
                <a:solidFill>
                  <a:schemeClr val="bg2"/>
                </a:solidFill>
                <a:latin typeface="+mj-lt"/>
              </a:defRPr>
            </a:lvl1pPr>
            <a:lvl2pPr marL="342900" indent="0" algn="ctr">
              <a:lnSpc>
                <a:spcPct val="100000"/>
              </a:lnSpc>
              <a:spcBef>
                <a:spcPts val="0"/>
              </a:spcBef>
              <a:buNone/>
              <a:defRPr/>
            </a:lvl2pPr>
            <a:lvl3pPr marL="685800" indent="0" algn="ctr">
              <a:lnSpc>
                <a:spcPct val="100000"/>
              </a:lnSpc>
              <a:spcBef>
                <a:spcPts val="0"/>
              </a:spcBef>
              <a:buNone/>
              <a:defRPr/>
            </a:lvl3pPr>
            <a:lvl4pPr marL="1028700" indent="0" algn="ctr">
              <a:lnSpc>
                <a:spcPct val="100000"/>
              </a:lnSpc>
              <a:spcBef>
                <a:spcPts val="0"/>
              </a:spcBef>
              <a:buNone/>
              <a:defRPr/>
            </a:lvl4pPr>
            <a:lvl5pPr marL="1371600" indent="0" algn="ctr">
              <a:lnSpc>
                <a:spcPct val="100000"/>
              </a:lnSpc>
              <a:spcBef>
                <a:spcPts val="0"/>
              </a:spcBef>
              <a:buNone/>
              <a:defRPr/>
            </a:lvl5pPr>
          </a:lstStyle>
          <a:p>
            <a:pPr lvl="0"/>
            <a:r>
              <a:rPr lang="en-US" dirty="0"/>
              <a:t>Click to add a quote or a phrase</a:t>
            </a:r>
          </a:p>
        </p:txBody>
      </p:sp>
      <p:sp>
        <p:nvSpPr>
          <p:cNvPr id="12" name="Text Placeholder 11"/>
          <p:cNvSpPr>
            <a:spLocks noGrp="1"/>
          </p:cNvSpPr>
          <p:nvPr>
            <p:ph type="body" sz="quarter" idx="18" hasCustomPrompt="1"/>
          </p:nvPr>
        </p:nvSpPr>
        <p:spPr>
          <a:xfrm>
            <a:off x="374650" y="3509589"/>
            <a:ext cx="8374063" cy="649288"/>
          </a:xfrm>
          <a:prstGeom prst="rect">
            <a:avLst/>
          </a:prstGeom>
        </p:spPr>
        <p:txBody>
          <a:bodyPr/>
          <a:lstStyle>
            <a:lvl1pPr marL="0" indent="0" algn="ctr">
              <a:buNone/>
              <a:defRPr sz="1600" baseline="0">
                <a:solidFill>
                  <a:schemeClr val="bg2"/>
                </a:solidFill>
              </a:defRPr>
            </a:lvl1pPr>
          </a:lstStyle>
          <a:p>
            <a:pPr lvl="0"/>
            <a:r>
              <a:rPr lang="en-US" dirty="0"/>
              <a:t>Click to add an author or delete if not needed</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4151748" y="452229"/>
            <a:ext cx="737150" cy="714584"/>
          </a:xfrm>
          <a:prstGeom prst="rect">
            <a:avLst/>
          </a:prstGeom>
        </p:spPr>
      </p:pic>
      <p:sp>
        <p:nvSpPr>
          <p:cNvPr id="18" name="Text Placeholder 23">
            <a:extLst>
              <a:ext uri="{FF2B5EF4-FFF2-40B4-BE49-F238E27FC236}">
                <a16:creationId xmlns:a16="http://schemas.microsoft.com/office/drawing/2014/main" id="{79F9E387-CCD4-564D-B7AA-67AB7E071641}"/>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9" name="Text Placeholder 26">
            <a:extLst>
              <a:ext uri="{FF2B5EF4-FFF2-40B4-BE49-F238E27FC236}">
                <a16:creationId xmlns:a16="http://schemas.microsoft.com/office/drawing/2014/main" id="{3823A2BF-3DE0-FD4E-A08A-84C77F27D75C}"/>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23" name="Text Placeholder 26">
            <a:extLst>
              <a:ext uri="{FF2B5EF4-FFF2-40B4-BE49-F238E27FC236}">
                <a16:creationId xmlns:a16="http://schemas.microsoft.com/office/drawing/2014/main" id="{62EB47F8-9141-E740-9618-DCD964BE2AB3}"/>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4" name="Text Placeholder 26">
            <a:extLst>
              <a:ext uri="{FF2B5EF4-FFF2-40B4-BE49-F238E27FC236}">
                <a16:creationId xmlns:a16="http://schemas.microsoft.com/office/drawing/2014/main" id="{F02455EB-6503-534A-926F-88BED8CF363E}"/>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5" name="Text Placeholder 26">
            <a:extLst>
              <a:ext uri="{FF2B5EF4-FFF2-40B4-BE49-F238E27FC236}">
                <a16:creationId xmlns:a16="http://schemas.microsoft.com/office/drawing/2014/main" id="{456B7CCC-BAA1-1C4D-9515-D99580656E4C}"/>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6" name="Text Placeholder 26">
            <a:extLst>
              <a:ext uri="{FF2B5EF4-FFF2-40B4-BE49-F238E27FC236}">
                <a16:creationId xmlns:a16="http://schemas.microsoft.com/office/drawing/2014/main" id="{18675AB5-DB9F-AB46-8C98-6DD3DB3269BF}"/>
              </a:ext>
            </a:extLst>
          </p:cNvPr>
          <p:cNvSpPr>
            <a:spLocks noGrp="1"/>
          </p:cNvSpPr>
          <p:nvPr>
            <p:ph type="body" sz="quarter" idx="19"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7" name="Text Placeholder 26">
            <a:extLst>
              <a:ext uri="{FF2B5EF4-FFF2-40B4-BE49-F238E27FC236}">
                <a16:creationId xmlns:a16="http://schemas.microsoft.com/office/drawing/2014/main" id="{3B16CFFE-9B41-874E-9D1D-967B293C1726}"/>
              </a:ext>
            </a:extLst>
          </p:cNvPr>
          <p:cNvSpPr>
            <a:spLocks noGrp="1"/>
          </p:cNvSpPr>
          <p:nvPr>
            <p:ph type="body" sz="quarter" idx="20"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2136821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4679950" y="232215"/>
            <a:ext cx="4464050" cy="4319147"/>
          </a:xfrm>
          <a:prstGeom prst="rect">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5" name="Title 1">
            <a:extLst>
              <a:ext uri="{FF2B5EF4-FFF2-40B4-BE49-F238E27FC236}">
                <a16:creationId xmlns:a16="http://schemas.microsoft.com/office/drawing/2014/main" id="{6AB8503B-202C-F74A-92E0-21BBEDB5F56E}"/>
              </a:ext>
            </a:extLst>
          </p:cNvPr>
          <p:cNvSpPr>
            <a:spLocks noGrp="1"/>
          </p:cNvSpPr>
          <p:nvPr>
            <p:ph type="title" hasCustomPrompt="1"/>
          </p:nvPr>
        </p:nvSpPr>
        <p:spPr>
          <a:xfrm>
            <a:off x="385733" y="237758"/>
            <a:ext cx="4078317" cy="713155"/>
          </a:xfrm>
        </p:spPr>
        <p:txBody>
          <a:bodyPr>
            <a:noAutofit/>
          </a:bodyPr>
          <a:lstStyle>
            <a:lvl1pPr>
              <a:defRPr>
                <a:latin typeface="+mj-lt"/>
              </a:defRPr>
            </a:lvl1pPr>
          </a:lstStyle>
          <a:p>
            <a:r>
              <a:rPr lang="en-US" dirty="0"/>
              <a:t>Click to add a title</a:t>
            </a:r>
          </a:p>
        </p:txBody>
      </p:sp>
      <p:sp>
        <p:nvSpPr>
          <p:cNvPr id="19"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374651" y="1166813"/>
            <a:ext cx="4089400" cy="3384549"/>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23">
            <a:extLst>
              <a:ext uri="{FF2B5EF4-FFF2-40B4-BE49-F238E27FC236}">
                <a16:creationId xmlns:a16="http://schemas.microsoft.com/office/drawing/2014/main" id="{3255B7D1-1ADA-5440-ACAE-35867F35FBD9}"/>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3" name="Text Placeholder 26">
            <a:extLst>
              <a:ext uri="{FF2B5EF4-FFF2-40B4-BE49-F238E27FC236}">
                <a16:creationId xmlns:a16="http://schemas.microsoft.com/office/drawing/2014/main" id="{92BB8651-83AC-5847-86B8-81E96E6E04C4}"/>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4" name="Text Placeholder 26">
            <a:extLst>
              <a:ext uri="{FF2B5EF4-FFF2-40B4-BE49-F238E27FC236}">
                <a16:creationId xmlns:a16="http://schemas.microsoft.com/office/drawing/2014/main" id="{F0B8959D-AB0B-A246-8536-33D36E70910A}"/>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5" name="Text Placeholder 26">
            <a:extLst>
              <a:ext uri="{FF2B5EF4-FFF2-40B4-BE49-F238E27FC236}">
                <a16:creationId xmlns:a16="http://schemas.microsoft.com/office/drawing/2014/main" id="{1308344B-214F-8C4E-AA42-4562790E777A}"/>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2" name="Text Placeholder 26">
            <a:extLst>
              <a:ext uri="{FF2B5EF4-FFF2-40B4-BE49-F238E27FC236}">
                <a16:creationId xmlns:a16="http://schemas.microsoft.com/office/drawing/2014/main" id="{29764C37-ED1D-404B-B18B-22523F137735}"/>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5" name="Text Placeholder 26">
            <a:extLst>
              <a:ext uri="{FF2B5EF4-FFF2-40B4-BE49-F238E27FC236}">
                <a16:creationId xmlns:a16="http://schemas.microsoft.com/office/drawing/2014/main" id="{9704ADAC-9109-8F4E-89D8-03CCB6209DCD}"/>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6" name="Text Placeholder 26">
            <a:extLst>
              <a:ext uri="{FF2B5EF4-FFF2-40B4-BE49-F238E27FC236}">
                <a16:creationId xmlns:a16="http://schemas.microsoft.com/office/drawing/2014/main" id="{2D07C9D7-31B4-134A-9CE4-F90F87AE575F}"/>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23460775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Pictures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4687935" y="1166813"/>
            <a:ext cx="4060778" cy="2977296"/>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4" name="Text Placeholder 3"/>
          <p:cNvSpPr>
            <a:spLocks noGrp="1"/>
          </p:cNvSpPr>
          <p:nvPr>
            <p:ph type="body" sz="half" idx="2" hasCustomPrompt="1"/>
          </p:nvPr>
        </p:nvSpPr>
        <p:spPr>
          <a:xfrm>
            <a:off x="380192" y="4346209"/>
            <a:ext cx="4083858" cy="205154"/>
          </a:xfrm>
          <a:prstGeom prst="rect">
            <a:avLst/>
          </a:prstGeom>
        </p:spPr>
        <p:txBody>
          <a:bodyPr lIns="0" tIns="0" rIns="0" bIns="0">
            <a:noAutofit/>
          </a:bodyPr>
          <a:lstStyle>
            <a:lvl1pPr marL="0" indent="0">
              <a:lnSpc>
                <a:spcPct val="100000"/>
              </a:lnSpc>
              <a:spcBef>
                <a:spcPts val="600"/>
              </a:spcBef>
              <a:buNone/>
              <a:defRPr sz="12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5" name="Title 1">
            <a:extLst>
              <a:ext uri="{FF2B5EF4-FFF2-40B4-BE49-F238E27FC236}">
                <a16:creationId xmlns:a16="http://schemas.microsoft.com/office/drawing/2014/main" id="{6AB8503B-202C-F74A-92E0-21BBEDB5F56E}"/>
              </a:ext>
            </a:extLst>
          </p:cNvPr>
          <p:cNvSpPr>
            <a:spLocks noGrp="1"/>
          </p:cNvSpPr>
          <p:nvPr>
            <p:ph type="title" hasCustomPrompt="1"/>
          </p:nvPr>
        </p:nvSpPr>
        <p:spPr>
          <a:xfrm>
            <a:off x="385733" y="237758"/>
            <a:ext cx="8362980" cy="713155"/>
          </a:xfrm>
        </p:spPr>
        <p:txBody>
          <a:bodyPr>
            <a:noAutofit/>
          </a:bodyPr>
          <a:lstStyle>
            <a:lvl1pPr>
              <a:defRPr>
                <a:latin typeface="+mj-lt"/>
              </a:defRPr>
            </a:lvl1pPr>
          </a:lstStyle>
          <a:p>
            <a:r>
              <a:rPr lang="en-US" dirty="0"/>
              <a:t>Click to add a title</a:t>
            </a:r>
          </a:p>
        </p:txBody>
      </p:sp>
      <p:sp>
        <p:nvSpPr>
          <p:cNvPr id="6" name="Picture Placeholder 2">
            <a:extLst>
              <a:ext uri="{FF2B5EF4-FFF2-40B4-BE49-F238E27FC236}">
                <a16:creationId xmlns:a16="http://schemas.microsoft.com/office/drawing/2014/main" id="{2F268005-949A-104A-88C9-50A2B2128201}"/>
              </a:ext>
            </a:extLst>
          </p:cNvPr>
          <p:cNvSpPr>
            <a:spLocks noGrp="1" noChangeAspect="1"/>
          </p:cNvSpPr>
          <p:nvPr>
            <p:ph type="pic" idx="10" hasCustomPrompt="1"/>
          </p:nvPr>
        </p:nvSpPr>
        <p:spPr>
          <a:xfrm>
            <a:off x="380192" y="1166813"/>
            <a:ext cx="4083858" cy="2977296"/>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7" name="Text Placeholder 3">
            <a:extLst>
              <a:ext uri="{FF2B5EF4-FFF2-40B4-BE49-F238E27FC236}">
                <a16:creationId xmlns:a16="http://schemas.microsoft.com/office/drawing/2014/main" id="{2C063763-F00D-D84B-A55B-3441C4F98F3B}"/>
              </a:ext>
            </a:extLst>
          </p:cNvPr>
          <p:cNvSpPr>
            <a:spLocks noGrp="1"/>
          </p:cNvSpPr>
          <p:nvPr>
            <p:ph type="body" sz="half" idx="11" hasCustomPrompt="1"/>
          </p:nvPr>
        </p:nvSpPr>
        <p:spPr>
          <a:xfrm>
            <a:off x="4682560" y="4346209"/>
            <a:ext cx="4066153" cy="205154"/>
          </a:xfrm>
          <a:prstGeom prst="rect">
            <a:avLst/>
          </a:prstGeom>
        </p:spPr>
        <p:txBody>
          <a:bodyPr lIns="0" tIns="0" rIns="0" bIns="0">
            <a:noAutofit/>
          </a:bodyPr>
          <a:lstStyle>
            <a:lvl1pPr marL="0" indent="0">
              <a:lnSpc>
                <a:spcPct val="100000"/>
              </a:lnSpc>
              <a:spcBef>
                <a:spcPts val="600"/>
              </a:spcBef>
              <a:buNone/>
              <a:defRPr sz="12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14" name="Text Placeholder 23">
            <a:extLst>
              <a:ext uri="{FF2B5EF4-FFF2-40B4-BE49-F238E27FC236}">
                <a16:creationId xmlns:a16="http://schemas.microsoft.com/office/drawing/2014/main" id="{5BCCD079-0812-3741-9FC2-86CC594A636D}"/>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5" name="Text Placeholder 26">
            <a:extLst>
              <a:ext uri="{FF2B5EF4-FFF2-40B4-BE49-F238E27FC236}">
                <a16:creationId xmlns:a16="http://schemas.microsoft.com/office/drawing/2014/main" id="{B770CC56-2F22-6E40-97D6-C787199CC7BB}"/>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6" name="Text Placeholder 26">
            <a:extLst>
              <a:ext uri="{FF2B5EF4-FFF2-40B4-BE49-F238E27FC236}">
                <a16:creationId xmlns:a16="http://schemas.microsoft.com/office/drawing/2014/main" id="{041112D5-7628-3D43-A095-E04F6A5EEF4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7" name="Text Placeholder 26">
            <a:extLst>
              <a:ext uri="{FF2B5EF4-FFF2-40B4-BE49-F238E27FC236}">
                <a16:creationId xmlns:a16="http://schemas.microsoft.com/office/drawing/2014/main" id="{9C9F524D-AFE7-884C-BA8B-48293D0F1557}"/>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4" name="Text Placeholder 26">
            <a:extLst>
              <a:ext uri="{FF2B5EF4-FFF2-40B4-BE49-F238E27FC236}">
                <a16:creationId xmlns:a16="http://schemas.microsoft.com/office/drawing/2014/main" id="{0EBE61AF-E6D6-0345-B9D9-FE4239A9DB75}"/>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6" name="Text Placeholder 26">
            <a:extLst>
              <a:ext uri="{FF2B5EF4-FFF2-40B4-BE49-F238E27FC236}">
                <a16:creationId xmlns:a16="http://schemas.microsoft.com/office/drawing/2014/main" id="{D5E3F163-BA68-8D4F-8D1E-56FBC52EE038}"/>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7" name="Text Placeholder 26">
            <a:extLst>
              <a:ext uri="{FF2B5EF4-FFF2-40B4-BE49-F238E27FC236}">
                <a16:creationId xmlns:a16="http://schemas.microsoft.com/office/drawing/2014/main" id="{C11F2757-12D8-4445-A4AE-8310C6619FCC}"/>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825359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 Pictures with Caption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B8503B-202C-F74A-92E0-21BBEDB5F56E}"/>
              </a:ext>
            </a:extLst>
          </p:cNvPr>
          <p:cNvSpPr>
            <a:spLocks noGrp="1"/>
          </p:cNvSpPr>
          <p:nvPr>
            <p:ph type="title" hasCustomPrompt="1"/>
          </p:nvPr>
        </p:nvSpPr>
        <p:spPr>
          <a:xfrm>
            <a:off x="385733" y="237758"/>
            <a:ext cx="8362980" cy="713155"/>
          </a:xfrm>
        </p:spPr>
        <p:txBody>
          <a:bodyPr>
            <a:noAutofit/>
          </a:bodyPr>
          <a:lstStyle>
            <a:lvl1pPr>
              <a:defRPr>
                <a:latin typeface="+mj-lt"/>
              </a:defRPr>
            </a:lvl1pPr>
          </a:lstStyle>
          <a:p>
            <a:r>
              <a:rPr lang="en-US" dirty="0"/>
              <a:t>Click to add a title</a:t>
            </a:r>
          </a:p>
        </p:txBody>
      </p:sp>
      <p:sp>
        <p:nvSpPr>
          <p:cNvPr id="6" name="Picture Placeholder 2">
            <a:extLst>
              <a:ext uri="{FF2B5EF4-FFF2-40B4-BE49-F238E27FC236}">
                <a16:creationId xmlns:a16="http://schemas.microsoft.com/office/drawing/2014/main" id="{2F268005-949A-104A-88C9-50A2B2128201}"/>
              </a:ext>
            </a:extLst>
          </p:cNvPr>
          <p:cNvSpPr>
            <a:spLocks noGrp="1" noChangeAspect="1"/>
          </p:cNvSpPr>
          <p:nvPr>
            <p:ph type="pic" idx="10" hasCustomPrompt="1"/>
          </p:nvPr>
        </p:nvSpPr>
        <p:spPr>
          <a:xfrm>
            <a:off x="380192" y="950913"/>
            <a:ext cx="2732766" cy="1757311"/>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14" name="Text Placeholder 23">
            <a:extLst>
              <a:ext uri="{FF2B5EF4-FFF2-40B4-BE49-F238E27FC236}">
                <a16:creationId xmlns:a16="http://schemas.microsoft.com/office/drawing/2014/main" id="{5BCCD079-0812-3741-9FC2-86CC594A636D}"/>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5" name="Text Placeholder 26">
            <a:extLst>
              <a:ext uri="{FF2B5EF4-FFF2-40B4-BE49-F238E27FC236}">
                <a16:creationId xmlns:a16="http://schemas.microsoft.com/office/drawing/2014/main" id="{B770CC56-2F22-6E40-97D6-C787199CC7BB}"/>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6" name="Text Placeholder 26">
            <a:extLst>
              <a:ext uri="{FF2B5EF4-FFF2-40B4-BE49-F238E27FC236}">
                <a16:creationId xmlns:a16="http://schemas.microsoft.com/office/drawing/2014/main" id="{041112D5-7628-3D43-A095-E04F6A5EEF4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7" name="Text Placeholder 26">
            <a:extLst>
              <a:ext uri="{FF2B5EF4-FFF2-40B4-BE49-F238E27FC236}">
                <a16:creationId xmlns:a16="http://schemas.microsoft.com/office/drawing/2014/main" id="{9C9F524D-AFE7-884C-BA8B-48293D0F1557}"/>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4" name="Text Placeholder 26">
            <a:extLst>
              <a:ext uri="{FF2B5EF4-FFF2-40B4-BE49-F238E27FC236}">
                <a16:creationId xmlns:a16="http://schemas.microsoft.com/office/drawing/2014/main" id="{0EBE61AF-E6D6-0345-B9D9-FE4239A9DB75}"/>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6" name="Text Placeholder 26">
            <a:extLst>
              <a:ext uri="{FF2B5EF4-FFF2-40B4-BE49-F238E27FC236}">
                <a16:creationId xmlns:a16="http://schemas.microsoft.com/office/drawing/2014/main" id="{D5E3F163-BA68-8D4F-8D1E-56FBC52EE038}"/>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7" name="Text Placeholder 26">
            <a:extLst>
              <a:ext uri="{FF2B5EF4-FFF2-40B4-BE49-F238E27FC236}">
                <a16:creationId xmlns:a16="http://schemas.microsoft.com/office/drawing/2014/main" id="{C11F2757-12D8-4445-A4AE-8310C6619FCC}"/>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4" name="Text Placeholder 3"/>
          <p:cNvSpPr>
            <a:spLocks noGrp="1"/>
          </p:cNvSpPr>
          <p:nvPr>
            <p:ph type="body" sz="half" idx="2" hasCustomPrompt="1"/>
          </p:nvPr>
        </p:nvSpPr>
        <p:spPr>
          <a:xfrm>
            <a:off x="380192" y="2503070"/>
            <a:ext cx="2732766" cy="205154"/>
          </a:xfrm>
          <a:prstGeom prst="rect">
            <a:avLst/>
          </a:prstGeom>
          <a:solidFill>
            <a:schemeClr val="bg2"/>
          </a:solidFill>
        </p:spPr>
        <p:txBody>
          <a:bodyPr lIns="72000" tIns="0" rIns="0" bIns="0" anchor="ctr">
            <a:noAutofit/>
          </a:bodyPr>
          <a:lstStyle>
            <a:lvl1pPr marL="0" indent="0">
              <a:lnSpc>
                <a:spcPct val="100000"/>
              </a:lnSpc>
              <a:spcBef>
                <a:spcPts val="600"/>
              </a:spcBef>
              <a:buNone/>
              <a:defRPr sz="800">
                <a:solidFill>
                  <a:schemeClr val="bg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18" name="Picture Placeholder 2">
            <a:extLst>
              <a:ext uri="{FF2B5EF4-FFF2-40B4-BE49-F238E27FC236}">
                <a16:creationId xmlns:a16="http://schemas.microsoft.com/office/drawing/2014/main" id="{608F9211-9662-436B-9A17-F8D5B2FBE0A3}"/>
              </a:ext>
            </a:extLst>
          </p:cNvPr>
          <p:cNvSpPr>
            <a:spLocks noGrp="1" noChangeAspect="1"/>
          </p:cNvSpPr>
          <p:nvPr>
            <p:ph type="pic" idx="19" hasCustomPrompt="1"/>
          </p:nvPr>
        </p:nvSpPr>
        <p:spPr>
          <a:xfrm>
            <a:off x="3205617" y="950913"/>
            <a:ext cx="2732766" cy="1757311"/>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19" name="Text Placeholder 3">
            <a:extLst>
              <a:ext uri="{FF2B5EF4-FFF2-40B4-BE49-F238E27FC236}">
                <a16:creationId xmlns:a16="http://schemas.microsoft.com/office/drawing/2014/main" id="{E12B2056-5375-4D6C-AE42-28FA280A89CD}"/>
              </a:ext>
            </a:extLst>
          </p:cNvPr>
          <p:cNvSpPr>
            <a:spLocks noGrp="1"/>
          </p:cNvSpPr>
          <p:nvPr>
            <p:ph type="body" sz="half" idx="20" hasCustomPrompt="1"/>
          </p:nvPr>
        </p:nvSpPr>
        <p:spPr>
          <a:xfrm>
            <a:off x="3205617" y="2503070"/>
            <a:ext cx="2732766" cy="205154"/>
          </a:xfrm>
          <a:prstGeom prst="rect">
            <a:avLst/>
          </a:prstGeom>
          <a:solidFill>
            <a:schemeClr val="bg2"/>
          </a:solidFill>
        </p:spPr>
        <p:txBody>
          <a:bodyPr lIns="72000" tIns="0" rIns="0" bIns="0" anchor="ctr">
            <a:noAutofit/>
          </a:bodyPr>
          <a:lstStyle>
            <a:lvl1pPr marL="0" indent="0">
              <a:lnSpc>
                <a:spcPct val="100000"/>
              </a:lnSpc>
              <a:spcBef>
                <a:spcPts val="600"/>
              </a:spcBef>
              <a:buNone/>
              <a:defRPr sz="800">
                <a:solidFill>
                  <a:schemeClr val="bg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20" name="Picture Placeholder 2">
            <a:extLst>
              <a:ext uri="{FF2B5EF4-FFF2-40B4-BE49-F238E27FC236}">
                <a16:creationId xmlns:a16="http://schemas.microsoft.com/office/drawing/2014/main" id="{104D9CD3-B837-45CC-9B34-BBDD0FFEB569}"/>
              </a:ext>
            </a:extLst>
          </p:cNvPr>
          <p:cNvSpPr>
            <a:spLocks noGrp="1" noChangeAspect="1"/>
          </p:cNvSpPr>
          <p:nvPr>
            <p:ph type="pic" idx="21" hasCustomPrompt="1"/>
          </p:nvPr>
        </p:nvSpPr>
        <p:spPr>
          <a:xfrm>
            <a:off x="6025501" y="950913"/>
            <a:ext cx="2732766" cy="1757311"/>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21" name="Text Placeholder 3">
            <a:extLst>
              <a:ext uri="{FF2B5EF4-FFF2-40B4-BE49-F238E27FC236}">
                <a16:creationId xmlns:a16="http://schemas.microsoft.com/office/drawing/2014/main" id="{635D21DC-4D8D-4350-B77D-9FA69A9D124D}"/>
              </a:ext>
            </a:extLst>
          </p:cNvPr>
          <p:cNvSpPr>
            <a:spLocks noGrp="1"/>
          </p:cNvSpPr>
          <p:nvPr>
            <p:ph type="body" sz="half" idx="22" hasCustomPrompt="1"/>
          </p:nvPr>
        </p:nvSpPr>
        <p:spPr>
          <a:xfrm>
            <a:off x="6025501" y="2503070"/>
            <a:ext cx="2732766" cy="205154"/>
          </a:xfrm>
          <a:prstGeom prst="rect">
            <a:avLst/>
          </a:prstGeom>
          <a:solidFill>
            <a:schemeClr val="bg2"/>
          </a:solidFill>
        </p:spPr>
        <p:txBody>
          <a:bodyPr lIns="72000" tIns="0" rIns="0" bIns="0" anchor="ctr">
            <a:noAutofit/>
          </a:bodyPr>
          <a:lstStyle>
            <a:lvl1pPr marL="0" indent="0">
              <a:lnSpc>
                <a:spcPct val="100000"/>
              </a:lnSpc>
              <a:spcBef>
                <a:spcPts val="600"/>
              </a:spcBef>
              <a:buNone/>
              <a:defRPr sz="800">
                <a:solidFill>
                  <a:schemeClr val="bg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43" name="Picture Placeholder 2">
            <a:extLst>
              <a:ext uri="{FF2B5EF4-FFF2-40B4-BE49-F238E27FC236}">
                <a16:creationId xmlns:a16="http://schemas.microsoft.com/office/drawing/2014/main" id="{4DA12252-C8BC-4988-A117-E278FF9B7E21}"/>
              </a:ext>
            </a:extLst>
          </p:cNvPr>
          <p:cNvSpPr>
            <a:spLocks noGrp="1" noChangeAspect="1"/>
          </p:cNvSpPr>
          <p:nvPr>
            <p:ph type="pic" idx="23" hasCustomPrompt="1"/>
          </p:nvPr>
        </p:nvSpPr>
        <p:spPr>
          <a:xfrm>
            <a:off x="380192" y="2794052"/>
            <a:ext cx="2732766" cy="1757311"/>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44" name="Text Placeholder 3">
            <a:extLst>
              <a:ext uri="{FF2B5EF4-FFF2-40B4-BE49-F238E27FC236}">
                <a16:creationId xmlns:a16="http://schemas.microsoft.com/office/drawing/2014/main" id="{BF9387CF-05C3-415E-A667-04A95A0AC555}"/>
              </a:ext>
            </a:extLst>
          </p:cNvPr>
          <p:cNvSpPr>
            <a:spLocks noGrp="1"/>
          </p:cNvSpPr>
          <p:nvPr>
            <p:ph type="body" sz="half" idx="24" hasCustomPrompt="1"/>
          </p:nvPr>
        </p:nvSpPr>
        <p:spPr>
          <a:xfrm>
            <a:off x="380192" y="4346209"/>
            <a:ext cx="2732766" cy="205154"/>
          </a:xfrm>
          <a:prstGeom prst="rect">
            <a:avLst/>
          </a:prstGeom>
          <a:solidFill>
            <a:schemeClr val="bg2"/>
          </a:solidFill>
        </p:spPr>
        <p:txBody>
          <a:bodyPr lIns="72000" tIns="0" rIns="0" bIns="0" anchor="ctr">
            <a:noAutofit/>
          </a:bodyPr>
          <a:lstStyle>
            <a:lvl1pPr marL="0" indent="0">
              <a:lnSpc>
                <a:spcPct val="100000"/>
              </a:lnSpc>
              <a:spcBef>
                <a:spcPts val="600"/>
              </a:spcBef>
              <a:buNone/>
              <a:defRPr sz="800">
                <a:solidFill>
                  <a:schemeClr val="bg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45" name="Picture Placeholder 2">
            <a:extLst>
              <a:ext uri="{FF2B5EF4-FFF2-40B4-BE49-F238E27FC236}">
                <a16:creationId xmlns:a16="http://schemas.microsoft.com/office/drawing/2014/main" id="{C16350F7-2842-4A54-B409-CC61E596A5B7}"/>
              </a:ext>
            </a:extLst>
          </p:cNvPr>
          <p:cNvSpPr>
            <a:spLocks noGrp="1" noChangeAspect="1"/>
          </p:cNvSpPr>
          <p:nvPr>
            <p:ph type="pic" idx="25" hasCustomPrompt="1"/>
          </p:nvPr>
        </p:nvSpPr>
        <p:spPr>
          <a:xfrm>
            <a:off x="3205617" y="2794052"/>
            <a:ext cx="2732766" cy="1757311"/>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46" name="Text Placeholder 3">
            <a:extLst>
              <a:ext uri="{FF2B5EF4-FFF2-40B4-BE49-F238E27FC236}">
                <a16:creationId xmlns:a16="http://schemas.microsoft.com/office/drawing/2014/main" id="{9BE31346-C943-4C5E-B018-EC3AA8C44BF6}"/>
              </a:ext>
            </a:extLst>
          </p:cNvPr>
          <p:cNvSpPr>
            <a:spLocks noGrp="1"/>
          </p:cNvSpPr>
          <p:nvPr>
            <p:ph type="body" sz="half" idx="26" hasCustomPrompt="1"/>
          </p:nvPr>
        </p:nvSpPr>
        <p:spPr>
          <a:xfrm>
            <a:off x="3205617" y="4346209"/>
            <a:ext cx="2732766" cy="205154"/>
          </a:xfrm>
          <a:prstGeom prst="rect">
            <a:avLst/>
          </a:prstGeom>
          <a:solidFill>
            <a:schemeClr val="bg2"/>
          </a:solidFill>
        </p:spPr>
        <p:txBody>
          <a:bodyPr lIns="72000" tIns="0" rIns="0" bIns="0" anchor="ctr">
            <a:noAutofit/>
          </a:bodyPr>
          <a:lstStyle>
            <a:lvl1pPr marL="0" indent="0">
              <a:lnSpc>
                <a:spcPct val="100000"/>
              </a:lnSpc>
              <a:spcBef>
                <a:spcPts val="600"/>
              </a:spcBef>
              <a:buNone/>
              <a:defRPr sz="800">
                <a:solidFill>
                  <a:schemeClr val="bg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47" name="Picture Placeholder 2">
            <a:extLst>
              <a:ext uri="{FF2B5EF4-FFF2-40B4-BE49-F238E27FC236}">
                <a16:creationId xmlns:a16="http://schemas.microsoft.com/office/drawing/2014/main" id="{0F9CCA42-8EFC-4237-85CA-71780CD04D4E}"/>
              </a:ext>
            </a:extLst>
          </p:cNvPr>
          <p:cNvSpPr>
            <a:spLocks noGrp="1" noChangeAspect="1"/>
          </p:cNvSpPr>
          <p:nvPr>
            <p:ph type="pic" idx="27" hasCustomPrompt="1"/>
          </p:nvPr>
        </p:nvSpPr>
        <p:spPr>
          <a:xfrm>
            <a:off x="6025501" y="2794052"/>
            <a:ext cx="2732766" cy="1757311"/>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48" name="Text Placeholder 3">
            <a:extLst>
              <a:ext uri="{FF2B5EF4-FFF2-40B4-BE49-F238E27FC236}">
                <a16:creationId xmlns:a16="http://schemas.microsoft.com/office/drawing/2014/main" id="{2CD7ADFA-F401-44EC-953A-5466934CAD4A}"/>
              </a:ext>
            </a:extLst>
          </p:cNvPr>
          <p:cNvSpPr>
            <a:spLocks noGrp="1"/>
          </p:cNvSpPr>
          <p:nvPr>
            <p:ph type="body" sz="half" idx="28" hasCustomPrompt="1"/>
          </p:nvPr>
        </p:nvSpPr>
        <p:spPr>
          <a:xfrm>
            <a:off x="6025501" y="4346209"/>
            <a:ext cx="2732766" cy="205154"/>
          </a:xfrm>
          <a:prstGeom prst="rect">
            <a:avLst/>
          </a:prstGeom>
          <a:solidFill>
            <a:schemeClr val="bg2"/>
          </a:solidFill>
        </p:spPr>
        <p:txBody>
          <a:bodyPr lIns="72000" tIns="0" rIns="0" bIns="0" anchor="ctr">
            <a:noAutofit/>
          </a:bodyPr>
          <a:lstStyle>
            <a:lvl1pPr marL="0" indent="0">
              <a:lnSpc>
                <a:spcPct val="100000"/>
              </a:lnSpc>
              <a:spcBef>
                <a:spcPts val="600"/>
              </a:spcBef>
              <a:buNone/>
              <a:defRPr sz="800">
                <a:solidFill>
                  <a:schemeClr val="bg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Tree>
    <p:extLst>
      <p:ext uri="{BB962C8B-B14F-4D97-AF65-F5344CB8AC3E}">
        <p14:creationId xmlns:p14="http://schemas.microsoft.com/office/powerpoint/2010/main" val="37001792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ong Picture with Caption">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380192" y="4349261"/>
            <a:ext cx="4083858" cy="205154"/>
          </a:xfrm>
          <a:prstGeom prst="rect">
            <a:avLst/>
          </a:prstGeom>
        </p:spPr>
        <p:txBody>
          <a:bodyPr lIns="0" tIns="0" rIns="0" bIns="0">
            <a:noAutofit/>
          </a:bodyPr>
          <a:lstStyle>
            <a:lvl1pPr marL="0" indent="0">
              <a:lnSpc>
                <a:spcPct val="100000"/>
              </a:lnSpc>
              <a:spcBef>
                <a:spcPts val="600"/>
              </a:spcBef>
              <a:buNone/>
              <a:defRPr sz="12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5" name="Title 1">
            <a:extLst>
              <a:ext uri="{FF2B5EF4-FFF2-40B4-BE49-F238E27FC236}">
                <a16:creationId xmlns:a16="http://schemas.microsoft.com/office/drawing/2014/main" id="{6AB8503B-202C-F74A-92E0-21BBEDB5F56E}"/>
              </a:ext>
            </a:extLst>
          </p:cNvPr>
          <p:cNvSpPr>
            <a:spLocks noGrp="1"/>
          </p:cNvSpPr>
          <p:nvPr>
            <p:ph type="title" hasCustomPrompt="1"/>
          </p:nvPr>
        </p:nvSpPr>
        <p:spPr>
          <a:xfrm>
            <a:off x="385733" y="237758"/>
            <a:ext cx="8362980" cy="713155"/>
          </a:xfrm>
        </p:spPr>
        <p:txBody>
          <a:bodyPr>
            <a:noAutofit/>
          </a:bodyPr>
          <a:lstStyle>
            <a:lvl1pPr>
              <a:defRPr>
                <a:latin typeface="+mj-lt"/>
              </a:defRPr>
            </a:lvl1pPr>
          </a:lstStyle>
          <a:p>
            <a:r>
              <a:rPr lang="en-US" dirty="0"/>
              <a:t>Click to add a title</a:t>
            </a:r>
          </a:p>
        </p:txBody>
      </p:sp>
      <p:sp>
        <p:nvSpPr>
          <p:cNvPr id="6" name="Picture Placeholder 2">
            <a:extLst>
              <a:ext uri="{FF2B5EF4-FFF2-40B4-BE49-F238E27FC236}">
                <a16:creationId xmlns:a16="http://schemas.microsoft.com/office/drawing/2014/main" id="{2F268005-949A-104A-88C9-50A2B2128201}"/>
              </a:ext>
            </a:extLst>
          </p:cNvPr>
          <p:cNvSpPr>
            <a:spLocks noGrp="1" noChangeAspect="1"/>
          </p:cNvSpPr>
          <p:nvPr>
            <p:ph type="pic" idx="10" hasCustomPrompt="1"/>
          </p:nvPr>
        </p:nvSpPr>
        <p:spPr>
          <a:xfrm>
            <a:off x="380191" y="1166813"/>
            <a:ext cx="8368521" cy="2977296"/>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12" name="Text Placeholder 23">
            <a:extLst>
              <a:ext uri="{FF2B5EF4-FFF2-40B4-BE49-F238E27FC236}">
                <a16:creationId xmlns:a16="http://schemas.microsoft.com/office/drawing/2014/main" id="{2AB40743-0D51-FC43-860F-D165B9F64520}"/>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3" name="Text Placeholder 26">
            <a:extLst>
              <a:ext uri="{FF2B5EF4-FFF2-40B4-BE49-F238E27FC236}">
                <a16:creationId xmlns:a16="http://schemas.microsoft.com/office/drawing/2014/main" id="{2BB892A0-5078-7E4B-8379-EE5B73469608}"/>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4" name="Text Placeholder 26">
            <a:extLst>
              <a:ext uri="{FF2B5EF4-FFF2-40B4-BE49-F238E27FC236}">
                <a16:creationId xmlns:a16="http://schemas.microsoft.com/office/drawing/2014/main" id="{4ABA63E8-9CE8-8743-B938-3E62E862A01D}"/>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5" name="Text Placeholder 26">
            <a:extLst>
              <a:ext uri="{FF2B5EF4-FFF2-40B4-BE49-F238E27FC236}">
                <a16:creationId xmlns:a16="http://schemas.microsoft.com/office/drawing/2014/main" id="{12B1A276-60D6-F34F-9CE3-462582373166}"/>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6" name="Text Placeholder 26">
            <a:extLst>
              <a:ext uri="{FF2B5EF4-FFF2-40B4-BE49-F238E27FC236}">
                <a16:creationId xmlns:a16="http://schemas.microsoft.com/office/drawing/2014/main" id="{E41C6996-F903-3B4C-B290-30E34B849DDA}"/>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4" name="Text Placeholder 26">
            <a:extLst>
              <a:ext uri="{FF2B5EF4-FFF2-40B4-BE49-F238E27FC236}">
                <a16:creationId xmlns:a16="http://schemas.microsoft.com/office/drawing/2014/main" id="{00F4E520-EB49-9446-8CA2-893CC443F1A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5" name="Text Placeholder 26">
            <a:extLst>
              <a:ext uri="{FF2B5EF4-FFF2-40B4-BE49-F238E27FC236}">
                <a16:creationId xmlns:a16="http://schemas.microsoft.com/office/drawing/2014/main" id="{51A9EBBA-85CD-DD47-B559-5F865F9F6BE4}"/>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1417462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9" name="Text Placeholder 23">
            <a:extLst>
              <a:ext uri="{FF2B5EF4-FFF2-40B4-BE49-F238E27FC236}">
                <a16:creationId xmlns:a16="http://schemas.microsoft.com/office/drawing/2014/main" id="{C8E943A6-EFD0-D640-8A2A-5E1432B7CE84}"/>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0" name="Text Placeholder 26">
            <a:extLst>
              <a:ext uri="{FF2B5EF4-FFF2-40B4-BE49-F238E27FC236}">
                <a16:creationId xmlns:a16="http://schemas.microsoft.com/office/drawing/2014/main" id="{0229077E-87E5-5043-BE59-F81CAF7335DD}"/>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1" name="Text Placeholder 26">
            <a:extLst>
              <a:ext uri="{FF2B5EF4-FFF2-40B4-BE49-F238E27FC236}">
                <a16:creationId xmlns:a16="http://schemas.microsoft.com/office/drawing/2014/main" id="{389191BB-4210-964A-A89E-9B973C000366}"/>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8" name="Text Placeholder 26">
            <a:extLst>
              <a:ext uri="{FF2B5EF4-FFF2-40B4-BE49-F238E27FC236}">
                <a16:creationId xmlns:a16="http://schemas.microsoft.com/office/drawing/2014/main" id="{D653EC59-BFA2-B74F-A9E5-48C35D99D0B0}"/>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9" name="Text Placeholder 26">
            <a:extLst>
              <a:ext uri="{FF2B5EF4-FFF2-40B4-BE49-F238E27FC236}">
                <a16:creationId xmlns:a16="http://schemas.microsoft.com/office/drawing/2014/main" id="{59DCD9D4-BD3A-4E4A-96C4-BAAF9F7E4C1B}"/>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1" name="Text Placeholder 26">
            <a:extLst>
              <a:ext uri="{FF2B5EF4-FFF2-40B4-BE49-F238E27FC236}">
                <a16:creationId xmlns:a16="http://schemas.microsoft.com/office/drawing/2014/main" id="{A7000C3D-81CD-5D41-8EA2-5856172BF25D}"/>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2" name="Text Placeholder 26">
            <a:extLst>
              <a:ext uri="{FF2B5EF4-FFF2-40B4-BE49-F238E27FC236}">
                <a16:creationId xmlns:a16="http://schemas.microsoft.com/office/drawing/2014/main" id="{BDF83980-7FD2-9D4B-9E08-31924F1CC9E8}"/>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42178005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full info">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045D8B-B945-4DAC-8165-1C7A2F679FCE}"/>
              </a:ext>
            </a:extLst>
          </p:cNvPr>
          <p:cNvSpPr/>
          <p:nvPr userDrawn="1"/>
        </p:nvSpPr>
        <p:spPr>
          <a:xfrm>
            <a:off x="0" y="0"/>
            <a:ext cx="9144000" cy="5143500"/>
          </a:xfrm>
          <a:prstGeom prst="rect">
            <a:avLst/>
          </a:prstGeom>
          <a:gradFill>
            <a:gsLst>
              <a:gs pos="70000">
                <a:srgbClr val="0C2090"/>
              </a:gs>
              <a:gs pos="0">
                <a:schemeClr val="bg2"/>
              </a:gs>
              <a:gs pos="100000">
                <a:srgbClr val="1920D6"/>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pic>
        <p:nvPicPr>
          <p:cNvPr id="23" name="Graphic 22">
            <a:extLst>
              <a:ext uri="{FF2B5EF4-FFF2-40B4-BE49-F238E27FC236}">
                <a16:creationId xmlns:a16="http://schemas.microsoft.com/office/drawing/2014/main" id="{972FD9EF-221E-4AA1-831F-16DDAAE7FE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4512" y="345873"/>
            <a:ext cx="1947826" cy="396000"/>
          </a:xfrm>
          <a:prstGeom prst="rect">
            <a:avLst/>
          </a:prstGeom>
        </p:spPr>
      </p:pic>
      <p:sp>
        <p:nvSpPr>
          <p:cNvPr id="5" name="Title 4">
            <a:extLst>
              <a:ext uri="{FF2B5EF4-FFF2-40B4-BE49-F238E27FC236}">
                <a16:creationId xmlns:a16="http://schemas.microsoft.com/office/drawing/2014/main" id="{50ED2B15-3C94-0649-8170-9C8B1A3F2C89}"/>
              </a:ext>
            </a:extLst>
          </p:cNvPr>
          <p:cNvSpPr>
            <a:spLocks noGrp="1"/>
          </p:cNvSpPr>
          <p:nvPr userDrawn="1">
            <p:ph type="title" hasCustomPrompt="1"/>
          </p:nvPr>
        </p:nvSpPr>
        <p:spPr>
          <a:xfrm>
            <a:off x="381001" y="1492395"/>
            <a:ext cx="8384582" cy="1142180"/>
          </a:xfrm>
        </p:spPr>
        <p:txBody>
          <a:bodyPr anchor="t">
            <a:noAutofit/>
          </a:bodyPr>
          <a:lstStyle>
            <a:lvl1pPr>
              <a:defRPr sz="4400">
                <a:solidFill>
                  <a:schemeClr val="bg1"/>
                </a:solidFill>
                <a:latin typeface="+mj-lt"/>
              </a:defRPr>
            </a:lvl1pPr>
          </a:lstStyle>
          <a:p>
            <a:r>
              <a:rPr lang="en-US" dirty="0"/>
              <a:t>Click to add a title. </a:t>
            </a:r>
            <a:br>
              <a:rPr lang="en-US" dirty="0"/>
            </a:br>
            <a:r>
              <a:rPr lang="en-US" dirty="0"/>
              <a:t>Please be short and clear</a:t>
            </a:r>
            <a:endParaRPr lang="en-US" dirty="0">
              <a:solidFill>
                <a:schemeClr val="bg1"/>
              </a:solidFill>
              <a:latin typeface="Arial" panose="020B0604020202020204" pitchFamily="34" charset="0"/>
              <a:cs typeface="Arial" panose="020B0604020202020204" pitchFamily="34" charset="0"/>
            </a:endParaRPr>
          </a:p>
        </p:txBody>
      </p:sp>
      <p:sp>
        <p:nvSpPr>
          <p:cNvPr id="6" name="Text Placeholder 2"/>
          <p:cNvSpPr>
            <a:spLocks noGrp="1"/>
          </p:cNvSpPr>
          <p:nvPr>
            <p:ph type="body" sz="quarter" idx="11" hasCustomPrompt="1"/>
          </p:nvPr>
        </p:nvSpPr>
        <p:spPr>
          <a:xfrm>
            <a:off x="374650" y="3035808"/>
            <a:ext cx="8390933" cy="846010"/>
          </a:xfrm>
          <a:prstGeom prst="rect">
            <a:avLst/>
          </a:prstGeom>
        </p:spPr>
        <p:txBody>
          <a:bodyPr wrap="square" lIns="0" tIns="0" rIns="0" bIns="0">
            <a:noAutofit/>
          </a:bodyPr>
          <a:lstStyle>
            <a:lvl1pPr marL="0" indent="0">
              <a:buFont typeface="Arial" panose="020B0604020202020204" pitchFamily="34" charset="0"/>
              <a:buNone/>
              <a:defRPr sz="2400">
                <a:solidFill>
                  <a:schemeClr val="tx2">
                    <a:lumMod val="40000"/>
                    <a:lumOff val="60000"/>
                  </a:schemeClr>
                </a:solidFill>
                <a:latin typeface="+mn-lt"/>
              </a:defRPr>
            </a:lvl1pPr>
            <a:lvl2pPr marL="342900" indent="0">
              <a:buNone/>
              <a:defRPr sz="2100">
                <a:solidFill>
                  <a:schemeClr val="accent2"/>
                </a:solidFill>
              </a:defRPr>
            </a:lvl2pPr>
            <a:lvl3pPr marL="685800" indent="0">
              <a:buNone/>
              <a:defRPr sz="2100">
                <a:solidFill>
                  <a:schemeClr val="accent2"/>
                </a:solidFill>
              </a:defRPr>
            </a:lvl3pPr>
            <a:lvl4pPr marL="1028700" indent="0">
              <a:buNone/>
              <a:defRPr sz="2100">
                <a:solidFill>
                  <a:schemeClr val="accent2"/>
                </a:solidFill>
              </a:defRPr>
            </a:lvl4pPr>
            <a:lvl5pPr marL="1371600" indent="0">
              <a:buNone/>
              <a:defRPr sz="2100">
                <a:solidFill>
                  <a:schemeClr val="accent2"/>
                </a:solidFill>
              </a:defRPr>
            </a:lvl5pPr>
          </a:lstStyle>
          <a:p>
            <a:pPr lvl="0"/>
            <a:r>
              <a:rPr lang="en-US" dirty="0"/>
              <a:t>Click to add a subtitle</a:t>
            </a:r>
          </a:p>
        </p:txBody>
      </p:sp>
      <p:sp>
        <p:nvSpPr>
          <p:cNvPr id="14" name="Text Placeholder 2"/>
          <p:cNvSpPr>
            <a:spLocks noGrp="1"/>
          </p:cNvSpPr>
          <p:nvPr>
            <p:ph type="body" sz="quarter" idx="18" hasCustomPrompt="1"/>
          </p:nvPr>
        </p:nvSpPr>
        <p:spPr>
          <a:xfrm>
            <a:off x="374649" y="4227677"/>
            <a:ext cx="8390932" cy="243248"/>
          </a:xfrm>
          <a:prstGeom prst="rect">
            <a:avLst/>
          </a:prstGeom>
        </p:spPr>
        <p:txBody>
          <a:bodyPr wrap="square" lIns="0" tIns="0" rIns="0" bIns="0">
            <a:noAutofit/>
          </a:bodyPr>
          <a:lstStyle>
            <a:lvl1pPr marL="0" indent="0">
              <a:buNone/>
              <a:defRPr sz="1800">
                <a:solidFill>
                  <a:schemeClr val="bg1"/>
                </a:solidFill>
                <a:latin typeface="+mn-lt"/>
              </a:defRPr>
            </a:lvl1pPr>
            <a:lvl2pPr marL="342900" indent="0">
              <a:buNone/>
              <a:defRPr sz="2100">
                <a:solidFill>
                  <a:schemeClr val="accent2"/>
                </a:solidFill>
              </a:defRPr>
            </a:lvl2pPr>
            <a:lvl3pPr marL="685800" indent="0">
              <a:buNone/>
              <a:defRPr sz="2100">
                <a:solidFill>
                  <a:schemeClr val="accent2"/>
                </a:solidFill>
              </a:defRPr>
            </a:lvl3pPr>
            <a:lvl4pPr marL="1028700" indent="0">
              <a:buNone/>
              <a:defRPr sz="2100">
                <a:solidFill>
                  <a:schemeClr val="accent2"/>
                </a:solidFill>
              </a:defRPr>
            </a:lvl4pPr>
            <a:lvl5pPr marL="1371600" indent="0">
              <a:buNone/>
              <a:defRPr sz="2100">
                <a:solidFill>
                  <a:schemeClr val="accent2"/>
                </a:solidFill>
              </a:defRPr>
            </a:lvl5pPr>
          </a:lstStyle>
          <a:p>
            <a:pPr lvl="0"/>
            <a:r>
              <a:rPr lang="en-US" dirty="0"/>
              <a:t>Name Surname, job title</a:t>
            </a:r>
          </a:p>
        </p:txBody>
      </p:sp>
      <p:sp>
        <p:nvSpPr>
          <p:cNvPr id="15" name="Text Placeholder 2"/>
          <p:cNvSpPr>
            <a:spLocks noGrp="1"/>
          </p:cNvSpPr>
          <p:nvPr>
            <p:ph type="body" sz="quarter" idx="19" hasCustomPrompt="1"/>
          </p:nvPr>
        </p:nvSpPr>
        <p:spPr>
          <a:xfrm>
            <a:off x="381001" y="4573536"/>
            <a:ext cx="4190999" cy="243248"/>
          </a:xfrm>
          <a:prstGeom prst="rect">
            <a:avLst/>
          </a:prstGeom>
        </p:spPr>
        <p:txBody>
          <a:bodyPr wrap="square" lIns="0" tIns="0" rIns="0" bIns="0">
            <a:noAutofit/>
          </a:bodyPr>
          <a:lstStyle>
            <a:lvl1pPr marL="0" indent="0">
              <a:buNone/>
              <a:defRPr sz="1800">
                <a:solidFill>
                  <a:schemeClr val="bg1"/>
                </a:solidFill>
                <a:latin typeface="+mn-lt"/>
              </a:defRPr>
            </a:lvl1pPr>
            <a:lvl2pPr marL="342900" indent="0">
              <a:buNone/>
              <a:defRPr sz="2100">
                <a:solidFill>
                  <a:schemeClr val="accent2"/>
                </a:solidFill>
              </a:defRPr>
            </a:lvl2pPr>
            <a:lvl3pPr marL="685800" indent="0">
              <a:buNone/>
              <a:defRPr sz="2100">
                <a:solidFill>
                  <a:schemeClr val="accent2"/>
                </a:solidFill>
              </a:defRPr>
            </a:lvl3pPr>
            <a:lvl4pPr marL="1028700" indent="0">
              <a:buNone/>
              <a:defRPr sz="2100">
                <a:solidFill>
                  <a:schemeClr val="accent2"/>
                </a:solidFill>
              </a:defRPr>
            </a:lvl4pPr>
            <a:lvl5pPr marL="1371600" indent="0">
              <a:buNone/>
              <a:defRPr sz="2100">
                <a:solidFill>
                  <a:schemeClr val="accent2"/>
                </a:solidFill>
              </a:defRPr>
            </a:lvl5pPr>
          </a:lstStyle>
          <a:p>
            <a:pPr lvl="0"/>
            <a:r>
              <a:rPr lang="en-US" dirty="0"/>
              <a:t>Date / Version</a:t>
            </a:r>
          </a:p>
        </p:txBody>
      </p:sp>
      <p:sp>
        <p:nvSpPr>
          <p:cNvPr id="28" name="Text Placeholder 23">
            <a:extLst>
              <a:ext uri="{FF2B5EF4-FFF2-40B4-BE49-F238E27FC236}">
                <a16:creationId xmlns:a16="http://schemas.microsoft.com/office/drawing/2014/main" id="{1E3F0F55-6927-A748-B52D-611866FBEB16}"/>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29" name="Text Placeholder 26">
            <a:extLst>
              <a:ext uri="{FF2B5EF4-FFF2-40B4-BE49-F238E27FC236}">
                <a16:creationId xmlns:a16="http://schemas.microsoft.com/office/drawing/2014/main" id="{F0B1001D-5018-A242-BDCE-2FFF48DD9F3C}"/>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30" name="Text Placeholder 26">
            <a:extLst>
              <a:ext uri="{FF2B5EF4-FFF2-40B4-BE49-F238E27FC236}">
                <a16:creationId xmlns:a16="http://schemas.microsoft.com/office/drawing/2014/main" id="{FA3A065C-185B-4941-877B-86A0CDAC008D}"/>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31" name="Text Placeholder 26">
            <a:extLst>
              <a:ext uri="{FF2B5EF4-FFF2-40B4-BE49-F238E27FC236}">
                <a16:creationId xmlns:a16="http://schemas.microsoft.com/office/drawing/2014/main" id="{0B4B9CBD-07C2-8F45-A1B8-41C2B806A447}"/>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32" name="Text Placeholder 26">
            <a:extLst>
              <a:ext uri="{FF2B5EF4-FFF2-40B4-BE49-F238E27FC236}">
                <a16:creationId xmlns:a16="http://schemas.microsoft.com/office/drawing/2014/main" id="{9BA459AC-8944-534A-9898-0DC3A867847E}"/>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33" name="Text Placeholder 26">
            <a:extLst>
              <a:ext uri="{FF2B5EF4-FFF2-40B4-BE49-F238E27FC236}">
                <a16:creationId xmlns:a16="http://schemas.microsoft.com/office/drawing/2014/main" id="{69E6E018-FCCD-7B48-883E-07D44B862D42}"/>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34" name="Text Placeholder 26">
            <a:extLst>
              <a:ext uri="{FF2B5EF4-FFF2-40B4-BE49-F238E27FC236}">
                <a16:creationId xmlns:a16="http://schemas.microsoft.com/office/drawing/2014/main" id="{C27B1FE0-AD4A-DF45-B960-ECCD01FD8466}"/>
              </a:ext>
            </a:extLst>
          </p:cNvPr>
          <p:cNvSpPr>
            <a:spLocks noGrp="1"/>
          </p:cNvSpPr>
          <p:nvPr>
            <p:ph type="body" sz="quarter" idx="20"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pic>
        <p:nvPicPr>
          <p:cNvPr id="2" name="Graphic 1">
            <a:extLst>
              <a:ext uri="{FF2B5EF4-FFF2-40B4-BE49-F238E27FC236}">
                <a16:creationId xmlns:a16="http://schemas.microsoft.com/office/drawing/2014/main" id="{A98CD521-C155-4AD5-89C6-847A309B3EA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455500" y="417872"/>
            <a:ext cx="1310083" cy="323999"/>
          </a:xfrm>
          <a:prstGeom prst="rect">
            <a:avLst/>
          </a:prstGeom>
        </p:spPr>
      </p:pic>
    </p:spTree>
    <p:extLst>
      <p:ext uri="{BB962C8B-B14F-4D97-AF65-F5344CB8AC3E}">
        <p14:creationId xmlns:p14="http://schemas.microsoft.com/office/powerpoint/2010/main" val="29255034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4" name="Rectangle 13"/>
          <p:cNvSpPr/>
          <p:nvPr userDrawn="1"/>
        </p:nvSpPr>
        <p:spPr>
          <a:xfrm>
            <a:off x="0" y="0"/>
            <a:ext cx="9144000" cy="5143500"/>
          </a:xfrm>
          <a:prstGeom prst="rect">
            <a:avLst/>
          </a:prstGeom>
          <a:gradFill>
            <a:gsLst>
              <a:gs pos="70000">
                <a:srgbClr val="0C2090"/>
              </a:gs>
              <a:gs pos="0">
                <a:schemeClr val="bg2"/>
              </a:gs>
              <a:gs pos="100000">
                <a:srgbClr val="1920D6"/>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5" name="Title 4">
            <a:extLst>
              <a:ext uri="{FF2B5EF4-FFF2-40B4-BE49-F238E27FC236}">
                <a16:creationId xmlns:a16="http://schemas.microsoft.com/office/drawing/2014/main" id="{50ED2B15-3C94-0649-8170-9C8B1A3F2C89}"/>
              </a:ext>
            </a:extLst>
          </p:cNvPr>
          <p:cNvSpPr>
            <a:spLocks noGrp="1"/>
          </p:cNvSpPr>
          <p:nvPr userDrawn="1">
            <p:ph type="title" hasCustomPrompt="1"/>
          </p:nvPr>
        </p:nvSpPr>
        <p:spPr>
          <a:xfrm>
            <a:off x="374651" y="2405132"/>
            <a:ext cx="8390932" cy="1218795"/>
          </a:xfrm>
        </p:spPr>
        <p:txBody>
          <a:bodyPr anchor="b">
            <a:noAutofit/>
          </a:bodyPr>
          <a:lstStyle>
            <a:lvl1pPr>
              <a:defRPr sz="4400">
                <a:solidFill>
                  <a:schemeClr val="bg1"/>
                </a:solidFill>
              </a:defRPr>
            </a:lvl1pPr>
          </a:lstStyle>
          <a:p>
            <a:r>
              <a:rPr lang="en-US" dirty="0"/>
              <a:t>Click to add a title. </a:t>
            </a:r>
            <a:br>
              <a:rPr lang="en-US" dirty="0"/>
            </a:br>
            <a:r>
              <a:rPr lang="en-US" dirty="0"/>
              <a:t>Please be short and clear</a:t>
            </a:r>
            <a:endParaRPr lang="en-US" dirty="0">
              <a:solidFill>
                <a:schemeClr val="bg1"/>
              </a:solidFill>
              <a:latin typeface="Arial" panose="020B0604020202020204" pitchFamily="34" charset="0"/>
              <a:cs typeface="Arial" panose="020B0604020202020204" pitchFamily="34" charset="0"/>
            </a:endParaRPr>
          </a:p>
        </p:txBody>
      </p:sp>
      <p:sp>
        <p:nvSpPr>
          <p:cNvPr id="6" name="Text Placeholder 2"/>
          <p:cNvSpPr>
            <a:spLocks noGrp="1"/>
          </p:cNvSpPr>
          <p:nvPr>
            <p:ph type="body" sz="quarter" idx="11" hasCustomPrompt="1"/>
          </p:nvPr>
        </p:nvSpPr>
        <p:spPr>
          <a:xfrm>
            <a:off x="374650" y="3965055"/>
            <a:ext cx="8390933" cy="290849"/>
          </a:xfrm>
          <a:prstGeom prst="rect">
            <a:avLst/>
          </a:prstGeom>
        </p:spPr>
        <p:txBody>
          <a:bodyPr wrap="square" lIns="0" tIns="0" rIns="0" bIns="0">
            <a:noAutofit/>
          </a:bodyPr>
          <a:lstStyle>
            <a:lvl1pPr marL="0" indent="0">
              <a:buNone/>
              <a:defRPr lang="en-US" sz="2400" dirty="0">
                <a:solidFill>
                  <a:schemeClr val="tx2">
                    <a:lumMod val="40000"/>
                    <a:lumOff val="60000"/>
                  </a:schemeClr>
                </a:solidFill>
              </a:defRPr>
            </a:lvl1pPr>
          </a:lstStyle>
          <a:p>
            <a:pPr marL="171450" lvl="0" indent="-171450"/>
            <a:r>
              <a:rPr lang="en-US" dirty="0"/>
              <a:t>Click to add a subtitle</a:t>
            </a:r>
          </a:p>
        </p:txBody>
      </p:sp>
      <p:sp>
        <p:nvSpPr>
          <p:cNvPr id="17" name="Text Placeholder 23">
            <a:extLst>
              <a:ext uri="{FF2B5EF4-FFF2-40B4-BE49-F238E27FC236}">
                <a16:creationId xmlns:a16="http://schemas.microsoft.com/office/drawing/2014/main" id="{EB8178DD-F025-FC4E-B0C9-90F0F97785CD}"/>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20" name="Text Placeholder 26">
            <a:extLst>
              <a:ext uri="{FF2B5EF4-FFF2-40B4-BE49-F238E27FC236}">
                <a16:creationId xmlns:a16="http://schemas.microsoft.com/office/drawing/2014/main" id="{B8717D2E-EA09-934A-9BD5-F599D3C95E16}"/>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21" name="Text Placeholder 26">
            <a:extLst>
              <a:ext uri="{FF2B5EF4-FFF2-40B4-BE49-F238E27FC236}">
                <a16:creationId xmlns:a16="http://schemas.microsoft.com/office/drawing/2014/main" id="{7B6E1D5C-43E7-FB4C-A3E5-7ACAD8E40F89}"/>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2" name="Text Placeholder 26">
            <a:extLst>
              <a:ext uri="{FF2B5EF4-FFF2-40B4-BE49-F238E27FC236}">
                <a16:creationId xmlns:a16="http://schemas.microsoft.com/office/drawing/2014/main" id="{CBF8EA1D-E3FF-3548-9045-2B9C5DAA49FA}"/>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3" name="Text Placeholder 26">
            <a:extLst>
              <a:ext uri="{FF2B5EF4-FFF2-40B4-BE49-F238E27FC236}">
                <a16:creationId xmlns:a16="http://schemas.microsoft.com/office/drawing/2014/main" id="{A27C1B7C-5659-3647-8F96-9484CB77B888}"/>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4" name="Text Placeholder 26">
            <a:extLst>
              <a:ext uri="{FF2B5EF4-FFF2-40B4-BE49-F238E27FC236}">
                <a16:creationId xmlns:a16="http://schemas.microsoft.com/office/drawing/2014/main" id="{D1B9E56B-9689-B346-B09B-730CECF6768A}"/>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5" name="Text Placeholder 26">
            <a:extLst>
              <a:ext uri="{FF2B5EF4-FFF2-40B4-BE49-F238E27FC236}">
                <a16:creationId xmlns:a16="http://schemas.microsoft.com/office/drawing/2014/main" id="{728F1C35-96DA-1D4D-8855-0A3A7ADE0C5F}"/>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pic>
        <p:nvPicPr>
          <p:cNvPr id="18" name="Graphic 17">
            <a:extLst>
              <a:ext uri="{FF2B5EF4-FFF2-40B4-BE49-F238E27FC236}">
                <a16:creationId xmlns:a16="http://schemas.microsoft.com/office/drawing/2014/main" id="{AACA847D-52AB-46D0-ABD5-7A9FCDC027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4512" y="345873"/>
            <a:ext cx="1947826" cy="396000"/>
          </a:xfrm>
          <a:prstGeom prst="rect">
            <a:avLst/>
          </a:prstGeom>
        </p:spPr>
      </p:pic>
      <p:pic>
        <p:nvPicPr>
          <p:cNvPr id="26" name="Graphic 25">
            <a:extLst>
              <a:ext uri="{FF2B5EF4-FFF2-40B4-BE49-F238E27FC236}">
                <a16:creationId xmlns:a16="http://schemas.microsoft.com/office/drawing/2014/main" id="{8D731CB0-7046-4307-AA17-69FEC33276A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455500" y="417872"/>
            <a:ext cx="1310083" cy="323999"/>
          </a:xfrm>
          <a:prstGeom prst="rect">
            <a:avLst/>
          </a:prstGeom>
        </p:spPr>
      </p:pic>
    </p:spTree>
    <p:extLst>
      <p:ext uri="{BB962C8B-B14F-4D97-AF65-F5344CB8AC3E}">
        <p14:creationId xmlns:p14="http://schemas.microsoft.com/office/powerpoint/2010/main" val="3009569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C71FBB8-0B35-453C-A8FF-8BCFE6CC3B47}"/>
              </a:ext>
            </a:extLst>
          </p:cNvPr>
          <p:cNvSpPr/>
          <p:nvPr userDrawn="1"/>
        </p:nvSpPr>
        <p:spPr>
          <a:xfrm>
            <a:off x="0" y="1"/>
            <a:ext cx="9144000" cy="4771104"/>
          </a:xfrm>
          <a:prstGeom prst="rect">
            <a:avLst/>
          </a:prstGeom>
          <a:gradFill flip="none" rotWithShape="1">
            <a:gsLst>
              <a:gs pos="15000">
                <a:schemeClr val="bg2"/>
              </a:gs>
              <a:gs pos="100000">
                <a:schemeClr val="tx2">
                  <a:lumMod val="7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7" name="Oval 6">
            <a:extLst>
              <a:ext uri="{FF2B5EF4-FFF2-40B4-BE49-F238E27FC236}">
                <a16:creationId xmlns:a16="http://schemas.microsoft.com/office/drawing/2014/main" id="{68F42019-E3CB-C14A-96AB-93BC4E08D76E}"/>
              </a:ext>
            </a:extLst>
          </p:cNvPr>
          <p:cNvSpPr/>
          <p:nvPr userDrawn="1"/>
        </p:nvSpPr>
        <p:spPr>
          <a:xfrm>
            <a:off x="4663404" y="226244"/>
            <a:ext cx="1669012" cy="4309516"/>
          </a:xfrm>
          <a:prstGeom prst="ellipse">
            <a:avLst/>
          </a:prstGeom>
          <a:solidFill>
            <a:schemeClr val="bg2"/>
          </a:solidFill>
          <a:ln>
            <a:noFill/>
          </a:ln>
          <a:effectLst>
            <a:outerShdw blurRad="635000" dist="139700" dir="10800000" algn="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21" name="Rectangle 20">
            <a:extLst>
              <a:ext uri="{FF2B5EF4-FFF2-40B4-BE49-F238E27FC236}">
                <a16:creationId xmlns:a16="http://schemas.microsoft.com/office/drawing/2014/main" id="{A8613138-BD69-BB43-B56D-BDA82025E244}"/>
              </a:ext>
            </a:extLst>
          </p:cNvPr>
          <p:cNvSpPr/>
          <p:nvPr userDrawn="1"/>
        </p:nvSpPr>
        <p:spPr>
          <a:xfrm>
            <a:off x="4572000" y="1"/>
            <a:ext cx="4572000" cy="4771104"/>
          </a:xfrm>
          <a:prstGeom prst="rect">
            <a:avLst/>
          </a:prstGeom>
          <a:gradFill flip="none" rotWithShape="1">
            <a:gsLst>
              <a:gs pos="28000">
                <a:schemeClr val="bg2"/>
              </a:gs>
              <a:gs pos="100000">
                <a:srgbClr val="002E68"/>
              </a:gs>
            </a:gsLst>
            <a:lin ang="8100000" scaled="1"/>
            <a:tileRect/>
          </a:gradFill>
        </p:spPr>
        <p:txBody>
          <a:bodyPr wrap="square" lIns="0" tIns="0" rIns="0" bIns="0" rtlCol="0" anchor="ctr">
            <a:noAutofit/>
          </a:bodyPr>
          <a:lstStyle/>
          <a:p>
            <a:pPr algn="l"/>
            <a:endParaRPr lang="en-US" sz="2000" dirty="0">
              <a:latin typeface="Arial" panose="020B0604020202020204" pitchFamily="34" charset="0"/>
              <a:cs typeface="Arial" panose="020B0604020202020204" pitchFamily="34" charset="0"/>
            </a:endParaRPr>
          </a:p>
        </p:txBody>
      </p:sp>
      <p:sp>
        <p:nvSpPr>
          <p:cNvPr id="4" name="Title Placeholder 1">
            <a:extLst>
              <a:ext uri="{FF2B5EF4-FFF2-40B4-BE49-F238E27FC236}">
                <a16:creationId xmlns:a16="http://schemas.microsoft.com/office/drawing/2014/main" id="{1AAF299A-6441-444E-A370-0FBC4ED068B2}"/>
              </a:ext>
            </a:extLst>
          </p:cNvPr>
          <p:cNvSpPr>
            <a:spLocks noGrp="1"/>
          </p:cNvSpPr>
          <p:nvPr userDrawn="1">
            <p:ph type="title" hasCustomPrompt="1"/>
          </p:nvPr>
        </p:nvSpPr>
        <p:spPr>
          <a:xfrm>
            <a:off x="383607" y="237317"/>
            <a:ext cx="3928334" cy="428434"/>
          </a:xfrm>
          <a:prstGeom prst="rect">
            <a:avLst/>
          </a:prstGeom>
        </p:spPr>
        <p:txBody>
          <a:bodyPr vert="horz" wrap="none" lIns="0" tIns="0" rIns="0" bIns="0" rtlCol="0" anchor="t" anchorCtr="0">
            <a:noAutofit/>
          </a:bodyPr>
          <a:lstStyle>
            <a:lvl1pPr>
              <a:defRPr>
                <a:solidFill>
                  <a:schemeClr val="tx2">
                    <a:lumMod val="40000"/>
                    <a:lumOff val="60000"/>
                  </a:schemeClr>
                </a:solidFill>
                <a:latin typeface="+mj-lt"/>
              </a:defRPr>
            </a:lvl1pPr>
          </a:lstStyle>
          <a:p>
            <a:r>
              <a:rPr lang="en-US" dirty="0"/>
              <a:t>Click to add a title</a:t>
            </a:r>
          </a:p>
        </p:txBody>
      </p:sp>
      <p:sp>
        <p:nvSpPr>
          <p:cNvPr id="13" name="Text Placeholder 23">
            <a:extLst>
              <a:ext uri="{FF2B5EF4-FFF2-40B4-BE49-F238E27FC236}">
                <a16:creationId xmlns:a16="http://schemas.microsoft.com/office/drawing/2014/main" id="{F9274E75-873F-004E-97FE-34B1FB7CEF02}"/>
              </a:ext>
            </a:extLst>
          </p:cNvPr>
          <p:cNvSpPr>
            <a:spLocks noGrp="1"/>
          </p:cNvSpPr>
          <p:nvPr userDrawn="1">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6DB55DE8-C5B6-2C46-8283-1FD449275AF3}"/>
              </a:ext>
            </a:extLst>
          </p:cNvPr>
          <p:cNvSpPr>
            <a:spLocks noGrp="1"/>
          </p:cNvSpPr>
          <p:nvPr userDrawn="1">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8018C0BF-2233-A948-A131-AC7EB8919BDE}"/>
              </a:ext>
            </a:extLst>
          </p:cNvPr>
          <p:cNvSpPr>
            <a:spLocks noGrp="1"/>
          </p:cNvSpPr>
          <p:nvPr userDrawn="1">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6" name="Text Placeholder 26">
            <a:extLst>
              <a:ext uri="{FF2B5EF4-FFF2-40B4-BE49-F238E27FC236}">
                <a16:creationId xmlns:a16="http://schemas.microsoft.com/office/drawing/2014/main" id="{7DE1499E-8811-9D48-817E-D1F420F0AFC2}"/>
              </a:ext>
            </a:extLst>
          </p:cNvPr>
          <p:cNvSpPr>
            <a:spLocks noGrp="1"/>
          </p:cNvSpPr>
          <p:nvPr userDrawn="1">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7" name="Text Placeholder 26">
            <a:extLst>
              <a:ext uri="{FF2B5EF4-FFF2-40B4-BE49-F238E27FC236}">
                <a16:creationId xmlns:a16="http://schemas.microsoft.com/office/drawing/2014/main" id="{BFC4BCEE-1AB4-9343-A29F-6D375F35D5E9}"/>
              </a:ext>
            </a:extLst>
          </p:cNvPr>
          <p:cNvSpPr>
            <a:spLocks noGrp="1"/>
          </p:cNvSpPr>
          <p:nvPr userDrawn="1">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8" name="Text Placeholder 26">
            <a:extLst>
              <a:ext uri="{FF2B5EF4-FFF2-40B4-BE49-F238E27FC236}">
                <a16:creationId xmlns:a16="http://schemas.microsoft.com/office/drawing/2014/main" id="{142A3FFC-C2AC-9145-AB34-1B4B1CC622F6}"/>
              </a:ext>
            </a:extLst>
          </p:cNvPr>
          <p:cNvSpPr>
            <a:spLocks noGrp="1"/>
          </p:cNvSpPr>
          <p:nvPr userDrawn="1">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9" name="Text Placeholder 26">
            <a:extLst>
              <a:ext uri="{FF2B5EF4-FFF2-40B4-BE49-F238E27FC236}">
                <a16:creationId xmlns:a16="http://schemas.microsoft.com/office/drawing/2014/main" id="{270DEF68-CF74-0842-81BA-39D6032BC76D}"/>
              </a:ext>
            </a:extLst>
          </p:cNvPr>
          <p:cNvSpPr>
            <a:spLocks noGrp="1"/>
          </p:cNvSpPr>
          <p:nvPr userDrawn="1">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1"/>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11" name="Text Placeholder 10">
            <a:extLst>
              <a:ext uri="{FF2B5EF4-FFF2-40B4-BE49-F238E27FC236}">
                <a16:creationId xmlns:a16="http://schemas.microsoft.com/office/drawing/2014/main" id="{F9DAC359-9F8A-DC4B-AA77-39E6BA6FACA3}"/>
              </a:ext>
            </a:extLst>
          </p:cNvPr>
          <p:cNvSpPr>
            <a:spLocks noGrp="1"/>
          </p:cNvSpPr>
          <p:nvPr>
            <p:ph type="body" sz="quarter" idx="22" hasCustomPrompt="1"/>
          </p:nvPr>
        </p:nvSpPr>
        <p:spPr>
          <a:xfrm>
            <a:off x="377485" y="1180532"/>
            <a:ext cx="3934166" cy="2839588"/>
          </a:xfrm>
          <a:prstGeom prst="rect">
            <a:avLst/>
          </a:prstGeom>
        </p:spPr>
        <p:txBody>
          <a:bodyPr lIns="0" tIns="0" rIns="0" bIns="0" anchor="ctr"/>
          <a:lstStyle>
            <a:lvl1pPr marL="0" indent="0">
              <a:buNone/>
              <a:defRPr sz="3600" b="1">
                <a:solidFill>
                  <a:schemeClr val="bg1"/>
                </a:solidFill>
              </a:defRPr>
            </a:lvl1pPr>
          </a:lstStyle>
          <a:p>
            <a:pPr lvl="0"/>
            <a:r>
              <a:rPr lang="en-GB" dirty="0"/>
              <a:t>Click to add </a:t>
            </a:r>
            <a:br>
              <a:rPr lang="en-GB" dirty="0"/>
            </a:br>
            <a:r>
              <a:rPr lang="en-GB" dirty="0"/>
              <a:t>a track title</a:t>
            </a:r>
            <a:endParaRPr lang="en-US" dirty="0"/>
          </a:p>
        </p:txBody>
      </p:sp>
      <p:sp>
        <p:nvSpPr>
          <p:cNvPr id="9" name="Picture Placeholder 8">
            <a:extLst>
              <a:ext uri="{FF2B5EF4-FFF2-40B4-BE49-F238E27FC236}">
                <a16:creationId xmlns:a16="http://schemas.microsoft.com/office/drawing/2014/main" id="{742126CB-B1A3-4747-809C-771E0A023082}"/>
              </a:ext>
            </a:extLst>
          </p:cNvPr>
          <p:cNvSpPr>
            <a:spLocks noGrp="1"/>
          </p:cNvSpPr>
          <p:nvPr>
            <p:ph type="pic" sz="quarter" idx="21" hasCustomPrompt="1"/>
          </p:nvPr>
        </p:nvSpPr>
        <p:spPr>
          <a:xfrm>
            <a:off x="5958000" y="1020479"/>
            <a:ext cx="1800000" cy="1800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2" name="Text Placeholder 10">
            <a:extLst>
              <a:ext uri="{FF2B5EF4-FFF2-40B4-BE49-F238E27FC236}">
                <a16:creationId xmlns:a16="http://schemas.microsoft.com/office/drawing/2014/main" id="{3AB09F1C-5F0C-6347-BE99-42C7629BB403}"/>
              </a:ext>
            </a:extLst>
          </p:cNvPr>
          <p:cNvSpPr>
            <a:spLocks noGrp="1"/>
          </p:cNvSpPr>
          <p:nvPr>
            <p:ph type="body" sz="quarter" idx="23" hasCustomPrompt="1"/>
          </p:nvPr>
        </p:nvSpPr>
        <p:spPr>
          <a:xfrm>
            <a:off x="5302155" y="3055824"/>
            <a:ext cx="3111690" cy="334492"/>
          </a:xfrm>
          <a:prstGeom prst="rect">
            <a:avLst/>
          </a:prstGeom>
        </p:spPr>
        <p:txBody>
          <a:bodyPr lIns="0" tIns="0" rIns="0" bIns="0" anchor="t"/>
          <a:lstStyle>
            <a:lvl1pPr marL="0" indent="0" algn="ctr">
              <a:spcBef>
                <a:spcPts val="0"/>
              </a:spcBef>
              <a:buNone/>
              <a:defRPr sz="2400" b="1">
                <a:solidFill>
                  <a:schemeClr val="bg1"/>
                </a:solidFill>
              </a:defRPr>
            </a:lvl1pPr>
          </a:lstStyle>
          <a:p>
            <a:pPr lvl="0"/>
            <a:r>
              <a:rPr lang="en-GB" dirty="0"/>
              <a:t>Name Surname</a:t>
            </a:r>
            <a:endParaRPr lang="en-US" dirty="0"/>
          </a:p>
        </p:txBody>
      </p:sp>
      <p:sp>
        <p:nvSpPr>
          <p:cNvPr id="33" name="Text Placeholder 10">
            <a:extLst>
              <a:ext uri="{FF2B5EF4-FFF2-40B4-BE49-F238E27FC236}">
                <a16:creationId xmlns:a16="http://schemas.microsoft.com/office/drawing/2014/main" id="{0F005931-7E65-8640-89B3-AFE2F1D87A53}"/>
              </a:ext>
            </a:extLst>
          </p:cNvPr>
          <p:cNvSpPr>
            <a:spLocks noGrp="1"/>
          </p:cNvSpPr>
          <p:nvPr>
            <p:ph type="body" sz="quarter" idx="24" hasCustomPrompt="1"/>
          </p:nvPr>
        </p:nvSpPr>
        <p:spPr>
          <a:xfrm>
            <a:off x="5302155" y="3543359"/>
            <a:ext cx="3111690" cy="817686"/>
          </a:xfrm>
          <a:prstGeom prst="rect">
            <a:avLst/>
          </a:prstGeom>
        </p:spPr>
        <p:txBody>
          <a:bodyPr lIns="0" tIns="0" rIns="0" bIns="0" anchor="t"/>
          <a:lstStyle>
            <a:lvl1pPr marL="0" indent="0" algn="ctr">
              <a:lnSpc>
                <a:spcPct val="100000"/>
              </a:lnSpc>
              <a:spcBef>
                <a:spcPts val="0"/>
              </a:spcBef>
              <a:buNone/>
              <a:defRPr sz="1600" b="0">
                <a:solidFill>
                  <a:schemeClr val="tx2">
                    <a:lumMod val="40000"/>
                    <a:lumOff val="60000"/>
                  </a:schemeClr>
                </a:solidFill>
              </a:defRPr>
            </a:lvl1pPr>
          </a:lstStyle>
          <a:p>
            <a:pPr lvl="0"/>
            <a:r>
              <a:rPr lang="en-US" dirty="0"/>
              <a:t>Click to add a job title</a:t>
            </a:r>
          </a:p>
        </p:txBody>
      </p:sp>
    </p:spTree>
    <p:extLst>
      <p:ext uri="{BB962C8B-B14F-4D97-AF65-F5344CB8AC3E}">
        <p14:creationId xmlns:p14="http://schemas.microsoft.com/office/powerpoint/2010/main" val="17648331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peaker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481E254-7DD3-4DBC-B986-CB81840A2530}"/>
              </a:ext>
            </a:extLst>
          </p:cNvPr>
          <p:cNvSpPr/>
          <p:nvPr userDrawn="1"/>
        </p:nvSpPr>
        <p:spPr>
          <a:xfrm>
            <a:off x="0" y="0"/>
            <a:ext cx="9144000" cy="5143500"/>
          </a:xfrm>
          <a:prstGeom prst="rect">
            <a:avLst/>
          </a:prstGeom>
          <a:gradFill>
            <a:gsLst>
              <a:gs pos="70000">
                <a:srgbClr val="0C2090"/>
              </a:gs>
              <a:gs pos="0">
                <a:schemeClr val="bg2"/>
              </a:gs>
              <a:gs pos="100000">
                <a:srgbClr val="1920D6"/>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7" name="Oval 6">
            <a:extLst>
              <a:ext uri="{FF2B5EF4-FFF2-40B4-BE49-F238E27FC236}">
                <a16:creationId xmlns:a16="http://schemas.microsoft.com/office/drawing/2014/main" id="{68F42019-E3CB-C14A-96AB-93BC4E08D76E}"/>
              </a:ext>
            </a:extLst>
          </p:cNvPr>
          <p:cNvSpPr/>
          <p:nvPr userDrawn="1"/>
        </p:nvSpPr>
        <p:spPr>
          <a:xfrm>
            <a:off x="4784787" y="226244"/>
            <a:ext cx="1643280" cy="4760284"/>
          </a:xfrm>
          <a:prstGeom prst="ellipse">
            <a:avLst/>
          </a:prstGeom>
          <a:solidFill>
            <a:schemeClr val="bg2"/>
          </a:solidFill>
          <a:ln>
            <a:noFill/>
          </a:ln>
          <a:effectLst>
            <a:outerShdw blurRad="635000" dist="139700" dir="10800000" algn="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21" name="Rectangle 20">
            <a:extLst>
              <a:ext uri="{FF2B5EF4-FFF2-40B4-BE49-F238E27FC236}">
                <a16:creationId xmlns:a16="http://schemas.microsoft.com/office/drawing/2014/main" id="{A8613138-BD69-BB43-B56D-BDA82025E244}"/>
              </a:ext>
            </a:extLst>
          </p:cNvPr>
          <p:cNvSpPr/>
          <p:nvPr userDrawn="1"/>
        </p:nvSpPr>
        <p:spPr>
          <a:xfrm>
            <a:off x="4572000" y="0"/>
            <a:ext cx="4572000" cy="5143499"/>
          </a:xfrm>
          <a:prstGeom prst="rect">
            <a:avLst/>
          </a:prstGeom>
          <a:gradFill>
            <a:gsLst>
              <a:gs pos="0">
                <a:srgbClr val="072072"/>
              </a:gs>
              <a:gs pos="100000">
                <a:schemeClr val="bg2"/>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lvl="0" algn="ctr"/>
            <a:endParaRPr lang="en-US" sz="3200" dirty="0">
              <a:solidFill>
                <a:schemeClr val="bg2"/>
              </a:solidFill>
            </a:endParaRPr>
          </a:p>
        </p:txBody>
      </p:sp>
      <p:sp>
        <p:nvSpPr>
          <p:cNvPr id="13" name="Text Placeholder 23">
            <a:extLst>
              <a:ext uri="{FF2B5EF4-FFF2-40B4-BE49-F238E27FC236}">
                <a16:creationId xmlns:a16="http://schemas.microsoft.com/office/drawing/2014/main" id="{F9274E75-873F-004E-97FE-34B1FB7CEF02}"/>
              </a:ext>
            </a:extLst>
          </p:cNvPr>
          <p:cNvSpPr>
            <a:spLocks noGrp="1"/>
          </p:cNvSpPr>
          <p:nvPr userDrawn="1">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6DB55DE8-C5B6-2C46-8283-1FD449275AF3}"/>
              </a:ext>
            </a:extLst>
          </p:cNvPr>
          <p:cNvSpPr>
            <a:spLocks noGrp="1"/>
          </p:cNvSpPr>
          <p:nvPr userDrawn="1">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8018C0BF-2233-A948-A131-AC7EB8919BDE}"/>
              </a:ext>
            </a:extLst>
          </p:cNvPr>
          <p:cNvSpPr>
            <a:spLocks noGrp="1"/>
          </p:cNvSpPr>
          <p:nvPr userDrawn="1">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6" name="Text Placeholder 26">
            <a:extLst>
              <a:ext uri="{FF2B5EF4-FFF2-40B4-BE49-F238E27FC236}">
                <a16:creationId xmlns:a16="http://schemas.microsoft.com/office/drawing/2014/main" id="{7DE1499E-8811-9D48-817E-D1F420F0AFC2}"/>
              </a:ext>
            </a:extLst>
          </p:cNvPr>
          <p:cNvSpPr>
            <a:spLocks noGrp="1"/>
          </p:cNvSpPr>
          <p:nvPr userDrawn="1">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7" name="Text Placeholder 26">
            <a:extLst>
              <a:ext uri="{FF2B5EF4-FFF2-40B4-BE49-F238E27FC236}">
                <a16:creationId xmlns:a16="http://schemas.microsoft.com/office/drawing/2014/main" id="{BFC4BCEE-1AB4-9343-A29F-6D375F35D5E9}"/>
              </a:ext>
            </a:extLst>
          </p:cNvPr>
          <p:cNvSpPr>
            <a:spLocks noGrp="1"/>
          </p:cNvSpPr>
          <p:nvPr userDrawn="1">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8" name="Text Placeholder 26">
            <a:extLst>
              <a:ext uri="{FF2B5EF4-FFF2-40B4-BE49-F238E27FC236}">
                <a16:creationId xmlns:a16="http://schemas.microsoft.com/office/drawing/2014/main" id="{142A3FFC-C2AC-9145-AB34-1B4B1CC622F6}"/>
              </a:ext>
            </a:extLst>
          </p:cNvPr>
          <p:cNvSpPr>
            <a:spLocks noGrp="1"/>
          </p:cNvSpPr>
          <p:nvPr userDrawn="1">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9" name="Text Placeholder 26">
            <a:extLst>
              <a:ext uri="{FF2B5EF4-FFF2-40B4-BE49-F238E27FC236}">
                <a16:creationId xmlns:a16="http://schemas.microsoft.com/office/drawing/2014/main" id="{270DEF68-CF74-0842-81BA-39D6032BC76D}"/>
              </a:ext>
            </a:extLst>
          </p:cNvPr>
          <p:cNvSpPr>
            <a:spLocks noGrp="1"/>
          </p:cNvSpPr>
          <p:nvPr userDrawn="1">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11" name="Text Placeholder 10">
            <a:extLst>
              <a:ext uri="{FF2B5EF4-FFF2-40B4-BE49-F238E27FC236}">
                <a16:creationId xmlns:a16="http://schemas.microsoft.com/office/drawing/2014/main" id="{F9DAC359-9F8A-DC4B-AA77-39E6BA6FACA3}"/>
              </a:ext>
            </a:extLst>
          </p:cNvPr>
          <p:cNvSpPr>
            <a:spLocks noGrp="1"/>
          </p:cNvSpPr>
          <p:nvPr>
            <p:ph type="body" sz="quarter" idx="22" hasCustomPrompt="1"/>
          </p:nvPr>
        </p:nvSpPr>
        <p:spPr>
          <a:xfrm>
            <a:off x="377485" y="1020479"/>
            <a:ext cx="3934166" cy="3185761"/>
          </a:xfrm>
          <a:prstGeom prst="rect">
            <a:avLst/>
          </a:prstGeom>
        </p:spPr>
        <p:txBody>
          <a:bodyPr lIns="0" tIns="0" rIns="0" bIns="0" anchor="ctr"/>
          <a:lstStyle>
            <a:lvl1pPr marL="0" indent="0">
              <a:buNone/>
              <a:defRPr sz="3600" b="1">
                <a:solidFill>
                  <a:schemeClr val="bg1"/>
                </a:solidFill>
              </a:defRPr>
            </a:lvl1pPr>
          </a:lstStyle>
          <a:p>
            <a:pPr lvl="0"/>
            <a:r>
              <a:rPr lang="en-GB" dirty="0"/>
              <a:t>Click to add </a:t>
            </a:r>
            <a:br>
              <a:rPr lang="en-GB" dirty="0"/>
            </a:br>
            <a:r>
              <a:rPr lang="en-GB" dirty="0"/>
              <a:t>a track title</a:t>
            </a:r>
            <a:endParaRPr lang="en-US" dirty="0"/>
          </a:p>
        </p:txBody>
      </p:sp>
      <p:sp>
        <p:nvSpPr>
          <p:cNvPr id="9" name="Picture Placeholder 8">
            <a:extLst>
              <a:ext uri="{FF2B5EF4-FFF2-40B4-BE49-F238E27FC236}">
                <a16:creationId xmlns:a16="http://schemas.microsoft.com/office/drawing/2014/main" id="{742126CB-B1A3-4747-809C-771E0A023082}"/>
              </a:ext>
            </a:extLst>
          </p:cNvPr>
          <p:cNvSpPr>
            <a:spLocks noGrp="1"/>
          </p:cNvSpPr>
          <p:nvPr>
            <p:ph type="pic" sz="quarter" idx="21" hasCustomPrompt="1"/>
          </p:nvPr>
        </p:nvSpPr>
        <p:spPr>
          <a:xfrm>
            <a:off x="5958000" y="1020479"/>
            <a:ext cx="1800000" cy="1800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2" name="Text Placeholder 10">
            <a:extLst>
              <a:ext uri="{FF2B5EF4-FFF2-40B4-BE49-F238E27FC236}">
                <a16:creationId xmlns:a16="http://schemas.microsoft.com/office/drawing/2014/main" id="{3AB09F1C-5F0C-6347-BE99-42C7629BB403}"/>
              </a:ext>
            </a:extLst>
          </p:cNvPr>
          <p:cNvSpPr>
            <a:spLocks noGrp="1"/>
          </p:cNvSpPr>
          <p:nvPr>
            <p:ph type="body" sz="quarter" idx="23" hasCustomPrompt="1"/>
          </p:nvPr>
        </p:nvSpPr>
        <p:spPr>
          <a:xfrm>
            <a:off x="5169408" y="3055824"/>
            <a:ext cx="3377184" cy="334492"/>
          </a:xfrm>
          <a:prstGeom prst="rect">
            <a:avLst/>
          </a:prstGeom>
        </p:spPr>
        <p:txBody>
          <a:bodyPr lIns="0" tIns="0" rIns="0" bIns="0" anchor="t"/>
          <a:lstStyle>
            <a:lvl1pPr marL="0" indent="0" algn="ctr">
              <a:spcBef>
                <a:spcPts val="0"/>
              </a:spcBef>
              <a:buNone/>
              <a:defRPr sz="2400" b="1">
                <a:solidFill>
                  <a:schemeClr val="bg1"/>
                </a:solidFill>
              </a:defRPr>
            </a:lvl1pPr>
          </a:lstStyle>
          <a:p>
            <a:pPr lvl="0"/>
            <a:r>
              <a:rPr lang="en-GB" dirty="0"/>
              <a:t>Name Surname</a:t>
            </a:r>
            <a:endParaRPr lang="en-US" dirty="0"/>
          </a:p>
        </p:txBody>
      </p:sp>
      <p:sp>
        <p:nvSpPr>
          <p:cNvPr id="33" name="Text Placeholder 10">
            <a:extLst>
              <a:ext uri="{FF2B5EF4-FFF2-40B4-BE49-F238E27FC236}">
                <a16:creationId xmlns:a16="http://schemas.microsoft.com/office/drawing/2014/main" id="{0F005931-7E65-8640-89B3-AFE2F1D87A53}"/>
              </a:ext>
            </a:extLst>
          </p:cNvPr>
          <p:cNvSpPr>
            <a:spLocks noGrp="1"/>
          </p:cNvSpPr>
          <p:nvPr>
            <p:ph type="body" sz="quarter" idx="24" hasCustomPrompt="1"/>
          </p:nvPr>
        </p:nvSpPr>
        <p:spPr>
          <a:xfrm>
            <a:off x="5169408" y="3543359"/>
            <a:ext cx="3377184" cy="662881"/>
          </a:xfrm>
          <a:prstGeom prst="rect">
            <a:avLst/>
          </a:prstGeom>
        </p:spPr>
        <p:txBody>
          <a:bodyPr lIns="0" tIns="0" rIns="0" bIns="0" anchor="t"/>
          <a:lstStyle>
            <a:lvl1pPr marL="0" indent="0" algn="ctr">
              <a:lnSpc>
                <a:spcPct val="100000"/>
              </a:lnSpc>
              <a:spcBef>
                <a:spcPts val="0"/>
              </a:spcBef>
              <a:buNone/>
              <a:defRPr sz="1600" b="0">
                <a:solidFill>
                  <a:schemeClr val="tx2">
                    <a:lumMod val="40000"/>
                    <a:lumOff val="60000"/>
                  </a:schemeClr>
                </a:solidFill>
              </a:defRPr>
            </a:lvl1pPr>
          </a:lstStyle>
          <a:p>
            <a:pPr lvl="0"/>
            <a:r>
              <a:rPr lang="en-US" dirty="0"/>
              <a:t>Click to add a job title</a:t>
            </a:r>
          </a:p>
        </p:txBody>
      </p:sp>
      <p:pic>
        <p:nvPicPr>
          <p:cNvPr id="23" name="Graphic 22">
            <a:extLst>
              <a:ext uri="{FF2B5EF4-FFF2-40B4-BE49-F238E27FC236}">
                <a16:creationId xmlns:a16="http://schemas.microsoft.com/office/drawing/2014/main" id="{28B19393-F6AB-4B8C-9A2E-05A710AABA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609" y="341642"/>
            <a:ext cx="1239526" cy="252000"/>
          </a:xfrm>
          <a:prstGeom prst="rect">
            <a:avLst/>
          </a:prstGeom>
        </p:spPr>
      </p:pic>
      <p:pic>
        <p:nvPicPr>
          <p:cNvPr id="25" name="Graphic 24">
            <a:extLst>
              <a:ext uri="{FF2B5EF4-FFF2-40B4-BE49-F238E27FC236}">
                <a16:creationId xmlns:a16="http://schemas.microsoft.com/office/drawing/2014/main" id="{3FEEC213-61CD-4623-94A8-9A5C342B196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0934" y="4607011"/>
            <a:ext cx="1018957" cy="252000"/>
          </a:xfrm>
          <a:prstGeom prst="rect">
            <a:avLst/>
          </a:prstGeom>
        </p:spPr>
      </p:pic>
    </p:spTree>
    <p:extLst>
      <p:ext uri="{BB962C8B-B14F-4D97-AF65-F5344CB8AC3E}">
        <p14:creationId xmlns:p14="http://schemas.microsoft.com/office/powerpoint/2010/main" val="33789754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peakers title slide 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9D7288B-FABB-4376-8A17-8C017CFAC4C9}"/>
              </a:ext>
            </a:extLst>
          </p:cNvPr>
          <p:cNvSpPr/>
          <p:nvPr userDrawn="1"/>
        </p:nvSpPr>
        <p:spPr>
          <a:xfrm>
            <a:off x="0" y="0"/>
            <a:ext cx="9144000" cy="5143500"/>
          </a:xfrm>
          <a:prstGeom prst="rect">
            <a:avLst/>
          </a:prstGeom>
          <a:gradFill>
            <a:gsLst>
              <a:gs pos="70000">
                <a:srgbClr val="0C2090"/>
              </a:gs>
              <a:gs pos="0">
                <a:schemeClr val="bg2"/>
              </a:gs>
              <a:gs pos="100000">
                <a:srgbClr val="1920D6"/>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25" name="Oval 24">
            <a:extLst>
              <a:ext uri="{FF2B5EF4-FFF2-40B4-BE49-F238E27FC236}">
                <a16:creationId xmlns:a16="http://schemas.microsoft.com/office/drawing/2014/main" id="{581832C7-6080-4658-9BCA-8E0D54DCD525}"/>
              </a:ext>
            </a:extLst>
          </p:cNvPr>
          <p:cNvSpPr/>
          <p:nvPr userDrawn="1"/>
        </p:nvSpPr>
        <p:spPr>
          <a:xfrm>
            <a:off x="4784787" y="226244"/>
            <a:ext cx="1643280" cy="4760284"/>
          </a:xfrm>
          <a:prstGeom prst="ellipse">
            <a:avLst/>
          </a:prstGeom>
          <a:solidFill>
            <a:schemeClr val="bg2"/>
          </a:solidFill>
          <a:ln>
            <a:noFill/>
          </a:ln>
          <a:effectLst>
            <a:outerShdw blurRad="635000" dist="139700" dir="10800000" algn="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27" name="Rectangle 26">
            <a:extLst>
              <a:ext uri="{FF2B5EF4-FFF2-40B4-BE49-F238E27FC236}">
                <a16:creationId xmlns:a16="http://schemas.microsoft.com/office/drawing/2014/main" id="{5167455F-4ECC-4F82-B402-4144A295E1B4}"/>
              </a:ext>
            </a:extLst>
          </p:cNvPr>
          <p:cNvSpPr/>
          <p:nvPr userDrawn="1"/>
        </p:nvSpPr>
        <p:spPr>
          <a:xfrm>
            <a:off x="4572000" y="0"/>
            <a:ext cx="4572000" cy="5143499"/>
          </a:xfrm>
          <a:prstGeom prst="rect">
            <a:avLst/>
          </a:prstGeom>
          <a:gradFill>
            <a:gsLst>
              <a:gs pos="0">
                <a:srgbClr val="072072"/>
              </a:gs>
              <a:gs pos="100000">
                <a:schemeClr val="bg2"/>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lvl="0" algn="ctr"/>
            <a:endParaRPr lang="en-US" sz="3200" dirty="0">
              <a:solidFill>
                <a:schemeClr val="bg2"/>
              </a:solidFill>
            </a:endParaRPr>
          </a:p>
        </p:txBody>
      </p:sp>
      <p:pic>
        <p:nvPicPr>
          <p:cNvPr id="28" name="Graphic 27">
            <a:extLst>
              <a:ext uri="{FF2B5EF4-FFF2-40B4-BE49-F238E27FC236}">
                <a16:creationId xmlns:a16="http://schemas.microsoft.com/office/drawing/2014/main" id="{BEC23576-E6C2-46FC-8FA1-A071405B2D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609" y="341642"/>
            <a:ext cx="1239526" cy="252000"/>
          </a:xfrm>
          <a:prstGeom prst="rect">
            <a:avLst/>
          </a:prstGeom>
        </p:spPr>
      </p:pic>
      <p:pic>
        <p:nvPicPr>
          <p:cNvPr id="29" name="Graphic 28">
            <a:extLst>
              <a:ext uri="{FF2B5EF4-FFF2-40B4-BE49-F238E27FC236}">
                <a16:creationId xmlns:a16="http://schemas.microsoft.com/office/drawing/2014/main" id="{AB37DD15-5A3F-484F-9103-086D9258C56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0934" y="4607011"/>
            <a:ext cx="1018957" cy="252000"/>
          </a:xfrm>
          <a:prstGeom prst="rect">
            <a:avLst/>
          </a:prstGeom>
        </p:spPr>
      </p:pic>
      <p:sp>
        <p:nvSpPr>
          <p:cNvPr id="13" name="Text Placeholder 23">
            <a:extLst>
              <a:ext uri="{FF2B5EF4-FFF2-40B4-BE49-F238E27FC236}">
                <a16:creationId xmlns:a16="http://schemas.microsoft.com/office/drawing/2014/main" id="{F9274E75-873F-004E-97FE-34B1FB7CEF02}"/>
              </a:ext>
            </a:extLst>
          </p:cNvPr>
          <p:cNvSpPr>
            <a:spLocks noGrp="1"/>
          </p:cNvSpPr>
          <p:nvPr userDrawn="1">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6DB55DE8-C5B6-2C46-8283-1FD449275AF3}"/>
              </a:ext>
            </a:extLst>
          </p:cNvPr>
          <p:cNvSpPr>
            <a:spLocks noGrp="1"/>
          </p:cNvSpPr>
          <p:nvPr userDrawn="1">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8018C0BF-2233-A948-A131-AC7EB8919BDE}"/>
              </a:ext>
            </a:extLst>
          </p:cNvPr>
          <p:cNvSpPr>
            <a:spLocks noGrp="1"/>
          </p:cNvSpPr>
          <p:nvPr userDrawn="1">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6" name="Text Placeholder 26">
            <a:extLst>
              <a:ext uri="{FF2B5EF4-FFF2-40B4-BE49-F238E27FC236}">
                <a16:creationId xmlns:a16="http://schemas.microsoft.com/office/drawing/2014/main" id="{7DE1499E-8811-9D48-817E-D1F420F0AFC2}"/>
              </a:ext>
            </a:extLst>
          </p:cNvPr>
          <p:cNvSpPr>
            <a:spLocks noGrp="1"/>
          </p:cNvSpPr>
          <p:nvPr userDrawn="1">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7" name="Text Placeholder 26">
            <a:extLst>
              <a:ext uri="{FF2B5EF4-FFF2-40B4-BE49-F238E27FC236}">
                <a16:creationId xmlns:a16="http://schemas.microsoft.com/office/drawing/2014/main" id="{BFC4BCEE-1AB4-9343-A29F-6D375F35D5E9}"/>
              </a:ext>
            </a:extLst>
          </p:cNvPr>
          <p:cNvSpPr>
            <a:spLocks noGrp="1"/>
          </p:cNvSpPr>
          <p:nvPr userDrawn="1">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8" name="Text Placeholder 26">
            <a:extLst>
              <a:ext uri="{FF2B5EF4-FFF2-40B4-BE49-F238E27FC236}">
                <a16:creationId xmlns:a16="http://schemas.microsoft.com/office/drawing/2014/main" id="{142A3FFC-C2AC-9145-AB34-1B4B1CC622F6}"/>
              </a:ext>
            </a:extLst>
          </p:cNvPr>
          <p:cNvSpPr>
            <a:spLocks noGrp="1"/>
          </p:cNvSpPr>
          <p:nvPr userDrawn="1">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9" name="Text Placeholder 26">
            <a:extLst>
              <a:ext uri="{FF2B5EF4-FFF2-40B4-BE49-F238E27FC236}">
                <a16:creationId xmlns:a16="http://schemas.microsoft.com/office/drawing/2014/main" id="{270DEF68-CF74-0842-81BA-39D6032BC76D}"/>
              </a:ext>
            </a:extLst>
          </p:cNvPr>
          <p:cNvSpPr>
            <a:spLocks noGrp="1"/>
          </p:cNvSpPr>
          <p:nvPr userDrawn="1">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9" name="Picture Placeholder 8">
            <a:extLst>
              <a:ext uri="{FF2B5EF4-FFF2-40B4-BE49-F238E27FC236}">
                <a16:creationId xmlns:a16="http://schemas.microsoft.com/office/drawing/2014/main" id="{742126CB-B1A3-4747-809C-771E0A023082}"/>
              </a:ext>
            </a:extLst>
          </p:cNvPr>
          <p:cNvSpPr>
            <a:spLocks noGrp="1"/>
          </p:cNvSpPr>
          <p:nvPr>
            <p:ph type="pic" sz="quarter" idx="21" hasCustomPrompt="1"/>
          </p:nvPr>
        </p:nvSpPr>
        <p:spPr>
          <a:xfrm>
            <a:off x="5202826" y="1409726"/>
            <a:ext cx="1244075" cy="1244075"/>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to add a picture</a:t>
            </a:r>
          </a:p>
        </p:txBody>
      </p:sp>
      <p:sp>
        <p:nvSpPr>
          <p:cNvPr id="32" name="Text Placeholder 10">
            <a:extLst>
              <a:ext uri="{FF2B5EF4-FFF2-40B4-BE49-F238E27FC236}">
                <a16:creationId xmlns:a16="http://schemas.microsoft.com/office/drawing/2014/main" id="{3AB09F1C-5F0C-6347-BE99-42C7629BB403}"/>
              </a:ext>
            </a:extLst>
          </p:cNvPr>
          <p:cNvSpPr>
            <a:spLocks noGrp="1"/>
          </p:cNvSpPr>
          <p:nvPr>
            <p:ph type="body" sz="quarter" idx="23" hasCustomPrompt="1"/>
          </p:nvPr>
        </p:nvSpPr>
        <p:spPr>
          <a:xfrm>
            <a:off x="5008306" y="2829951"/>
            <a:ext cx="1633114" cy="396000"/>
          </a:xfrm>
          <a:prstGeom prst="rect">
            <a:avLst/>
          </a:prstGeom>
        </p:spPr>
        <p:txBody>
          <a:bodyPr lIns="0" tIns="0" rIns="0" bIns="0" anchor="t"/>
          <a:lstStyle>
            <a:lvl1pPr marL="0" indent="0" algn="ctr">
              <a:spcBef>
                <a:spcPts val="0"/>
              </a:spcBef>
              <a:buNone/>
              <a:defRPr sz="1600" b="1">
                <a:solidFill>
                  <a:schemeClr val="bg1"/>
                </a:solidFill>
              </a:defRPr>
            </a:lvl1pPr>
          </a:lstStyle>
          <a:p>
            <a:pPr lvl="0"/>
            <a:r>
              <a:rPr lang="en-GB" dirty="0"/>
              <a:t>Name </a:t>
            </a:r>
            <a:br>
              <a:rPr lang="en-GB" dirty="0"/>
            </a:br>
            <a:r>
              <a:rPr lang="en-GB" dirty="0"/>
              <a:t>Surname</a:t>
            </a:r>
            <a:endParaRPr lang="en-US" dirty="0"/>
          </a:p>
        </p:txBody>
      </p:sp>
      <p:sp>
        <p:nvSpPr>
          <p:cNvPr id="33" name="Text Placeholder 10">
            <a:extLst>
              <a:ext uri="{FF2B5EF4-FFF2-40B4-BE49-F238E27FC236}">
                <a16:creationId xmlns:a16="http://schemas.microsoft.com/office/drawing/2014/main" id="{0F005931-7E65-8640-89B3-AFE2F1D87A53}"/>
              </a:ext>
            </a:extLst>
          </p:cNvPr>
          <p:cNvSpPr>
            <a:spLocks noGrp="1"/>
          </p:cNvSpPr>
          <p:nvPr>
            <p:ph type="body" sz="quarter" idx="24" hasCustomPrompt="1"/>
          </p:nvPr>
        </p:nvSpPr>
        <p:spPr>
          <a:xfrm>
            <a:off x="5008306" y="3398261"/>
            <a:ext cx="1633114" cy="396000"/>
          </a:xfrm>
          <a:prstGeom prst="rect">
            <a:avLst/>
          </a:prstGeom>
        </p:spPr>
        <p:txBody>
          <a:bodyPr lIns="0" tIns="0" rIns="0" bIns="0" anchor="t"/>
          <a:lstStyle>
            <a:lvl1pPr marL="0" indent="0" algn="ctr">
              <a:lnSpc>
                <a:spcPct val="100000"/>
              </a:lnSpc>
              <a:spcBef>
                <a:spcPts val="0"/>
              </a:spcBef>
              <a:buNone/>
              <a:defRPr sz="11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20" name="Picture Placeholder 8">
            <a:extLst>
              <a:ext uri="{FF2B5EF4-FFF2-40B4-BE49-F238E27FC236}">
                <a16:creationId xmlns:a16="http://schemas.microsoft.com/office/drawing/2014/main" id="{90AD057A-911D-4578-8171-39450739805D}"/>
              </a:ext>
            </a:extLst>
          </p:cNvPr>
          <p:cNvSpPr>
            <a:spLocks noGrp="1"/>
          </p:cNvSpPr>
          <p:nvPr>
            <p:ph type="pic" sz="quarter" idx="25" hasCustomPrompt="1"/>
          </p:nvPr>
        </p:nvSpPr>
        <p:spPr>
          <a:xfrm>
            <a:off x="7270673" y="1409726"/>
            <a:ext cx="1244075" cy="1244075"/>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to add a picture</a:t>
            </a:r>
          </a:p>
        </p:txBody>
      </p:sp>
      <p:sp>
        <p:nvSpPr>
          <p:cNvPr id="22" name="Text Placeholder 10">
            <a:extLst>
              <a:ext uri="{FF2B5EF4-FFF2-40B4-BE49-F238E27FC236}">
                <a16:creationId xmlns:a16="http://schemas.microsoft.com/office/drawing/2014/main" id="{E01C2201-820D-4794-A69B-AB7A88BEFDC3}"/>
              </a:ext>
            </a:extLst>
          </p:cNvPr>
          <p:cNvSpPr>
            <a:spLocks noGrp="1"/>
          </p:cNvSpPr>
          <p:nvPr>
            <p:ph type="body" sz="quarter" idx="26" hasCustomPrompt="1"/>
          </p:nvPr>
        </p:nvSpPr>
        <p:spPr>
          <a:xfrm>
            <a:off x="7076153" y="2829951"/>
            <a:ext cx="1633114" cy="396000"/>
          </a:xfrm>
          <a:prstGeom prst="rect">
            <a:avLst/>
          </a:prstGeom>
        </p:spPr>
        <p:txBody>
          <a:bodyPr lIns="0" tIns="0" rIns="0" bIns="0" anchor="t"/>
          <a:lstStyle>
            <a:lvl1pPr marL="0" indent="0" algn="ctr">
              <a:spcBef>
                <a:spcPts val="0"/>
              </a:spcBef>
              <a:buNone/>
              <a:defRPr sz="1600" b="1">
                <a:solidFill>
                  <a:schemeClr val="bg1"/>
                </a:solidFill>
              </a:defRPr>
            </a:lvl1pPr>
          </a:lstStyle>
          <a:p>
            <a:pPr lvl="0"/>
            <a:r>
              <a:rPr lang="en-GB" dirty="0"/>
              <a:t>Name </a:t>
            </a:r>
            <a:br>
              <a:rPr lang="en-GB" dirty="0"/>
            </a:br>
            <a:r>
              <a:rPr lang="en-GB" dirty="0"/>
              <a:t>Surname</a:t>
            </a:r>
            <a:endParaRPr lang="en-US" dirty="0"/>
          </a:p>
        </p:txBody>
      </p:sp>
      <p:sp>
        <p:nvSpPr>
          <p:cNvPr id="23" name="Text Placeholder 10">
            <a:extLst>
              <a:ext uri="{FF2B5EF4-FFF2-40B4-BE49-F238E27FC236}">
                <a16:creationId xmlns:a16="http://schemas.microsoft.com/office/drawing/2014/main" id="{0B83783E-68B8-4EC0-9178-E9820E03D1A7}"/>
              </a:ext>
            </a:extLst>
          </p:cNvPr>
          <p:cNvSpPr>
            <a:spLocks noGrp="1"/>
          </p:cNvSpPr>
          <p:nvPr>
            <p:ph type="body" sz="quarter" idx="27" hasCustomPrompt="1"/>
          </p:nvPr>
        </p:nvSpPr>
        <p:spPr>
          <a:xfrm>
            <a:off x="7076153" y="3398261"/>
            <a:ext cx="1633114" cy="396000"/>
          </a:xfrm>
          <a:prstGeom prst="rect">
            <a:avLst/>
          </a:prstGeom>
        </p:spPr>
        <p:txBody>
          <a:bodyPr lIns="0" tIns="0" rIns="0" bIns="0" anchor="t"/>
          <a:lstStyle>
            <a:lvl1pPr marL="0" indent="0" algn="ctr">
              <a:lnSpc>
                <a:spcPct val="100000"/>
              </a:lnSpc>
              <a:spcBef>
                <a:spcPts val="0"/>
              </a:spcBef>
              <a:buNone/>
              <a:defRPr sz="11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30" name="Text Placeholder 10">
            <a:extLst>
              <a:ext uri="{FF2B5EF4-FFF2-40B4-BE49-F238E27FC236}">
                <a16:creationId xmlns:a16="http://schemas.microsoft.com/office/drawing/2014/main" id="{34553A2C-A00E-489F-A8D4-FF9294559F05}"/>
              </a:ext>
            </a:extLst>
          </p:cNvPr>
          <p:cNvSpPr>
            <a:spLocks noGrp="1"/>
          </p:cNvSpPr>
          <p:nvPr>
            <p:ph type="body" sz="quarter" idx="22" hasCustomPrompt="1"/>
          </p:nvPr>
        </p:nvSpPr>
        <p:spPr>
          <a:xfrm>
            <a:off x="377485" y="1020479"/>
            <a:ext cx="3934166" cy="3185761"/>
          </a:xfrm>
          <a:prstGeom prst="rect">
            <a:avLst/>
          </a:prstGeom>
        </p:spPr>
        <p:txBody>
          <a:bodyPr lIns="0" tIns="0" rIns="0" bIns="0" anchor="ctr"/>
          <a:lstStyle>
            <a:lvl1pPr marL="0" indent="0">
              <a:buNone/>
              <a:defRPr sz="3600" b="1">
                <a:solidFill>
                  <a:schemeClr val="bg1"/>
                </a:solidFill>
              </a:defRPr>
            </a:lvl1pPr>
          </a:lstStyle>
          <a:p>
            <a:pPr lvl="0"/>
            <a:r>
              <a:rPr lang="en-GB" dirty="0"/>
              <a:t>Click to add </a:t>
            </a:r>
            <a:br>
              <a:rPr lang="en-GB" dirty="0"/>
            </a:br>
            <a:r>
              <a:rPr lang="en-GB" dirty="0"/>
              <a:t>a track title</a:t>
            </a:r>
            <a:endParaRPr lang="en-US" dirty="0"/>
          </a:p>
        </p:txBody>
      </p:sp>
    </p:spTree>
    <p:extLst>
      <p:ext uri="{BB962C8B-B14F-4D97-AF65-F5344CB8AC3E}">
        <p14:creationId xmlns:p14="http://schemas.microsoft.com/office/powerpoint/2010/main" val="622603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peakers title slide 4">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7A4CFAB-98F9-4FE8-BB93-B2CC5E7BC0A1}"/>
              </a:ext>
            </a:extLst>
          </p:cNvPr>
          <p:cNvSpPr/>
          <p:nvPr userDrawn="1"/>
        </p:nvSpPr>
        <p:spPr>
          <a:xfrm>
            <a:off x="0" y="0"/>
            <a:ext cx="9144000" cy="5143500"/>
          </a:xfrm>
          <a:prstGeom prst="rect">
            <a:avLst/>
          </a:prstGeom>
          <a:gradFill>
            <a:gsLst>
              <a:gs pos="70000">
                <a:srgbClr val="0C2090"/>
              </a:gs>
              <a:gs pos="0">
                <a:schemeClr val="bg2"/>
              </a:gs>
              <a:gs pos="100000">
                <a:srgbClr val="1920D6"/>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28" name="Oval 27">
            <a:extLst>
              <a:ext uri="{FF2B5EF4-FFF2-40B4-BE49-F238E27FC236}">
                <a16:creationId xmlns:a16="http://schemas.microsoft.com/office/drawing/2014/main" id="{7BAD4E62-1C20-4863-89F0-345C04C66E9D}"/>
              </a:ext>
            </a:extLst>
          </p:cNvPr>
          <p:cNvSpPr/>
          <p:nvPr userDrawn="1"/>
        </p:nvSpPr>
        <p:spPr>
          <a:xfrm>
            <a:off x="4784787" y="226244"/>
            <a:ext cx="1643280" cy="4760284"/>
          </a:xfrm>
          <a:prstGeom prst="ellipse">
            <a:avLst/>
          </a:prstGeom>
          <a:solidFill>
            <a:schemeClr val="bg2"/>
          </a:solidFill>
          <a:ln>
            <a:noFill/>
          </a:ln>
          <a:effectLst>
            <a:outerShdw blurRad="635000" dist="139700" dir="10800000" algn="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29" name="Rectangle 28">
            <a:extLst>
              <a:ext uri="{FF2B5EF4-FFF2-40B4-BE49-F238E27FC236}">
                <a16:creationId xmlns:a16="http://schemas.microsoft.com/office/drawing/2014/main" id="{2EF07938-D027-4851-ABC6-B31C9A5C43A4}"/>
              </a:ext>
            </a:extLst>
          </p:cNvPr>
          <p:cNvSpPr/>
          <p:nvPr userDrawn="1"/>
        </p:nvSpPr>
        <p:spPr>
          <a:xfrm>
            <a:off x="4572000" y="0"/>
            <a:ext cx="4572000" cy="5143499"/>
          </a:xfrm>
          <a:prstGeom prst="rect">
            <a:avLst/>
          </a:prstGeom>
          <a:gradFill>
            <a:gsLst>
              <a:gs pos="0">
                <a:srgbClr val="072072"/>
              </a:gs>
              <a:gs pos="100000">
                <a:schemeClr val="bg2"/>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lvl="0" algn="ctr"/>
            <a:endParaRPr lang="en-US" sz="3200" dirty="0">
              <a:solidFill>
                <a:schemeClr val="bg2"/>
              </a:solidFill>
            </a:endParaRPr>
          </a:p>
        </p:txBody>
      </p:sp>
      <p:pic>
        <p:nvPicPr>
          <p:cNvPr id="30" name="Graphic 29">
            <a:extLst>
              <a:ext uri="{FF2B5EF4-FFF2-40B4-BE49-F238E27FC236}">
                <a16:creationId xmlns:a16="http://schemas.microsoft.com/office/drawing/2014/main" id="{F87ABCD7-4DE2-40B7-AE26-99D8193DBD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609" y="341642"/>
            <a:ext cx="1239526" cy="252000"/>
          </a:xfrm>
          <a:prstGeom prst="rect">
            <a:avLst/>
          </a:prstGeom>
        </p:spPr>
      </p:pic>
      <p:pic>
        <p:nvPicPr>
          <p:cNvPr id="39" name="Graphic 38">
            <a:extLst>
              <a:ext uri="{FF2B5EF4-FFF2-40B4-BE49-F238E27FC236}">
                <a16:creationId xmlns:a16="http://schemas.microsoft.com/office/drawing/2014/main" id="{84318117-6AEB-4148-87C8-8BD1AAE1857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0934" y="4607011"/>
            <a:ext cx="1018957" cy="252000"/>
          </a:xfrm>
          <a:prstGeom prst="rect">
            <a:avLst/>
          </a:prstGeom>
        </p:spPr>
      </p:pic>
      <p:sp>
        <p:nvSpPr>
          <p:cNvPr id="13" name="Text Placeholder 23">
            <a:extLst>
              <a:ext uri="{FF2B5EF4-FFF2-40B4-BE49-F238E27FC236}">
                <a16:creationId xmlns:a16="http://schemas.microsoft.com/office/drawing/2014/main" id="{F9274E75-873F-004E-97FE-34B1FB7CEF02}"/>
              </a:ext>
            </a:extLst>
          </p:cNvPr>
          <p:cNvSpPr>
            <a:spLocks noGrp="1"/>
          </p:cNvSpPr>
          <p:nvPr userDrawn="1">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6DB55DE8-C5B6-2C46-8283-1FD449275AF3}"/>
              </a:ext>
            </a:extLst>
          </p:cNvPr>
          <p:cNvSpPr>
            <a:spLocks noGrp="1"/>
          </p:cNvSpPr>
          <p:nvPr userDrawn="1">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8018C0BF-2233-A948-A131-AC7EB8919BDE}"/>
              </a:ext>
            </a:extLst>
          </p:cNvPr>
          <p:cNvSpPr>
            <a:spLocks noGrp="1"/>
          </p:cNvSpPr>
          <p:nvPr userDrawn="1">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6" name="Text Placeholder 26">
            <a:extLst>
              <a:ext uri="{FF2B5EF4-FFF2-40B4-BE49-F238E27FC236}">
                <a16:creationId xmlns:a16="http://schemas.microsoft.com/office/drawing/2014/main" id="{7DE1499E-8811-9D48-817E-D1F420F0AFC2}"/>
              </a:ext>
            </a:extLst>
          </p:cNvPr>
          <p:cNvSpPr>
            <a:spLocks noGrp="1"/>
          </p:cNvSpPr>
          <p:nvPr userDrawn="1">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7" name="Text Placeholder 26">
            <a:extLst>
              <a:ext uri="{FF2B5EF4-FFF2-40B4-BE49-F238E27FC236}">
                <a16:creationId xmlns:a16="http://schemas.microsoft.com/office/drawing/2014/main" id="{BFC4BCEE-1AB4-9343-A29F-6D375F35D5E9}"/>
              </a:ext>
            </a:extLst>
          </p:cNvPr>
          <p:cNvSpPr>
            <a:spLocks noGrp="1"/>
          </p:cNvSpPr>
          <p:nvPr userDrawn="1">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8" name="Text Placeholder 26">
            <a:extLst>
              <a:ext uri="{FF2B5EF4-FFF2-40B4-BE49-F238E27FC236}">
                <a16:creationId xmlns:a16="http://schemas.microsoft.com/office/drawing/2014/main" id="{142A3FFC-C2AC-9145-AB34-1B4B1CC622F6}"/>
              </a:ext>
            </a:extLst>
          </p:cNvPr>
          <p:cNvSpPr>
            <a:spLocks noGrp="1"/>
          </p:cNvSpPr>
          <p:nvPr userDrawn="1">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9" name="Text Placeholder 26">
            <a:extLst>
              <a:ext uri="{FF2B5EF4-FFF2-40B4-BE49-F238E27FC236}">
                <a16:creationId xmlns:a16="http://schemas.microsoft.com/office/drawing/2014/main" id="{270DEF68-CF74-0842-81BA-39D6032BC76D}"/>
              </a:ext>
            </a:extLst>
          </p:cNvPr>
          <p:cNvSpPr>
            <a:spLocks noGrp="1"/>
          </p:cNvSpPr>
          <p:nvPr userDrawn="1">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9" name="Picture Placeholder 8">
            <a:extLst>
              <a:ext uri="{FF2B5EF4-FFF2-40B4-BE49-F238E27FC236}">
                <a16:creationId xmlns:a16="http://schemas.microsoft.com/office/drawing/2014/main" id="{742126CB-B1A3-4747-809C-771E0A023082}"/>
              </a:ext>
            </a:extLst>
          </p:cNvPr>
          <p:cNvSpPr>
            <a:spLocks noGrp="1"/>
          </p:cNvSpPr>
          <p:nvPr>
            <p:ph type="pic" sz="quarter" idx="21" hasCustomPrompt="1"/>
          </p:nvPr>
        </p:nvSpPr>
        <p:spPr>
          <a:xfrm>
            <a:off x="5338864" y="573554"/>
            <a:ext cx="972000" cy="972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to add a picture</a:t>
            </a:r>
          </a:p>
        </p:txBody>
      </p:sp>
      <p:sp>
        <p:nvSpPr>
          <p:cNvPr id="32" name="Text Placeholder 10">
            <a:extLst>
              <a:ext uri="{FF2B5EF4-FFF2-40B4-BE49-F238E27FC236}">
                <a16:creationId xmlns:a16="http://schemas.microsoft.com/office/drawing/2014/main" id="{3AB09F1C-5F0C-6347-BE99-42C7629BB403}"/>
              </a:ext>
            </a:extLst>
          </p:cNvPr>
          <p:cNvSpPr>
            <a:spLocks noGrp="1"/>
          </p:cNvSpPr>
          <p:nvPr>
            <p:ph type="body" sz="quarter" idx="23" hasCustomPrompt="1"/>
          </p:nvPr>
        </p:nvSpPr>
        <p:spPr>
          <a:xfrm>
            <a:off x="4951060" y="1735750"/>
            <a:ext cx="1747608" cy="180000"/>
          </a:xfrm>
          <a:prstGeom prst="rect">
            <a:avLst/>
          </a:prstGeom>
        </p:spPr>
        <p:txBody>
          <a:bodyPr lIns="0" tIns="0" rIns="0" bIns="0" anchor="t"/>
          <a:lstStyle>
            <a:lvl1pPr marL="0" indent="0" algn="ctr">
              <a:spcBef>
                <a:spcPts val="0"/>
              </a:spcBef>
              <a:buNone/>
              <a:defRPr sz="1400" b="1">
                <a:solidFill>
                  <a:schemeClr val="bg1"/>
                </a:solidFill>
              </a:defRPr>
            </a:lvl1pPr>
          </a:lstStyle>
          <a:p>
            <a:pPr lvl="0"/>
            <a:r>
              <a:rPr lang="en-GB" dirty="0"/>
              <a:t>Name Surname</a:t>
            </a:r>
            <a:endParaRPr lang="en-US" dirty="0"/>
          </a:p>
        </p:txBody>
      </p:sp>
      <p:sp>
        <p:nvSpPr>
          <p:cNvPr id="33" name="Text Placeholder 10">
            <a:extLst>
              <a:ext uri="{FF2B5EF4-FFF2-40B4-BE49-F238E27FC236}">
                <a16:creationId xmlns:a16="http://schemas.microsoft.com/office/drawing/2014/main" id="{0F005931-7E65-8640-89B3-AFE2F1D87A53}"/>
              </a:ext>
            </a:extLst>
          </p:cNvPr>
          <p:cNvSpPr>
            <a:spLocks noGrp="1"/>
          </p:cNvSpPr>
          <p:nvPr>
            <p:ph type="body" sz="quarter" idx="24" hasCustomPrompt="1"/>
          </p:nvPr>
        </p:nvSpPr>
        <p:spPr>
          <a:xfrm>
            <a:off x="4951060" y="2036512"/>
            <a:ext cx="1747608" cy="396000"/>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20" name="Picture Placeholder 8">
            <a:extLst>
              <a:ext uri="{FF2B5EF4-FFF2-40B4-BE49-F238E27FC236}">
                <a16:creationId xmlns:a16="http://schemas.microsoft.com/office/drawing/2014/main" id="{90AD057A-911D-4578-8171-39450739805D}"/>
              </a:ext>
            </a:extLst>
          </p:cNvPr>
          <p:cNvSpPr>
            <a:spLocks noGrp="1"/>
          </p:cNvSpPr>
          <p:nvPr>
            <p:ph type="pic" sz="quarter" idx="25" hasCustomPrompt="1"/>
          </p:nvPr>
        </p:nvSpPr>
        <p:spPr>
          <a:xfrm>
            <a:off x="7406711" y="573554"/>
            <a:ext cx="972000" cy="972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to add a picture</a:t>
            </a:r>
          </a:p>
        </p:txBody>
      </p:sp>
      <p:sp>
        <p:nvSpPr>
          <p:cNvPr id="22" name="Text Placeholder 10">
            <a:extLst>
              <a:ext uri="{FF2B5EF4-FFF2-40B4-BE49-F238E27FC236}">
                <a16:creationId xmlns:a16="http://schemas.microsoft.com/office/drawing/2014/main" id="{E01C2201-820D-4794-A69B-AB7A88BEFDC3}"/>
              </a:ext>
            </a:extLst>
          </p:cNvPr>
          <p:cNvSpPr>
            <a:spLocks noGrp="1"/>
          </p:cNvSpPr>
          <p:nvPr>
            <p:ph type="body" sz="quarter" idx="26" hasCustomPrompt="1"/>
          </p:nvPr>
        </p:nvSpPr>
        <p:spPr>
          <a:xfrm>
            <a:off x="7018907" y="1735750"/>
            <a:ext cx="1747608" cy="180000"/>
          </a:xfrm>
          <a:prstGeom prst="rect">
            <a:avLst/>
          </a:prstGeom>
        </p:spPr>
        <p:txBody>
          <a:bodyPr lIns="0" tIns="0" rIns="0" bIns="0" anchor="t"/>
          <a:lstStyle>
            <a:lvl1pPr marL="0" indent="0" algn="ctr">
              <a:spcBef>
                <a:spcPts val="0"/>
              </a:spcBef>
              <a:buNone/>
              <a:defRPr sz="1400" b="1">
                <a:solidFill>
                  <a:schemeClr val="bg1"/>
                </a:solidFill>
              </a:defRPr>
            </a:lvl1pPr>
          </a:lstStyle>
          <a:p>
            <a:pPr lvl="0"/>
            <a:r>
              <a:rPr lang="en-GB" dirty="0"/>
              <a:t>Name Surname</a:t>
            </a:r>
            <a:endParaRPr lang="en-US" dirty="0"/>
          </a:p>
        </p:txBody>
      </p:sp>
      <p:sp>
        <p:nvSpPr>
          <p:cNvPr id="23" name="Text Placeholder 10">
            <a:extLst>
              <a:ext uri="{FF2B5EF4-FFF2-40B4-BE49-F238E27FC236}">
                <a16:creationId xmlns:a16="http://schemas.microsoft.com/office/drawing/2014/main" id="{0B83783E-68B8-4EC0-9178-E9820E03D1A7}"/>
              </a:ext>
            </a:extLst>
          </p:cNvPr>
          <p:cNvSpPr>
            <a:spLocks noGrp="1"/>
          </p:cNvSpPr>
          <p:nvPr>
            <p:ph type="body" sz="quarter" idx="27" hasCustomPrompt="1"/>
          </p:nvPr>
        </p:nvSpPr>
        <p:spPr>
          <a:xfrm>
            <a:off x="7018907" y="2036512"/>
            <a:ext cx="1747608" cy="396000"/>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31" name="Picture Placeholder 8">
            <a:extLst>
              <a:ext uri="{FF2B5EF4-FFF2-40B4-BE49-F238E27FC236}">
                <a16:creationId xmlns:a16="http://schemas.microsoft.com/office/drawing/2014/main" id="{9CE7A41A-2A7B-4884-BB81-845A69BFD50B}"/>
              </a:ext>
            </a:extLst>
          </p:cNvPr>
          <p:cNvSpPr>
            <a:spLocks noGrp="1"/>
          </p:cNvSpPr>
          <p:nvPr>
            <p:ph type="pic" sz="quarter" idx="28" hasCustomPrompt="1"/>
          </p:nvPr>
        </p:nvSpPr>
        <p:spPr>
          <a:xfrm>
            <a:off x="5338864" y="2732095"/>
            <a:ext cx="972000" cy="972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to add a picture</a:t>
            </a:r>
          </a:p>
        </p:txBody>
      </p:sp>
      <p:sp>
        <p:nvSpPr>
          <p:cNvPr id="34" name="Text Placeholder 10">
            <a:extLst>
              <a:ext uri="{FF2B5EF4-FFF2-40B4-BE49-F238E27FC236}">
                <a16:creationId xmlns:a16="http://schemas.microsoft.com/office/drawing/2014/main" id="{CDFDB8AB-3A87-4216-882C-1FDD4ABF3513}"/>
              </a:ext>
            </a:extLst>
          </p:cNvPr>
          <p:cNvSpPr>
            <a:spLocks noGrp="1"/>
          </p:cNvSpPr>
          <p:nvPr>
            <p:ph type="body" sz="quarter" idx="29" hasCustomPrompt="1"/>
          </p:nvPr>
        </p:nvSpPr>
        <p:spPr>
          <a:xfrm>
            <a:off x="4951060" y="3894291"/>
            <a:ext cx="1747608" cy="180000"/>
          </a:xfrm>
          <a:prstGeom prst="rect">
            <a:avLst/>
          </a:prstGeom>
        </p:spPr>
        <p:txBody>
          <a:bodyPr lIns="0" tIns="0" rIns="0" bIns="0" anchor="t"/>
          <a:lstStyle>
            <a:lvl1pPr marL="0" indent="0" algn="ctr">
              <a:spcBef>
                <a:spcPts val="0"/>
              </a:spcBef>
              <a:buNone/>
              <a:defRPr sz="1400" b="1">
                <a:solidFill>
                  <a:schemeClr val="bg1"/>
                </a:solidFill>
              </a:defRPr>
            </a:lvl1pPr>
          </a:lstStyle>
          <a:p>
            <a:pPr lvl="0"/>
            <a:r>
              <a:rPr lang="en-GB" dirty="0"/>
              <a:t>Name Surname</a:t>
            </a:r>
            <a:endParaRPr lang="en-US" dirty="0"/>
          </a:p>
        </p:txBody>
      </p:sp>
      <p:sp>
        <p:nvSpPr>
          <p:cNvPr id="35" name="Text Placeholder 10">
            <a:extLst>
              <a:ext uri="{FF2B5EF4-FFF2-40B4-BE49-F238E27FC236}">
                <a16:creationId xmlns:a16="http://schemas.microsoft.com/office/drawing/2014/main" id="{CF452EA0-9F01-4190-BEF2-BA517EAACA75}"/>
              </a:ext>
            </a:extLst>
          </p:cNvPr>
          <p:cNvSpPr>
            <a:spLocks noGrp="1"/>
          </p:cNvSpPr>
          <p:nvPr>
            <p:ph type="body" sz="quarter" idx="30" hasCustomPrompt="1"/>
          </p:nvPr>
        </p:nvSpPr>
        <p:spPr>
          <a:xfrm>
            <a:off x="4951060" y="4195053"/>
            <a:ext cx="1747608" cy="396000"/>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36" name="Picture Placeholder 8">
            <a:extLst>
              <a:ext uri="{FF2B5EF4-FFF2-40B4-BE49-F238E27FC236}">
                <a16:creationId xmlns:a16="http://schemas.microsoft.com/office/drawing/2014/main" id="{E47D4E7E-7B6B-45C0-8382-695942C15D93}"/>
              </a:ext>
            </a:extLst>
          </p:cNvPr>
          <p:cNvSpPr>
            <a:spLocks noGrp="1"/>
          </p:cNvSpPr>
          <p:nvPr>
            <p:ph type="pic" sz="quarter" idx="31" hasCustomPrompt="1"/>
          </p:nvPr>
        </p:nvSpPr>
        <p:spPr>
          <a:xfrm>
            <a:off x="7406711" y="2732095"/>
            <a:ext cx="972000" cy="972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to add a picture</a:t>
            </a:r>
          </a:p>
        </p:txBody>
      </p:sp>
      <p:sp>
        <p:nvSpPr>
          <p:cNvPr id="37" name="Text Placeholder 10">
            <a:extLst>
              <a:ext uri="{FF2B5EF4-FFF2-40B4-BE49-F238E27FC236}">
                <a16:creationId xmlns:a16="http://schemas.microsoft.com/office/drawing/2014/main" id="{10D016C2-BF6B-4339-83B9-2ACA50606C50}"/>
              </a:ext>
            </a:extLst>
          </p:cNvPr>
          <p:cNvSpPr>
            <a:spLocks noGrp="1"/>
          </p:cNvSpPr>
          <p:nvPr>
            <p:ph type="body" sz="quarter" idx="32" hasCustomPrompt="1"/>
          </p:nvPr>
        </p:nvSpPr>
        <p:spPr>
          <a:xfrm>
            <a:off x="7018907" y="3894291"/>
            <a:ext cx="1747608" cy="180000"/>
          </a:xfrm>
          <a:prstGeom prst="rect">
            <a:avLst/>
          </a:prstGeom>
        </p:spPr>
        <p:txBody>
          <a:bodyPr lIns="0" tIns="0" rIns="0" bIns="0" anchor="t"/>
          <a:lstStyle>
            <a:lvl1pPr marL="0" indent="0" algn="ctr">
              <a:spcBef>
                <a:spcPts val="0"/>
              </a:spcBef>
              <a:buNone/>
              <a:defRPr sz="1400" b="1">
                <a:solidFill>
                  <a:schemeClr val="bg1"/>
                </a:solidFill>
              </a:defRPr>
            </a:lvl1pPr>
          </a:lstStyle>
          <a:p>
            <a:pPr lvl="0"/>
            <a:r>
              <a:rPr lang="en-GB" dirty="0"/>
              <a:t>Name Surname</a:t>
            </a:r>
            <a:endParaRPr lang="en-US" dirty="0"/>
          </a:p>
        </p:txBody>
      </p:sp>
      <p:sp>
        <p:nvSpPr>
          <p:cNvPr id="38" name="Text Placeholder 10">
            <a:extLst>
              <a:ext uri="{FF2B5EF4-FFF2-40B4-BE49-F238E27FC236}">
                <a16:creationId xmlns:a16="http://schemas.microsoft.com/office/drawing/2014/main" id="{33F168B4-C4B6-4BAC-9454-FF4D7C4133D6}"/>
              </a:ext>
            </a:extLst>
          </p:cNvPr>
          <p:cNvSpPr>
            <a:spLocks noGrp="1"/>
          </p:cNvSpPr>
          <p:nvPr>
            <p:ph type="body" sz="quarter" idx="33" hasCustomPrompt="1"/>
          </p:nvPr>
        </p:nvSpPr>
        <p:spPr>
          <a:xfrm>
            <a:off x="7018907" y="4195053"/>
            <a:ext cx="1747608" cy="396000"/>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40" name="Text Placeholder 10">
            <a:extLst>
              <a:ext uri="{FF2B5EF4-FFF2-40B4-BE49-F238E27FC236}">
                <a16:creationId xmlns:a16="http://schemas.microsoft.com/office/drawing/2014/main" id="{064C83A4-579D-4EAA-A787-935832A09D5B}"/>
              </a:ext>
            </a:extLst>
          </p:cNvPr>
          <p:cNvSpPr>
            <a:spLocks noGrp="1"/>
          </p:cNvSpPr>
          <p:nvPr>
            <p:ph type="body" sz="quarter" idx="22" hasCustomPrompt="1"/>
          </p:nvPr>
        </p:nvSpPr>
        <p:spPr>
          <a:xfrm>
            <a:off x="377485" y="1020479"/>
            <a:ext cx="3934166" cy="3185761"/>
          </a:xfrm>
          <a:prstGeom prst="rect">
            <a:avLst/>
          </a:prstGeom>
        </p:spPr>
        <p:txBody>
          <a:bodyPr lIns="0" tIns="0" rIns="0" bIns="0" anchor="ctr"/>
          <a:lstStyle>
            <a:lvl1pPr marL="0" indent="0">
              <a:buNone/>
              <a:defRPr sz="3600" b="1">
                <a:solidFill>
                  <a:schemeClr val="bg1"/>
                </a:solidFill>
              </a:defRPr>
            </a:lvl1pPr>
          </a:lstStyle>
          <a:p>
            <a:pPr lvl="0"/>
            <a:r>
              <a:rPr lang="en-GB" dirty="0"/>
              <a:t>Click to add </a:t>
            </a:r>
            <a:br>
              <a:rPr lang="en-GB" dirty="0"/>
            </a:br>
            <a:r>
              <a:rPr lang="en-GB" dirty="0"/>
              <a:t>a track title</a:t>
            </a:r>
            <a:endParaRPr lang="en-US" dirty="0"/>
          </a:p>
        </p:txBody>
      </p:sp>
    </p:spTree>
    <p:extLst>
      <p:ext uri="{BB962C8B-B14F-4D97-AF65-F5344CB8AC3E}">
        <p14:creationId xmlns:p14="http://schemas.microsoft.com/office/powerpoint/2010/main" val="22001345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18" name="Text Placeholder 23">
            <a:extLst>
              <a:ext uri="{FF2B5EF4-FFF2-40B4-BE49-F238E27FC236}">
                <a16:creationId xmlns:a16="http://schemas.microsoft.com/office/drawing/2014/main" id="{C0FD51B2-B0AD-224B-8C76-25C11AD8B2F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9" name="Text Placeholder 26">
            <a:extLst>
              <a:ext uri="{FF2B5EF4-FFF2-40B4-BE49-F238E27FC236}">
                <a16:creationId xmlns:a16="http://schemas.microsoft.com/office/drawing/2014/main" id="{427D345E-BD98-6D4C-ACAB-33DC4FF88BEA}"/>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21" name="Text Placeholder 26">
            <a:extLst>
              <a:ext uri="{FF2B5EF4-FFF2-40B4-BE49-F238E27FC236}">
                <a16:creationId xmlns:a16="http://schemas.microsoft.com/office/drawing/2014/main" id="{259A41F4-F0BA-EF4F-AE87-BCDEB1EFC639}"/>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3" name="Text Placeholder 26">
            <a:extLst>
              <a:ext uri="{FF2B5EF4-FFF2-40B4-BE49-F238E27FC236}">
                <a16:creationId xmlns:a16="http://schemas.microsoft.com/office/drawing/2014/main" id="{27D31648-EFC2-F54F-9B61-1A266FB8CAB0}"/>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4" name="Text Placeholder 26">
            <a:extLst>
              <a:ext uri="{FF2B5EF4-FFF2-40B4-BE49-F238E27FC236}">
                <a16:creationId xmlns:a16="http://schemas.microsoft.com/office/drawing/2014/main" id="{15059CC1-CC0C-BE46-A510-24DD5941C7F6}"/>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33" name="Text Placeholder 26">
            <a:extLst>
              <a:ext uri="{FF2B5EF4-FFF2-40B4-BE49-F238E27FC236}">
                <a16:creationId xmlns:a16="http://schemas.microsoft.com/office/drawing/2014/main" id="{ADCECB59-7556-2043-8A01-E1B4F612CDC9}"/>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34" name="Text Placeholder 26">
            <a:extLst>
              <a:ext uri="{FF2B5EF4-FFF2-40B4-BE49-F238E27FC236}">
                <a16:creationId xmlns:a16="http://schemas.microsoft.com/office/drawing/2014/main" id="{3751540E-785C-8D40-B47A-D7D9C0688B2D}"/>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grpSp>
        <p:nvGrpSpPr>
          <p:cNvPr id="9" name="Group 8">
            <a:extLst>
              <a:ext uri="{FF2B5EF4-FFF2-40B4-BE49-F238E27FC236}">
                <a16:creationId xmlns:a16="http://schemas.microsoft.com/office/drawing/2014/main" id="{176C36E3-1CF0-4334-8DE7-21F09D52C283}"/>
              </a:ext>
            </a:extLst>
          </p:cNvPr>
          <p:cNvGrpSpPr/>
          <p:nvPr userDrawn="1"/>
        </p:nvGrpSpPr>
        <p:grpSpPr>
          <a:xfrm>
            <a:off x="-45720" y="-25717"/>
            <a:ext cx="9235440" cy="5194935"/>
            <a:chOff x="-45720" y="-25717"/>
            <a:chExt cx="9235440" cy="5194935"/>
          </a:xfrm>
        </p:grpSpPr>
        <p:pic>
          <p:nvPicPr>
            <p:cNvPr id="8" name="Picture 7">
              <a:extLst>
                <a:ext uri="{FF2B5EF4-FFF2-40B4-BE49-F238E27FC236}">
                  <a16:creationId xmlns:a16="http://schemas.microsoft.com/office/drawing/2014/main" id="{64747BCA-FAC0-4978-AAF0-953391C1E0E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378" t="5653" r="4397" b="5653"/>
            <a:stretch/>
          </p:blipFill>
          <p:spPr>
            <a:xfrm>
              <a:off x="-45720" y="-25717"/>
              <a:ext cx="9235440" cy="5194935"/>
            </a:xfrm>
            <a:prstGeom prst="rect">
              <a:avLst/>
            </a:prstGeom>
          </p:spPr>
        </p:pic>
        <p:sp>
          <p:nvSpPr>
            <p:cNvPr id="43" name="Rectangle 42">
              <a:extLst>
                <a:ext uri="{FF2B5EF4-FFF2-40B4-BE49-F238E27FC236}">
                  <a16:creationId xmlns:a16="http://schemas.microsoft.com/office/drawing/2014/main" id="{4DDAF1BE-7337-44AF-A5B8-B44081E3AAF0}"/>
                </a:ext>
              </a:extLst>
            </p:cNvPr>
            <p:cNvSpPr/>
            <p:nvPr userDrawn="1"/>
          </p:nvSpPr>
          <p:spPr>
            <a:xfrm>
              <a:off x="-45720" y="-25717"/>
              <a:ext cx="6483096" cy="5194935"/>
            </a:xfrm>
            <a:prstGeom prst="rect">
              <a:avLst/>
            </a:prstGeom>
            <a:gradFill>
              <a:gsLst>
                <a:gs pos="0">
                  <a:srgbClr val="022059">
                    <a:alpha val="85000"/>
                  </a:srgbClr>
                </a:gs>
                <a:gs pos="70000">
                  <a:srgbClr val="1920D6">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28" name="TextBox 19">
              <a:hlinkClick r:id="rId3"/>
              <a:extLst>
                <a:ext uri="{FF2B5EF4-FFF2-40B4-BE49-F238E27FC236}">
                  <a16:creationId xmlns:a16="http://schemas.microsoft.com/office/drawing/2014/main" id="{CD41D671-D892-42DD-9897-52546E2CE9AD}"/>
                </a:ext>
              </a:extLst>
            </p:cNvPr>
            <p:cNvSpPr txBox="1">
              <a:spLocks noChangeArrowheads="1"/>
            </p:cNvSpPr>
            <p:nvPr userDrawn="1"/>
          </p:nvSpPr>
          <p:spPr bwMode="auto">
            <a:xfrm>
              <a:off x="472455" y="4472255"/>
              <a:ext cx="1697721" cy="221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t" anchorCtr="0">
              <a:no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marL="0" marR="0" lvl="0" indent="0" algn="l" defTabSz="457200" rtl="0" eaLnBrk="1" fontAlgn="auto" latinLnBrk="0" hangingPunct="1">
                <a:lnSpc>
                  <a:spcPct val="100000"/>
                </a:lnSpc>
                <a:spcBef>
                  <a:spcPts val="1200"/>
                </a:spcBef>
                <a:spcAft>
                  <a:spcPts val="0"/>
                </a:spcAft>
                <a:buClrTx/>
                <a:buSzTx/>
                <a:buFontTx/>
                <a:buNone/>
                <a:tabLst/>
                <a:defRPr/>
              </a:pPr>
              <a:r>
                <a:rPr lang="en-US" sz="1600" kern="1200" dirty="0">
                  <a:solidFill>
                    <a:schemeClr val="tx2">
                      <a:lumMod val="40000"/>
                      <a:lumOff val="60000"/>
                    </a:schemeClr>
                  </a:solidFill>
                  <a:latin typeface="+mn-lt"/>
                  <a:ea typeface="+mn-ea"/>
                  <a:cs typeface="+mn-cs"/>
                </a:rPr>
                <a:t>www.acronis.org</a:t>
              </a:r>
            </a:p>
          </p:txBody>
        </p:sp>
        <p:sp>
          <p:nvSpPr>
            <p:cNvPr id="29" name="TextBox 28">
              <a:extLst>
                <a:ext uri="{FF2B5EF4-FFF2-40B4-BE49-F238E27FC236}">
                  <a16:creationId xmlns:a16="http://schemas.microsoft.com/office/drawing/2014/main" id="{73BC3459-81E6-40B4-B3AE-03212AAD1495}"/>
                </a:ext>
              </a:extLst>
            </p:cNvPr>
            <p:cNvSpPr txBox="1"/>
            <p:nvPr userDrawn="1"/>
          </p:nvSpPr>
          <p:spPr>
            <a:xfrm>
              <a:off x="466359" y="3259972"/>
              <a:ext cx="3139425" cy="811685"/>
            </a:xfrm>
            <a:prstGeom prst="rect">
              <a:avLst/>
            </a:prstGeom>
          </p:spPr>
          <p:txBody>
            <a:bodyPr wrap="square" lIns="0" tIns="0" rIns="0" bIns="0" rtlCol="0">
              <a:noAutofit/>
            </a:bodyPr>
            <a:lstStyle/>
            <a:p>
              <a:pPr marL="180000" marR="0" lvl="0" indent="-180000" algn="l" defTabSz="4320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600" dirty="0">
                  <a:solidFill>
                    <a:schemeClr val="bg1"/>
                  </a:solidFill>
                  <a:latin typeface="+mn-lt"/>
                </a:rPr>
                <a:t>Building new schools</a:t>
              </a:r>
            </a:p>
            <a:p>
              <a:pPr marL="180000" marR="0" lvl="0" indent="-180000" algn="l" defTabSz="4320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600" dirty="0">
                  <a:solidFill>
                    <a:schemeClr val="bg1"/>
                  </a:solidFill>
                  <a:latin typeface="+mn-lt"/>
                </a:rPr>
                <a:t>Providing educational programs</a:t>
              </a:r>
            </a:p>
            <a:p>
              <a:pPr marL="180000" marR="0" lvl="0" indent="-180000" algn="l" defTabSz="4320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600" dirty="0">
                  <a:solidFill>
                    <a:schemeClr val="bg1"/>
                  </a:solidFill>
                  <a:latin typeface="+mn-lt"/>
                </a:rPr>
                <a:t>Publishing books</a:t>
              </a:r>
            </a:p>
          </p:txBody>
        </p:sp>
        <p:sp>
          <p:nvSpPr>
            <p:cNvPr id="38" name="Rectangle 37">
              <a:extLst>
                <a:ext uri="{FF2B5EF4-FFF2-40B4-BE49-F238E27FC236}">
                  <a16:creationId xmlns:a16="http://schemas.microsoft.com/office/drawing/2014/main" id="{962165C8-D149-490F-91F3-973F72244995}"/>
                </a:ext>
              </a:extLst>
            </p:cNvPr>
            <p:cNvSpPr/>
            <p:nvPr userDrawn="1"/>
          </p:nvSpPr>
          <p:spPr>
            <a:xfrm>
              <a:off x="459873" y="2321368"/>
              <a:ext cx="4112127" cy="769441"/>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lang="en-US" sz="2500" b="1" kern="1200" dirty="0">
                  <a:solidFill>
                    <a:schemeClr val="bg1"/>
                  </a:solidFill>
                  <a:latin typeface="+mj-lt"/>
                  <a:ea typeface="ＭＳ Ｐゴシック" charset="0"/>
                  <a:cs typeface="ＭＳ Ｐゴシック" charset="0"/>
                </a:rPr>
                <a:t>Create, Spread and Protect</a:t>
              </a:r>
              <a:br>
                <a:rPr lang="en-US" sz="2500" b="1" kern="1200" dirty="0">
                  <a:solidFill>
                    <a:schemeClr val="bg1"/>
                  </a:solidFill>
                  <a:latin typeface="+mj-lt"/>
                  <a:ea typeface="ＭＳ Ｐゴシック" charset="0"/>
                  <a:cs typeface="ＭＳ Ｐゴシック" charset="0"/>
                </a:rPr>
              </a:br>
              <a:r>
                <a:rPr lang="en-US" sz="2500" b="1" kern="1200" dirty="0">
                  <a:solidFill>
                    <a:schemeClr val="bg1"/>
                  </a:solidFill>
                  <a:latin typeface="+mj-lt"/>
                  <a:ea typeface="ＭＳ Ｐゴシック" charset="0"/>
                  <a:cs typeface="ＭＳ Ｐゴシック" charset="0"/>
                </a:rPr>
                <a:t>Knowledge With Us!</a:t>
              </a:r>
            </a:p>
          </p:txBody>
        </p:sp>
        <p:sp>
          <p:nvSpPr>
            <p:cNvPr id="39" name="Rectangle 38">
              <a:extLst>
                <a:ext uri="{FF2B5EF4-FFF2-40B4-BE49-F238E27FC236}">
                  <a16:creationId xmlns:a16="http://schemas.microsoft.com/office/drawing/2014/main" id="{0578EE16-A0EC-4DD3-8DF6-61210DE2B740}"/>
                </a:ext>
              </a:extLst>
            </p:cNvPr>
            <p:cNvSpPr/>
            <p:nvPr userDrawn="1"/>
          </p:nvSpPr>
          <p:spPr>
            <a:xfrm>
              <a:off x="471378" y="1637760"/>
              <a:ext cx="4063238" cy="246221"/>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lang="en-US" sz="1600" b="0" kern="1200" dirty="0">
                  <a:solidFill>
                    <a:schemeClr val="tx2">
                      <a:lumMod val="40000"/>
                      <a:lumOff val="60000"/>
                    </a:schemeClr>
                  </a:solidFill>
                  <a:latin typeface="+mn-lt"/>
                  <a:ea typeface="ＭＳ Ｐゴシック" charset="0"/>
                  <a:cs typeface="ＭＳ Ｐゴシック" charset="0"/>
                </a:rPr>
                <a:t>Building a more knowledgeable future</a:t>
              </a:r>
            </a:p>
          </p:txBody>
        </p:sp>
        <p:pic>
          <p:nvPicPr>
            <p:cNvPr id="40" name="Graphic 39">
              <a:extLst>
                <a:ext uri="{FF2B5EF4-FFF2-40B4-BE49-F238E27FC236}">
                  <a16:creationId xmlns:a16="http://schemas.microsoft.com/office/drawing/2014/main" id="{B2CB96E2-59D0-4EE0-87F2-5D6D1DAC23C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1353" y="496975"/>
              <a:ext cx="4063238" cy="976167"/>
            </a:xfrm>
            <a:prstGeom prst="rect">
              <a:avLst/>
            </a:prstGeom>
          </p:spPr>
        </p:pic>
        <p:pic>
          <p:nvPicPr>
            <p:cNvPr id="42" name="Graphic 41">
              <a:extLst>
                <a:ext uri="{FF2B5EF4-FFF2-40B4-BE49-F238E27FC236}">
                  <a16:creationId xmlns:a16="http://schemas.microsoft.com/office/drawing/2014/main" id="{AE44FFD9-4B56-4EFB-BC98-F44866E3214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467602" y="500531"/>
              <a:ext cx="1310705" cy="324152"/>
            </a:xfrm>
            <a:prstGeom prst="rect">
              <a:avLst/>
            </a:prstGeom>
          </p:spPr>
        </p:pic>
      </p:grpSp>
    </p:spTree>
    <p:extLst>
      <p:ext uri="{BB962C8B-B14F-4D97-AF65-F5344CB8AC3E}">
        <p14:creationId xmlns:p14="http://schemas.microsoft.com/office/powerpoint/2010/main" val="30106106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peakers 2">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250825" y="237317"/>
            <a:ext cx="8630670" cy="713596"/>
          </a:xfrm>
          <a:prstGeom prst="rect">
            <a:avLst/>
          </a:prstGeom>
        </p:spPr>
        <p:txBody>
          <a:bodyPr vert="horz" wrap="none" lIns="0" tIns="0" rIns="0" bIns="0" rtlCol="0" anchor="t" anchorCtr="0">
            <a:noAutofit/>
          </a:bodyPr>
          <a:lstStyle>
            <a:lvl1pPr algn="ctr">
              <a:defRPr>
                <a:latin typeface="+mj-lt"/>
              </a:defRPr>
            </a:lvl1pPr>
          </a:lstStyle>
          <a:p>
            <a:r>
              <a:rPr lang="en-US" dirty="0"/>
              <a:t>Click to add a title</a:t>
            </a:r>
          </a:p>
        </p:txBody>
      </p:sp>
      <p:sp>
        <p:nvSpPr>
          <p:cNvPr id="13" name="Text Placeholder 23">
            <a:extLst>
              <a:ext uri="{FF2B5EF4-FFF2-40B4-BE49-F238E27FC236}">
                <a16:creationId xmlns:a16="http://schemas.microsoft.com/office/drawing/2014/main" id="{F9274E75-873F-004E-97FE-34B1FB7CEF02}"/>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6DB55DE8-C5B6-2C46-8283-1FD449275AF3}"/>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8018C0BF-2233-A948-A131-AC7EB8919BDE}"/>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6" name="Text Placeholder 26">
            <a:extLst>
              <a:ext uri="{FF2B5EF4-FFF2-40B4-BE49-F238E27FC236}">
                <a16:creationId xmlns:a16="http://schemas.microsoft.com/office/drawing/2014/main" id="{7DE1499E-8811-9D48-817E-D1F420F0AFC2}"/>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7" name="Text Placeholder 26">
            <a:extLst>
              <a:ext uri="{FF2B5EF4-FFF2-40B4-BE49-F238E27FC236}">
                <a16:creationId xmlns:a16="http://schemas.microsoft.com/office/drawing/2014/main" id="{BFC4BCEE-1AB4-9343-A29F-6D375F35D5E9}"/>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8" name="Text Placeholder 26">
            <a:extLst>
              <a:ext uri="{FF2B5EF4-FFF2-40B4-BE49-F238E27FC236}">
                <a16:creationId xmlns:a16="http://schemas.microsoft.com/office/drawing/2014/main" id="{142A3FFC-C2AC-9145-AB34-1B4B1CC622F6}"/>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9" name="Text Placeholder 26">
            <a:extLst>
              <a:ext uri="{FF2B5EF4-FFF2-40B4-BE49-F238E27FC236}">
                <a16:creationId xmlns:a16="http://schemas.microsoft.com/office/drawing/2014/main" id="{270DEF68-CF74-0842-81BA-39D6032BC76D}"/>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0" name="Picture Placeholder 8">
            <a:extLst>
              <a:ext uri="{FF2B5EF4-FFF2-40B4-BE49-F238E27FC236}">
                <a16:creationId xmlns:a16="http://schemas.microsoft.com/office/drawing/2014/main" id="{0CA2FFB2-E35D-CA49-96E8-DF36C70B79B4}"/>
              </a:ext>
            </a:extLst>
          </p:cNvPr>
          <p:cNvSpPr>
            <a:spLocks noGrp="1"/>
          </p:cNvSpPr>
          <p:nvPr>
            <p:ph type="pic" sz="quarter" idx="21" hasCustomPrompt="1"/>
          </p:nvPr>
        </p:nvSpPr>
        <p:spPr>
          <a:xfrm>
            <a:off x="2456611" y="1231522"/>
            <a:ext cx="1620000" cy="1620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3" name="Picture Placeholder 8">
            <a:extLst>
              <a:ext uri="{FF2B5EF4-FFF2-40B4-BE49-F238E27FC236}">
                <a16:creationId xmlns:a16="http://schemas.microsoft.com/office/drawing/2014/main" id="{1F7F23E0-AB2E-2F4D-A3D1-1740D5E17626}"/>
              </a:ext>
            </a:extLst>
          </p:cNvPr>
          <p:cNvSpPr>
            <a:spLocks noGrp="1"/>
          </p:cNvSpPr>
          <p:nvPr>
            <p:ph type="pic" sz="quarter" idx="25" hasCustomPrompt="1"/>
          </p:nvPr>
        </p:nvSpPr>
        <p:spPr>
          <a:xfrm>
            <a:off x="5192319" y="1231522"/>
            <a:ext cx="1620000" cy="1620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2" name="Text Placeholder 10">
            <a:extLst>
              <a:ext uri="{FF2B5EF4-FFF2-40B4-BE49-F238E27FC236}">
                <a16:creationId xmlns:a16="http://schemas.microsoft.com/office/drawing/2014/main" id="{8D42F2BE-EF34-1248-A9BA-D5A6E4C567A8}"/>
              </a:ext>
            </a:extLst>
          </p:cNvPr>
          <p:cNvSpPr>
            <a:spLocks noGrp="1"/>
          </p:cNvSpPr>
          <p:nvPr>
            <p:ph type="body" sz="quarter" idx="23" hasCustomPrompt="1"/>
          </p:nvPr>
        </p:nvSpPr>
        <p:spPr>
          <a:xfrm>
            <a:off x="2127150" y="2989401"/>
            <a:ext cx="2278922"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33" name="Text Placeholder 10">
            <a:extLst>
              <a:ext uri="{FF2B5EF4-FFF2-40B4-BE49-F238E27FC236}">
                <a16:creationId xmlns:a16="http://schemas.microsoft.com/office/drawing/2014/main" id="{D7915CE9-6DD3-7A4D-987A-FA7B2F3D6939}"/>
              </a:ext>
            </a:extLst>
          </p:cNvPr>
          <p:cNvSpPr>
            <a:spLocks noGrp="1"/>
          </p:cNvSpPr>
          <p:nvPr>
            <p:ph type="body" sz="quarter" idx="24" hasCustomPrompt="1"/>
          </p:nvPr>
        </p:nvSpPr>
        <p:spPr>
          <a:xfrm>
            <a:off x="2127150" y="3619152"/>
            <a:ext cx="2278922"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
        <p:nvSpPr>
          <p:cNvPr id="34" name="Text Placeholder 10">
            <a:extLst>
              <a:ext uri="{FF2B5EF4-FFF2-40B4-BE49-F238E27FC236}">
                <a16:creationId xmlns:a16="http://schemas.microsoft.com/office/drawing/2014/main" id="{BEB0EF2B-605A-F74D-91D6-A9307641CD59}"/>
              </a:ext>
            </a:extLst>
          </p:cNvPr>
          <p:cNvSpPr>
            <a:spLocks noGrp="1"/>
          </p:cNvSpPr>
          <p:nvPr>
            <p:ph type="body" sz="quarter" idx="26" hasCustomPrompt="1"/>
          </p:nvPr>
        </p:nvSpPr>
        <p:spPr>
          <a:xfrm>
            <a:off x="4862858" y="2989401"/>
            <a:ext cx="2278922"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35" name="Text Placeholder 10">
            <a:extLst>
              <a:ext uri="{FF2B5EF4-FFF2-40B4-BE49-F238E27FC236}">
                <a16:creationId xmlns:a16="http://schemas.microsoft.com/office/drawing/2014/main" id="{A373A8DC-9E03-8C48-B0AF-010F5E3BC69E}"/>
              </a:ext>
            </a:extLst>
          </p:cNvPr>
          <p:cNvSpPr>
            <a:spLocks noGrp="1"/>
          </p:cNvSpPr>
          <p:nvPr>
            <p:ph type="body" sz="quarter" idx="27" hasCustomPrompt="1"/>
          </p:nvPr>
        </p:nvSpPr>
        <p:spPr>
          <a:xfrm>
            <a:off x="4862858" y="3619152"/>
            <a:ext cx="2278922"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Tree>
    <p:extLst>
      <p:ext uri="{BB962C8B-B14F-4D97-AF65-F5344CB8AC3E}">
        <p14:creationId xmlns:p14="http://schemas.microsoft.com/office/powerpoint/2010/main" val="1887568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peakers 3">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250825" y="237317"/>
            <a:ext cx="8630670" cy="713596"/>
          </a:xfrm>
          <a:prstGeom prst="rect">
            <a:avLst/>
          </a:prstGeom>
        </p:spPr>
        <p:txBody>
          <a:bodyPr vert="horz" wrap="none" lIns="0" tIns="0" rIns="0" bIns="0" rtlCol="0" anchor="t" anchorCtr="0">
            <a:noAutofit/>
          </a:bodyPr>
          <a:lstStyle>
            <a:lvl1pPr algn="ctr">
              <a:defRPr>
                <a:latin typeface="+mj-lt"/>
              </a:defRPr>
            </a:lvl1pPr>
          </a:lstStyle>
          <a:p>
            <a:r>
              <a:rPr lang="en-US" dirty="0"/>
              <a:t>Click to add a title</a:t>
            </a:r>
          </a:p>
        </p:txBody>
      </p:sp>
      <p:sp>
        <p:nvSpPr>
          <p:cNvPr id="13" name="Text Placeholder 23">
            <a:extLst>
              <a:ext uri="{FF2B5EF4-FFF2-40B4-BE49-F238E27FC236}">
                <a16:creationId xmlns:a16="http://schemas.microsoft.com/office/drawing/2014/main" id="{F9274E75-873F-004E-97FE-34B1FB7CEF02}"/>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6DB55DE8-C5B6-2C46-8283-1FD449275AF3}"/>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8018C0BF-2233-A948-A131-AC7EB8919BDE}"/>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6" name="Text Placeholder 26">
            <a:extLst>
              <a:ext uri="{FF2B5EF4-FFF2-40B4-BE49-F238E27FC236}">
                <a16:creationId xmlns:a16="http://schemas.microsoft.com/office/drawing/2014/main" id="{7DE1499E-8811-9D48-817E-D1F420F0AFC2}"/>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7" name="Text Placeholder 26">
            <a:extLst>
              <a:ext uri="{FF2B5EF4-FFF2-40B4-BE49-F238E27FC236}">
                <a16:creationId xmlns:a16="http://schemas.microsoft.com/office/drawing/2014/main" id="{BFC4BCEE-1AB4-9343-A29F-6D375F35D5E9}"/>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8" name="Text Placeholder 26">
            <a:extLst>
              <a:ext uri="{FF2B5EF4-FFF2-40B4-BE49-F238E27FC236}">
                <a16:creationId xmlns:a16="http://schemas.microsoft.com/office/drawing/2014/main" id="{142A3FFC-C2AC-9145-AB34-1B4B1CC622F6}"/>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9" name="Text Placeholder 26">
            <a:extLst>
              <a:ext uri="{FF2B5EF4-FFF2-40B4-BE49-F238E27FC236}">
                <a16:creationId xmlns:a16="http://schemas.microsoft.com/office/drawing/2014/main" id="{270DEF68-CF74-0842-81BA-39D6032BC76D}"/>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0" name="Picture Placeholder 8">
            <a:extLst>
              <a:ext uri="{FF2B5EF4-FFF2-40B4-BE49-F238E27FC236}">
                <a16:creationId xmlns:a16="http://schemas.microsoft.com/office/drawing/2014/main" id="{0CA2FFB2-E35D-CA49-96E8-DF36C70B79B4}"/>
              </a:ext>
            </a:extLst>
          </p:cNvPr>
          <p:cNvSpPr>
            <a:spLocks noGrp="1"/>
          </p:cNvSpPr>
          <p:nvPr>
            <p:ph type="pic" sz="quarter" idx="21" hasCustomPrompt="1"/>
          </p:nvPr>
        </p:nvSpPr>
        <p:spPr>
          <a:xfrm>
            <a:off x="1455251" y="1250157"/>
            <a:ext cx="1440000" cy="1440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3" name="Picture Placeholder 8">
            <a:extLst>
              <a:ext uri="{FF2B5EF4-FFF2-40B4-BE49-F238E27FC236}">
                <a16:creationId xmlns:a16="http://schemas.microsoft.com/office/drawing/2014/main" id="{1F7F23E0-AB2E-2F4D-A3D1-1740D5E17626}"/>
              </a:ext>
            </a:extLst>
          </p:cNvPr>
          <p:cNvSpPr>
            <a:spLocks noGrp="1"/>
          </p:cNvSpPr>
          <p:nvPr>
            <p:ph type="pic" sz="quarter" idx="25" hasCustomPrompt="1"/>
          </p:nvPr>
        </p:nvSpPr>
        <p:spPr>
          <a:xfrm>
            <a:off x="3852000" y="1250157"/>
            <a:ext cx="1440000" cy="1440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6" name="Picture Placeholder 8">
            <a:extLst>
              <a:ext uri="{FF2B5EF4-FFF2-40B4-BE49-F238E27FC236}">
                <a16:creationId xmlns:a16="http://schemas.microsoft.com/office/drawing/2014/main" id="{3F25650E-B30F-304A-A0DC-1ECF6C81D76D}"/>
              </a:ext>
            </a:extLst>
          </p:cNvPr>
          <p:cNvSpPr>
            <a:spLocks noGrp="1"/>
          </p:cNvSpPr>
          <p:nvPr>
            <p:ph type="pic" sz="quarter" idx="28" hasCustomPrompt="1"/>
          </p:nvPr>
        </p:nvSpPr>
        <p:spPr>
          <a:xfrm>
            <a:off x="6263379" y="1250157"/>
            <a:ext cx="1440000" cy="1440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2" name="Text Placeholder 10">
            <a:extLst>
              <a:ext uri="{FF2B5EF4-FFF2-40B4-BE49-F238E27FC236}">
                <a16:creationId xmlns:a16="http://schemas.microsoft.com/office/drawing/2014/main" id="{8D42F2BE-EF34-1248-A9BA-D5A6E4C567A8}"/>
              </a:ext>
            </a:extLst>
          </p:cNvPr>
          <p:cNvSpPr>
            <a:spLocks noGrp="1"/>
          </p:cNvSpPr>
          <p:nvPr>
            <p:ph type="body" sz="quarter" idx="23" hasCustomPrompt="1"/>
          </p:nvPr>
        </p:nvSpPr>
        <p:spPr>
          <a:xfrm>
            <a:off x="1110688" y="2989401"/>
            <a:ext cx="2129126"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33" name="Text Placeholder 10">
            <a:extLst>
              <a:ext uri="{FF2B5EF4-FFF2-40B4-BE49-F238E27FC236}">
                <a16:creationId xmlns:a16="http://schemas.microsoft.com/office/drawing/2014/main" id="{D7915CE9-6DD3-7A4D-987A-FA7B2F3D6939}"/>
              </a:ext>
            </a:extLst>
          </p:cNvPr>
          <p:cNvSpPr>
            <a:spLocks noGrp="1"/>
          </p:cNvSpPr>
          <p:nvPr>
            <p:ph type="body" sz="quarter" idx="24" hasCustomPrompt="1"/>
          </p:nvPr>
        </p:nvSpPr>
        <p:spPr>
          <a:xfrm>
            <a:off x="1110688" y="3619152"/>
            <a:ext cx="2129126"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
        <p:nvSpPr>
          <p:cNvPr id="34" name="Text Placeholder 10">
            <a:extLst>
              <a:ext uri="{FF2B5EF4-FFF2-40B4-BE49-F238E27FC236}">
                <a16:creationId xmlns:a16="http://schemas.microsoft.com/office/drawing/2014/main" id="{BEB0EF2B-605A-F74D-91D6-A9307641CD59}"/>
              </a:ext>
            </a:extLst>
          </p:cNvPr>
          <p:cNvSpPr>
            <a:spLocks noGrp="1"/>
          </p:cNvSpPr>
          <p:nvPr>
            <p:ph type="body" sz="quarter" idx="26" hasCustomPrompt="1"/>
          </p:nvPr>
        </p:nvSpPr>
        <p:spPr>
          <a:xfrm>
            <a:off x="3507437" y="2989401"/>
            <a:ext cx="2129126"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35" name="Text Placeholder 10">
            <a:extLst>
              <a:ext uri="{FF2B5EF4-FFF2-40B4-BE49-F238E27FC236}">
                <a16:creationId xmlns:a16="http://schemas.microsoft.com/office/drawing/2014/main" id="{A373A8DC-9E03-8C48-B0AF-010F5E3BC69E}"/>
              </a:ext>
            </a:extLst>
          </p:cNvPr>
          <p:cNvSpPr>
            <a:spLocks noGrp="1"/>
          </p:cNvSpPr>
          <p:nvPr>
            <p:ph type="body" sz="quarter" idx="27" hasCustomPrompt="1"/>
          </p:nvPr>
        </p:nvSpPr>
        <p:spPr>
          <a:xfrm>
            <a:off x="3507437" y="3619152"/>
            <a:ext cx="2129126"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
        <p:nvSpPr>
          <p:cNvPr id="36" name="Text Placeholder 10">
            <a:extLst>
              <a:ext uri="{FF2B5EF4-FFF2-40B4-BE49-F238E27FC236}">
                <a16:creationId xmlns:a16="http://schemas.microsoft.com/office/drawing/2014/main" id="{D2DE6EEF-0447-7740-98CA-B607F3396F80}"/>
              </a:ext>
            </a:extLst>
          </p:cNvPr>
          <p:cNvSpPr>
            <a:spLocks noGrp="1"/>
          </p:cNvSpPr>
          <p:nvPr>
            <p:ph type="body" sz="quarter" idx="29" hasCustomPrompt="1"/>
          </p:nvPr>
        </p:nvSpPr>
        <p:spPr>
          <a:xfrm>
            <a:off x="5918816" y="2989401"/>
            <a:ext cx="2129126"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37" name="Text Placeholder 10">
            <a:extLst>
              <a:ext uri="{FF2B5EF4-FFF2-40B4-BE49-F238E27FC236}">
                <a16:creationId xmlns:a16="http://schemas.microsoft.com/office/drawing/2014/main" id="{0F156F80-B192-704E-9338-3ED2E8DBA7C0}"/>
              </a:ext>
            </a:extLst>
          </p:cNvPr>
          <p:cNvSpPr>
            <a:spLocks noGrp="1"/>
          </p:cNvSpPr>
          <p:nvPr>
            <p:ph type="body" sz="quarter" idx="30" hasCustomPrompt="1"/>
          </p:nvPr>
        </p:nvSpPr>
        <p:spPr>
          <a:xfrm>
            <a:off x="5918816" y="3619152"/>
            <a:ext cx="2129126"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Tree>
    <p:extLst>
      <p:ext uri="{BB962C8B-B14F-4D97-AF65-F5344CB8AC3E}">
        <p14:creationId xmlns:p14="http://schemas.microsoft.com/office/powerpoint/2010/main" val="21177287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peakers 4">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250825" y="237317"/>
            <a:ext cx="8630670" cy="713596"/>
          </a:xfrm>
          <a:prstGeom prst="rect">
            <a:avLst/>
          </a:prstGeom>
        </p:spPr>
        <p:txBody>
          <a:bodyPr vert="horz" wrap="none" lIns="0" tIns="0" rIns="0" bIns="0" rtlCol="0" anchor="t" anchorCtr="0">
            <a:noAutofit/>
          </a:bodyPr>
          <a:lstStyle>
            <a:lvl1pPr algn="ctr">
              <a:defRPr>
                <a:latin typeface="+mj-lt"/>
              </a:defRPr>
            </a:lvl1pPr>
          </a:lstStyle>
          <a:p>
            <a:r>
              <a:rPr lang="en-US" dirty="0"/>
              <a:t>Click to add a title</a:t>
            </a:r>
          </a:p>
        </p:txBody>
      </p:sp>
      <p:sp>
        <p:nvSpPr>
          <p:cNvPr id="13" name="Text Placeholder 23">
            <a:extLst>
              <a:ext uri="{FF2B5EF4-FFF2-40B4-BE49-F238E27FC236}">
                <a16:creationId xmlns:a16="http://schemas.microsoft.com/office/drawing/2014/main" id="{F9274E75-873F-004E-97FE-34B1FB7CEF02}"/>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6DB55DE8-C5B6-2C46-8283-1FD449275AF3}"/>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8018C0BF-2233-A948-A131-AC7EB8919BDE}"/>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6" name="Text Placeholder 26">
            <a:extLst>
              <a:ext uri="{FF2B5EF4-FFF2-40B4-BE49-F238E27FC236}">
                <a16:creationId xmlns:a16="http://schemas.microsoft.com/office/drawing/2014/main" id="{7DE1499E-8811-9D48-817E-D1F420F0AFC2}"/>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7" name="Text Placeholder 26">
            <a:extLst>
              <a:ext uri="{FF2B5EF4-FFF2-40B4-BE49-F238E27FC236}">
                <a16:creationId xmlns:a16="http://schemas.microsoft.com/office/drawing/2014/main" id="{BFC4BCEE-1AB4-9343-A29F-6D375F35D5E9}"/>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8" name="Text Placeholder 26">
            <a:extLst>
              <a:ext uri="{FF2B5EF4-FFF2-40B4-BE49-F238E27FC236}">
                <a16:creationId xmlns:a16="http://schemas.microsoft.com/office/drawing/2014/main" id="{142A3FFC-C2AC-9145-AB34-1B4B1CC622F6}"/>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9" name="Text Placeholder 26">
            <a:extLst>
              <a:ext uri="{FF2B5EF4-FFF2-40B4-BE49-F238E27FC236}">
                <a16:creationId xmlns:a16="http://schemas.microsoft.com/office/drawing/2014/main" id="{270DEF68-CF74-0842-81BA-39D6032BC76D}"/>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0" name="Picture Placeholder 8">
            <a:extLst>
              <a:ext uri="{FF2B5EF4-FFF2-40B4-BE49-F238E27FC236}">
                <a16:creationId xmlns:a16="http://schemas.microsoft.com/office/drawing/2014/main" id="{0CA2FFB2-E35D-CA49-96E8-DF36C70B79B4}"/>
              </a:ext>
            </a:extLst>
          </p:cNvPr>
          <p:cNvSpPr>
            <a:spLocks noGrp="1"/>
          </p:cNvSpPr>
          <p:nvPr>
            <p:ph type="pic" sz="quarter" idx="21" hasCustomPrompt="1"/>
          </p:nvPr>
        </p:nvSpPr>
        <p:spPr>
          <a:xfrm>
            <a:off x="651400"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1" name="Text Placeholder 10">
            <a:extLst>
              <a:ext uri="{FF2B5EF4-FFF2-40B4-BE49-F238E27FC236}">
                <a16:creationId xmlns:a16="http://schemas.microsoft.com/office/drawing/2014/main" id="{2C08343A-45E9-DB40-BB4A-EB64DEE39822}"/>
              </a:ext>
            </a:extLst>
          </p:cNvPr>
          <p:cNvSpPr>
            <a:spLocks noGrp="1"/>
          </p:cNvSpPr>
          <p:nvPr>
            <p:ph type="body" sz="quarter" idx="23" hasCustomPrompt="1"/>
          </p:nvPr>
        </p:nvSpPr>
        <p:spPr>
          <a:xfrm>
            <a:off x="383608" y="2989401"/>
            <a:ext cx="1903584"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22" name="Text Placeholder 10">
            <a:extLst>
              <a:ext uri="{FF2B5EF4-FFF2-40B4-BE49-F238E27FC236}">
                <a16:creationId xmlns:a16="http://schemas.microsoft.com/office/drawing/2014/main" id="{11B7CBA4-2BF1-FD41-A92F-CD5D48A3BAF4}"/>
              </a:ext>
            </a:extLst>
          </p:cNvPr>
          <p:cNvSpPr>
            <a:spLocks noGrp="1"/>
          </p:cNvSpPr>
          <p:nvPr>
            <p:ph type="body" sz="quarter" idx="24" hasCustomPrompt="1"/>
          </p:nvPr>
        </p:nvSpPr>
        <p:spPr>
          <a:xfrm>
            <a:off x="383608" y="3619152"/>
            <a:ext cx="1903584"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
        <p:nvSpPr>
          <p:cNvPr id="23" name="Picture Placeholder 8">
            <a:extLst>
              <a:ext uri="{FF2B5EF4-FFF2-40B4-BE49-F238E27FC236}">
                <a16:creationId xmlns:a16="http://schemas.microsoft.com/office/drawing/2014/main" id="{1F7F23E0-AB2E-2F4D-A3D1-1740D5E17626}"/>
              </a:ext>
            </a:extLst>
          </p:cNvPr>
          <p:cNvSpPr>
            <a:spLocks noGrp="1"/>
          </p:cNvSpPr>
          <p:nvPr>
            <p:ph type="pic" sz="quarter" idx="25" hasCustomPrompt="1"/>
          </p:nvPr>
        </p:nvSpPr>
        <p:spPr>
          <a:xfrm>
            <a:off x="2810614"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4" name="Text Placeholder 10">
            <a:extLst>
              <a:ext uri="{FF2B5EF4-FFF2-40B4-BE49-F238E27FC236}">
                <a16:creationId xmlns:a16="http://schemas.microsoft.com/office/drawing/2014/main" id="{C611B8AB-B3DD-9A40-8097-77B5CCE0965C}"/>
              </a:ext>
            </a:extLst>
          </p:cNvPr>
          <p:cNvSpPr>
            <a:spLocks noGrp="1"/>
          </p:cNvSpPr>
          <p:nvPr>
            <p:ph type="body" sz="quarter" idx="26" hasCustomPrompt="1"/>
          </p:nvPr>
        </p:nvSpPr>
        <p:spPr>
          <a:xfrm>
            <a:off x="2542822" y="2989401"/>
            <a:ext cx="1903584"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25" name="Text Placeholder 10">
            <a:extLst>
              <a:ext uri="{FF2B5EF4-FFF2-40B4-BE49-F238E27FC236}">
                <a16:creationId xmlns:a16="http://schemas.microsoft.com/office/drawing/2014/main" id="{E8B6490B-0D2B-8B48-B85D-83948A4ED696}"/>
              </a:ext>
            </a:extLst>
          </p:cNvPr>
          <p:cNvSpPr>
            <a:spLocks noGrp="1"/>
          </p:cNvSpPr>
          <p:nvPr>
            <p:ph type="body" sz="quarter" idx="27" hasCustomPrompt="1"/>
          </p:nvPr>
        </p:nvSpPr>
        <p:spPr>
          <a:xfrm>
            <a:off x="2542822" y="3619152"/>
            <a:ext cx="1903584"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
        <p:nvSpPr>
          <p:cNvPr id="26" name="Picture Placeholder 8">
            <a:extLst>
              <a:ext uri="{FF2B5EF4-FFF2-40B4-BE49-F238E27FC236}">
                <a16:creationId xmlns:a16="http://schemas.microsoft.com/office/drawing/2014/main" id="{3F25650E-B30F-304A-A0DC-1ECF6C81D76D}"/>
              </a:ext>
            </a:extLst>
          </p:cNvPr>
          <p:cNvSpPr>
            <a:spLocks noGrp="1"/>
          </p:cNvSpPr>
          <p:nvPr>
            <p:ph type="pic" sz="quarter" idx="28" hasCustomPrompt="1"/>
          </p:nvPr>
        </p:nvSpPr>
        <p:spPr>
          <a:xfrm>
            <a:off x="4958646"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7" name="Text Placeholder 10">
            <a:extLst>
              <a:ext uri="{FF2B5EF4-FFF2-40B4-BE49-F238E27FC236}">
                <a16:creationId xmlns:a16="http://schemas.microsoft.com/office/drawing/2014/main" id="{885270AE-682F-004C-A312-9416DD7738B5}"/>
              </a:ext>
            </a:extLst>
          </p:cNvPr>
          <p:cNvSpPr>
            <a:spLocks noGrp="1"/>
          </p:cNvSpPr>
          <p:nvPr>
            <p:ph type="body" sz="quarter" idx="29" hasCustomPrompt="1"/>
          </p:nvPr>
        </p:nvSpPr>
        <p:spPr>
          <a:xfrm>
            <a:off x="4690854" y="2989401"/>
            <a:ext cx="1903584"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28" name="Text Placeholder 10">
            <a:extLst>
              <a:ext uri="{FF2B5EF4-FFF2-40B4-BE49-F238E27FC236}">
                <a16:creationId xmlns:a16="http://schemas.microsoft.com/office/drawing/2014/main" id="{6BBD2E3E-547B-C44D-93A4-B6D654FA409B}"/>
              </a:ext>
            </a:extLst>
          </p:cNvPr>
          <p:cNvSpPr>
            <a:spLocks noGrp="1"/>
          </p:cNvSpPr>
          <p:nvPr>
            <p:ph type="body" sz="quarter" idx="30" hasCustomPrompt="1"/>
          </p:nvPr>
        </p:nvSpPr>
        <p:spPr>
          <a:xfrm>
            <a:off x="4690854" y="3619152"/>
            <a:ext cx="1903584"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
        <p:nvSpPr>
          <p:cNvPr id="29" name="Picture Placeholder 8">
            <a:extLst>
              <a:ext uri="{FF2B5EF4-FFF2-40B4-BE49-F238E27FC236}">
                <a16:creationId xmlns:a16="http://schemas.microsoft.com/office/drawing/2014/main" id="{785B54FE-A286-C94D-8905-5E00B3769F0F}"/>
              </a:ext>
            </a:extLst>
          </p:cNvPr>
          <p:cNvSpPr>
            <a:spLocks noGrp="1"/>
          </p:cNvSpPr>
          <p:nvPr>
            <p:ph type="pic" sz="quarter" idx="31" hasCustomPrompt="1"/>
          </p:nvPr>
        </p:nvSpPr>
        <p:spPr>
          <a:xfrm>
            <a:off x="7103230"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0" name="Text Placeholder 10">
            <a:extLst>
              <a:ext uri="{FF2B5EF4-FFF2-40B4-BE49-F238E27FC236}">
                <a16:creationId xmlns:a16="http://schemas.microsoft.com/office/drawing/2014/main" id="{80144B90-EB95-A944-9D50-17FCB203A8FC}"/>
              </a:ext>
            </a:extLst>
          </p:cNvPr>
          <p:cNvSpPr>
            <a:spLocks noGrp="1"/>
          </p:cNvSpPr>
          <p:nvPr>
            <p:ph type="body" sz="quarter" idx="32" hasCustomPrompt="1"/>
          </p:nvPr>
        </p:nvSpPr>
        <p:spPr>
          <a:xfrm>
            <a:off x="6835438" y="2989401"/>
            <a:ext cx="1903584"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31" name="Text Placeholder 10">
            <a:extLst>
              <a:ext uri="{FF2B5EF4-FFF2-40B4-BE49-F238E27FC236}">
                <a16:creationId xmlns:a16="http://schemas.microsoft.com/office/drawing/2014/main" id="{1EA2A6EF-9A06-6A49-85B2-587EF5C2E440}"/>
              </a:ext>
            </a:extLst>
          </p:cNvPr>
          <p:cNvSpPr>
            <a:spLocks noGrp="1"/>
          </p:cNvSpPr>
          <p:nvPr>
            <p:ph type="body" sz="quarter" idx="33" hasCustomPrompt="1"/>
          </p:nvPr>
        </p:nvSpPr>
        <p:spPr>
          <a:xfrm>
            <a:off x="6835438" y="3619152"/>
            <a:ext cx="1903584"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Tree>
    <p:extLst>
      <p:ext uri="{BB962C8B-B14F-4D97-AF65-F5344CB8AC3E}">
        <p14:creationId xmlns:p14="http://schemas.microsoft.com/office/powerpoint/2010/main" val="879510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peakers 5">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250825" y="237317"/>
            <a:ext cx="8630670" cy="713596"/>
          </a:xfrm>
          <a:prstGeom prst="rect">
            <a:avLst/>
          </a:prstGeom>
        </p:spPr>
        <p:txBody>
          <a:bodyPr vert="horz" wrap="none" lIns="0" tIns="0" rIns="0" bIns="0" rtlCol="0" anchor="t" anchorCtr="0">
            <a:noAutofit/>
          </a:bodyPr>
          <a:lstStyle>
            <a:lvl1pPr algn="ctr">
              <a:defRPr>
                <a:latin typeface="+mj-lt"/>
              </a:defRPr>
            </a:lvl1pPr>
          </a:lstStyle>
          <a:p>
            <a:r>
              <a:rPr lang="en-US" dirty="0"/>
              <a:t>Click to add a title</a:t>
            </a:r>
          </a:p>
        </p:txBody>
      </p:sp>
      <p:sp>
        <p:nvSpPr>
          <p:cNvPr id="13" name="Text Placeholder 23">
            <a:extLst>
              <a:ext uri="{FF2B5EF4-FFF2-40B4-BE49-F238E27FC236}">
                <a16:creationId xmlns:a16="http://schemas.microsoft.com/office/drawing/2014/main" id="{F9274E75-873F-004E-97FE-34B1FB7CEF02}"/>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6DB55DE8-C5B6-2C46-8283-1FD449275AF3}"/>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8018C0BF-2233-A948-A131-AC7EB8919BDE}"/>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6" name="Text Placeholder 26">
            <a:extLst>
              <a:ext uri="{FF2B5EF4-FFF2-40B4-BE49-F238E27FC236}">
                <a16:creationId xmlns:a16="http://schemas.microsoft.com/office/drawing/2014/main" id="{7DE1499E-8811-9D48-817E-D1F420F0AFC2}"/>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7" name="Text Placeholder 26">
            <a:extLst>
              <a:ext uri="{FF2B5EF4-FFF2-40B4-BE49-F238E27FC236}">
                <a16:creationId xmlns:a16="http://schemas.microsoft.com/office/drawing/2014/main" id="{BFC4BCEE-1AB4-9343-A29F-6D375F35D5E9}"/>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8" name="Text Placeholder 26">
            <a:extLst>
              <a:ext uri="{FF2B5EF4-FFF2-40B4-BE49-F238E27FC236}">
                <a16:creationId xmlns:a16="http://schemas.microsoft.com/office/drawing/2014/main" id="{142A3FFC-C2AC-9145-AB34-1B4B1CC622F6}"/>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9" name="Text Placeholder 26">
            <a:extLst>
              <a:ext uri="{FF2B5EF4-FFF2-40B4-BE49-F238E27FC236}">
                <a16:creationId xmlns:a16="http://schemas.microsoft.com/office/drawing/2014/main" id="{270DEF68-CF74-0842-81BA-39D6032BC76D}"/>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0" name="Picture Placeholder 8">
            <a:extLst>
              <a:ext uri="{FF2B5EF4-FFF2-40B4-BE49-F238E27FC236}">
                <a16:creationId xmlns:a16="http://schemas.microsoft.com/office/drawing/2014/main" id="{0CA2FFB2-E35D-CA49-96E8-DF36C70B79B4}"/>
              </a:ext>
            </a:extLst>
          </p:cNvPr>
          <p:cNvSpPr>
            <a:spLocks noGrp="1"/>
          </p:cNvSpPr>
          <p:nvPr>
            <p:ph type="pic" sz="quarter" idx="21" hasCustomPrompt="1"/>
          </p:nvPr>
        </p:nvSpPr>
        <p:spPr>
          <a:xfrm>
            <a:off x="322825"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1" name="Text Placeholder 10">
            <a:extLst>
              <a:ext uri="{FF2B5EF4-FFF2-40B4-BE49-F238E27FC236}">
                <a16:creationId xmlns:a16="http://schemas.microsoft.com/office/drawing/2014/main" id="{2C08343A-45E9-DB40-BB4A-EB64DEE39822}"/>
              </a:ext>
            </a:extLst>
          </p:cNvPr>
          <p:cNvSpPr>
            <a:spLocks noGrp="1"/>
          </p:cNvSpPr>
          <p:nvPr>
            <p:ph type="body" sz="quarter" idx="23" hasCustomPrompt="1"/>
          </p:nvPr>
        </p:nvSpPr>
        <p:spPr>
          <a:xfrm>
            <a:off x="250825" y="2922345"/>
            <a:ext cx="1512000" cy="514680"/>
          </a:xfrm>
          <a:prstGeom prst="rect">
            <a:avLst/>
          </a:prstGeom>
        </p:spPr>
        <p:txBody>
          <a:bodyPr lIns="0" tIns="0" rIns="0" bIns="0" anchor="t"/>
          <a:lstStyle>
            <a:lvl1pPr marL="0" indent="0" algn="ctr">
              <a:spcBef>
                <a:spcPts val="0"/>
              </a:spcBef>
              <a:buNone/>
              <a:defRPr sz="1600" b="1">
                <a:solidFill>
                  <a:schemeClr val="bg2"/>
                </a:solidFill>
              </a:defRPr>
            </a:lvl1pPr>
          </a:lstStyle>
          <a:p>
            <a:pPr lvl="0"/>
            <a:r>
              <a:rPr lang="en-GB" dirty="0"/>
              <a:t>Name </a:t>
            </a:r>
            <a:br>
              <a:rPr lang="en-GB" dirty="0"/>
            </a:br>
            <a:r>
              <a:rPr lang="en-GB" dirty="0"/>
              <a:t>Surname</a:t>
            </a:r>
            <a:endParaRPr lang="en-US" dirty="0"/>
          </a:p>
        </p:txBody>
      </p:sp>
      <p:sp>
        <p:nvSpPr>
          <p:cNvPr id="22" name="Text Placeholder 10">
            <a:extLst>
              <a:ext uri="{FF2B5EF4-FFF2-40B4-BE49-F238E27FC236}">
                <a16:creationId xmlns:a16="http://schemas.microsoft.com/office/drawing/2014/main" id="{11B7CBA4-2BF1-FD41-A92F-CD5D48A3BAF4}"/>
              </a:ext>
            </a:extLst>
          </p:cNvPr>
          <p:cNvSpPr>
            <a:spLocks noGrp="1"/>
          </p:cNvSpPr>
          <p:nvPr>
            <p:ph type="body" sz="quarter" idx="24" hasCustomPrompt="1"/>
          </p:nvPr>
        </p:nvSpPr>
        <p:spPr>
          <a:xfrm>
            <a:off x="250825" y="3552096"/>
            <a:ext cx="1512000" cy="623902"/>
          </a:xfrm>
          <a:prstGeom prst="rect">
            <a:avLst/>
          </a:prstGeom>
        </p:spPr>
        <p:txBody>
          <a:bodyPr lIns="0" tIns="0" rIns="0" bIns="0" anchor="t"/>
          <a:lstStyle>
            <a:lvl1pPr marL="0" indent="0" algn="ctr">
              <a:lnSpc>
                <a:spcPct val="100000"/>
              </a:lnSpc>
              <a:spcBef>
                <a:spcPts val="0"/>
              </a:spcBef>
              <a:buNone/>
              <a:defRPr sz="1100" b="0">
                <a:solidFill>
                  <a:schemeClr val="bg2"/>
                </a:solidFill>
              </a:defRPr>
            </a:lvl1pPr>
          </a:lstStyle>
          <a:p>
            <a:pPr lvl="0"/>
            <a:r>
              <a:rPr lang="en-GB" dirty="0"/>
              <a:t>Title</a:t>
            </a:r>
            <a:endParaRPr lang="en-US" dirty="0"/>
          </a:p>
        </p:txBody>
      </p:sp>
      <p:sp>
        <p:nvSpPr>
          <p:cNvPr id="23" name="Picture Placeholder 8">
            <a:extLst>
              <a:ext uri="{FF2B5EF4-FFF2-40B4-BE49-F238E27FC236}">
                <a16:creationId xmlns:a16="http://schemas.microsoft.com/office/drawing/2014/main" id="{1F7F23E0-AB2E-2F4D-A3D1-1740D5E17626}"/>
              </a:ext>
            </a:extLst>
          </p:cNvPr>
          <p:cNvSpPr>
            <a:spLocks noGrp="1"/>
          </p:cNvSpPr>
          <p:nvPr>
            <p:ph type="pic" sz="quarter" idx="25" hasCustomPrompt="1"/>
          </p:nvPr>
        </p:nvSpPr>
        <p:spPr>
          <a:xfrm>
            <a:off x="2099446"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4" name="Text Placeholder 10">
            <a:extLst>
              <a:ext uri="{FF2B5EF4-FFF2-40B4-BE49-F238E27FC236}">
                <a16:creationId xmlns:a16="http://schemas.microsoft.com/office/drawing/2014/main" id="{C611B8AB-B3DD-9A40-8097-77B5CCE0965C}"/>
              </a:ext>
            </a:extLst>
          </p:cNvPr>
          <p:cNvSpPr>
            <a:spLocks noGrp="1"/>
          </p:cNvSpPr>
          <p:nvPr>
            <p:ph type="body" sz="quarter" idx="26" hasCustomPrompt="1"/>
          </p:nvPr>
        </p:nvSpPr>
        <p:spPr>
          <a:xfrm>
            <a:off x="2033413" y="2922345"/>
            <a:ext cx="1511999" cy="514680"/>
          </a:xfrm>
          <a:prstGeom prst="rect">
            <a:avLst/>
          </a:prstGeom>
        </p:spPr>
        <p:txBody>
          <a:bodyPr lIns="0" tIns="0" rIns="0" bIns="0" anchor="t"/>
          <a:lstStyle>
            <a:lvl1pPr marL="0" indent="0" algn="ctr">
              <a:spcBef>
                <a:spcPts val="0"/>
              </a:spcBef>
              <a:buNone/>
              <a:defRPr sz="1600" b="1">
                <a:solidFill>
                  <a:schemeClr val="bg2"/>
                </a:solidFill>
              </a:defRPr>
            </a:lvl1pPr>
          </a:lstStyle>
          <a:p>
            <a:pPr lvl="0"/>
            <a:r>
              <a:rPr lang="en-GB" dirty="0"/>
              <a:t>Name </a:t>
            </a:r>
            <a:br>
              <a:rPr lang="en-GB" dirty="0"/>
            </a:br>
            <a:r>
              <a:rPr lang="en-GB" dirty="0"/>
              <a:t>Surname</a:t>
            </a:r>
            <a:endParaRPr lang="en-US" dirty="0"/>
          </a:p>
        </p:txBody>
      </p:sp>
      <p:sp>
        <p:nvSpPr>
          <p:cNvPr id="25" name="Text Placeholder 10">
            <a:extLst>
              <a:ext uri="{FF2B5EF4-FFF2-40B4-BE49-F238E27FC236}">
                <a16:creationId xmlns:a16="http://schemas.microsoft.com/office/drawing/2014/main" id="{E8B6490B-0D2B-8B48-B85D-83948A4ED696}"/>
              </a:ext>
            </a:extLst>
          </p:cNvPr>
          <p:cNvSpPr>
            <a:spLocks noGrp="1"/>
          </p:cNvSpPr>
          <p:nvPr>
            <p:ph type="body" sz="quarter" idx="27" hasCustomPrompt="1"/>
          </p:nvPr>
        </p:nvSpPr>
        <p:spPr>
          <a:xfrm>
            <a:off x="2033413" y="3552096"/>
            <a:ext cx="1511999" cy="623902"/>
          </a:xfrm>
          <a:prstGeom prst="rect">
            <a:avLst/>
          </a:prstGeom>
        </p:spPr>
        <p:txBody>
          <a:bodyPr lIns="0" tIns="0" rIns="0" bIns="0" anchor="t"/>
          <a:lstStyle>
            <a:lvl1pPr marL="0" indent="0" algn="ctr">
              <a:lnSpc>
                <a:spcPct val="100000"/>
              </a:lnSpc>
              <a:spcBef>
                <a:spcPts val="0"/>
              </a:spcBef>
              <a:buNone/>
              <a:defRPr sz="1100" b="0">
                <a:solidFill>
                  <a:schemeClr val="bg2"/>
                </a:solidFill>
              </a:defRPr>
            </a:lvl1pPr>
          </a:lstStyle>
          <a:p>
            <a:pPr lvl="0"/>
            <a:r>
              <a:rPr lang="en-GB" dirty="0"/>
              <a:t>Title</a:t>
            </a:r>
            <a:endParaRPr lang="en-US" dirty="0"/>
          </a:p>
        </p:txBody>
      </p:sp>
      <p:sp>
        <p:nvSpPr>
          <p:cNvPr id="26" name="Picture Placeholder 8">
            <a:extLst>
              <a:ext uri="{FF2B5EF4-FFF2-40B4-BE49-F238E27FC236}">
                <a16:creationId xmlns:a16="http://schemas.microsoft.com/office/drawing/2014/main" id="{3F25650E-B30F-304A-A0DC-1ECF6C81D76D}"/>
              </a:ext>
            </a:extLst>
          </p:cNvPr>
          <p:cNvSpPr>
            <a:spLocks noGrp="1"/>
          </p:cNvSpPr>
          <p:nvPr>
            <p:ph type="pic" sz="quarter" idx="28" hasCustomPrompt="1"/>
          </p:nvPr>
        </p:nvSpPr>
        <p:spPr>
          <a:xfrm>
            <a:off x="3876067"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7" name="Text Placeholder 10">
            <a:extLst>
              <a:ext uri="{FF2B5EF4-FFF2-40B4-BE49-F238E27FC236}">
                <a16:creationId xmlns:a16="http://schemas.microsoft.com/office/drawing/2014/main" id="{885270AE-682F-004C-A312-9416DD7738B5}"/>
              </a:ext>
            </a:extLst>
          </p:cNvPr>
          <p:cNvSpPr>
            <a:spLocks noGrp="1"/>
          </p:cNvSpPr>
          <p:nvPr>
            <p:ph type="body" sz="quarter" idx="29" hasCustomPrompt="1"/>
          </p:nvPr>
        </p:nvSpPr>
        <p:spPr>
          <a:xfrm>
            <a:off x="3816001" y="2922345"/>
            <a:ext cx="1511999" cy="514680"/>
          </a:xfrm>
          <a:prstGeom prst="rect">
            <a:avLst/>
          </a:prstGeom>
        </p:spPr>
        <p:txBody>
          <a:bodyPr lIns="0" tIns="0" rIns="0" bIns="0" anchor="t"/>
          <a:lstStyle>
            <a:lvl1pPr marL="0" indent="0" algn="ctr">
              <a:spcBef>
                <a:spcPts val="0"/>
              </a:spcBef>
              <a:buNone/>
              <a:defRPr sz="1600" b="1">
                <a:solidFill>
                  <a:schemeClr val="bg2"/>
                </a:solidFill>
              </a:defRPr>
            </a:lvl1pPr>
          </a:lstStyle>
          <a:p>
            <a:pPr lvl="0"/>
            <a:r>
              <a:rPr lang="en-GB" dirty="0"/>
              <a:t>Name </a:t>
            </a:r>
            <a:br>
              <a:rPr lang="en-GB" dirty="0"/>
            </a:br>
            <a:r>
              <a:rPr lang="en-GB" dirty="0"/>
              <a:t>Surname</a:t>
            </a:r>
            <a:endParaRPr lang="en-US" dirty="0"/>
          </a:p>
        </p:txBody>
      </p:sp>
      <p:sp>
        <p:nvSpPr>
          <p:cNvPr id="28" name="Text Placeholder 10">
            <a:extLst>
              <a:ext uri="{FF2B5EF4-FFF2-40B4-BE49-F238E27FC236}">
                <a16:creationId xmlns:a16="http://schemas.microsoft.com/office/drawing/2014/main" id="{6BBD2E3E-547B-C44D-93A4-B6D654FA409B}"/>
              </a:ext>
            </a:extLst>
          </p:cNvPr>
          <p:cNvSpPr>
            <a:spLocks noGrp="1"/>
          </p:cNvSpPr>
          <p:nvPr>
            <p:ph type="body" sz="quarter" idx="30" hasCustomPrompt="1"/>
          </p:nvPr>
        </p:nvSpPr>
        <p:spPr>
          <a:xfrm>
            <a:off x="3816001" y="3552096"/>
            <a:ext cx="1511999" cy="623902"/>
          </a:xfrm>
          <a:prstGeom prst="rect">
            <a:avLst/>
          </a:prstGeom>
        </p:spPr>
        <p:txBody>
          <a:bodyPr lIns="0" tIns="0" rIns="0" bIns="0" anchor="t"/>
          <a:lstStyle>
            <a:lvl1pPr marL="0" indent="0" algn="ctr">
              <a:lnSpc>
                <a:spcPct val="100000"/>
              </a:lnSpc>
              <a:spcBef>
                <a:spcPts val="0"/>
              </a:spcBef>
              <a:buNone/>
              <a:defRPr sz="1100" b="0">
                <a:solidFill>
                  <a:schemeClr val="bg2"/>
                </a:solidFill>
              </a:defRPr>
            </a:lvl1pPr>
          </a:lstStyle>
          <a:p>
            <a:pPr lvl="0"/>
            <a:r>
              <a:rPr lang="en-GB" dirty="0"/>
              <a:t>Title</a:t>
            </a:r>
            <a:endParaRPr lang="en-US" dirty="0"/>
          </a:p>
        </p:txBody>
      </p:sp>
      <p:sp>
        <p:nvSpPr>
          <p:cNvPr id="29" name="Picture Placeholder 8">
            <a:extLst>
              <a:ext uri="{FF2B5EF4-FFF2-40B4-BE49-F238E27FC236}">
                <a16:creationId xmlns:a16="http://schemas.microsoft.com/office/drawing/2014/main" id="{785B54FE-A286-C94D-8905-5E00B3769F0F}"/>
              </a:ext>
            </a:extLst>
          </p:cNvPr>
          <p:cNvSpPr>
            <a:spLocks noGrp="1"/>
          </p:cNvSpPr>
          <p:nvPr>
            <p:ph type="pic" sz="quarter" idx="31" hasCustomPrompt="1"/>
          </p:nvPr>
        </p:nvSpPr>
        <p:spPr>
          <a:xfrm>
            <a:off x="5652688"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0" name="Text Placeholder 10">
            <a:extLst>
              <a:ext uri="{FF2B5EF4-FFF2-40B4-BE49-F238E27FC236}">
                <a16:creationId xmlns:a16="http://schemas.microsoft.com/office/drawing/2014/main" id="{80144B90-EB95-A944-9D50-17FCB203A8FC}"/>
              </a:ext>
            </a:extLst>
          </p:cNvPr>
          <p:cNvSpPr>
            <a:spLocks noGrp="1"/>
          </p:cNvSpPr>
          <p:nvPr>
            <p:ph type="body" sz="quarter" idx="32" hasCustomPrompt="1"/>
          </p:nvPr>
        </p:nvSpPr>
        <p:spPr>
          <a:xfrm>
            <a:off x="5577895" y="2922345"/>
            <a:ext cx="1523680" cy="514680"/>
          </a:xfrm>
          <a:prstGeom prst="rect">
            <a:avLst/>
          </a:prstGeom>
        </p:spPr>
        <p:txBody>
          <a:bodyPr lIns="0" tIns="0" rIns="0" bIns="0" anchor="t"/>
          <a:lstStyle>
            <a:lvl1pPr marL="0" indent="0" algn="ctr">
              <a:spcBef>
                <a:spcPts val="0"/>
              </a:spcBef>
              <a:buNone/>
              <a:defRPr sz="1600" b="1">
                <a:solidFill>
                  <a:schemeClr val="bg2"/>
                </a:solidFill>
              </a:defRPr>
            </a:lvl1pPr>
          </a:lstStyle>
          <a:p>
            <a:pPr lvl="0"/>
            <a:r>
              <a:rPr lang="en-GB" dirty="0"/>
              <a:t>Name </a:t>
            </a:r>
            <a:br>
              <a:rPr lang="en-GB" dirty="0"/>
            </a:br>
            <a:r>
              <a:rPr lang="en-GB" dirty="0"/>
              <a:t>Surname</a:t>
            </a:r>
            <a:endParaRPr lang="en-US" dirty="0"/>
          </a:p>
        </p:txBody>
      </p:sp>
      <p:sp>
        <p:nvSpPr>
          <p:cNvPr id="31" name="Text Placeholder 10">
            <a:extLst>
              <a:ext uri="{FF2B5EF4-FFF2-40B4-BE49-F238E27FC236}">
                <a16:creationId xmlns:a16="http://schemas.microsoft.com/office/drawing/2014/main" id="{1EA2A6EF-9A06-6A49-85B2-587EF5C2E440}"/>
              </a:ext>
            </a:extLst>
          </p:cNvPr>
          <p:cNvSpPr>
            <a:spLocks noGrp="1"/>
          </p:cNvSpPr>
          <p:nvPr>
            <p:ph type="body" sz="quarter" idx="33" hasCustomPrompt="1"/>
          </p:nvPr>
        </p:nvSpPr>
        <p:spPr>
          <a:xfrm>
            <a:off x="5577895" y="3552096"/>
            <a:ext cx="1523680" cy="623902"/>
          </a:xfrm>
          <a:prstGeom prst="rect">
            <a:avLst/>
          </a:prstGeom>
        </p:spPr>
        <p:txBody>
          <a:bodyPr lIns="0" tIns="0" rIns="0" bIns="0" anchor="t"/>
          <a:lstStyle>
            <a:lvl1pPr marL="0" indent="0" algn="ctr">
              <a:lnSpc>
                <a:spcPct val="100000"/>
              </a:lnSpc>
              <a:spcBef>
                <a:spcPts val="0"/>
              </a:spcBef>
              <a:buNone/>
              <a:defRPr sz="1100" b="0">
                <a:solidFill>
                  <a:schemeClr val="bg2"/>
                </a:solidFill>
              </a:defRPr>
            </a:lvl1pPr>
          </a:lstStyle>
          <a:p>
            <a:pPr lvl="0"/>
            <a:r>
              <a:rPr lang="en-GB" dirty="0"/>
              <a:t>Title</a:t>
            </a:r>
            <a:endParaRPr lang="en-US" dirty="0"/>
          </a:p>
        </p:txBody>
      </p:sp>
      <p:sp>
        <p:nvSpPr>
          <p:cNvPr id="37" name="Text Placeholder 10">
            <a:extLst>
              <a:ext uri="{FF2B5EF4-FFF2-40B4-BE49-F238E27FC236}">
                <a16:creationId xmlns:a16="http://schemas.microsoft.com/office/drawing/2014/main" id="{66AC9E87-6079-45C1-9B4E-3126319AD883}"/>
              </a:ext>
            </a:extLst>
          </p:cNvPr>
          <p:cNvSpPr>
            <a:spLocks noGrp="1"/>
          </p:cNvSpPr>
          <p:nvPr>
            <p:ph type="body" sz="quarter" idx="46" hasCustomPrompt="1"/>
          </p:nvPr>
        </p:nvSpPr>
        <p:spPr>
          <a:xfrm>
            <a:off x="7351470" y="2922345"/>
            <a:ext cx="1523680" cy="514680"/>
          </a:xfrm>
          <a:prstGeom prst="rect">
            <a:avLst/>
          </a:prstGeom>
        </p:spPr>
        <p:txBody>
          <a:bodyPr lIns="0" tIns="0" rIns="0" bIns="0" anchor="t"/>
          <a:lstStyle>
            <a:lvl1pPr marL="0" indent="0" algn="ctr">
              <a:spcBef>
                <a:spcPts val="0"/>
              </a:spcBef>
              <a:buNone/>
              <a:defRPr sz="1600" b="1">
                <a:solidFill>
                  <a:schemeClr val="bg2"/>
                </a:solidFill>
              </a:defRPr>
            </a:lvl1pPr>
          </a:lstStyle>
          <a:p>
            <a:pPr lvl="0"/>
            <a:r>
              <a:rPr lang="en-GB" dirty="0"/>
              <a:t>Name </a:t>
            </a:r>
            <a:br>
              <a:rPr lang="en-GB" dirty="0"/>
            </a:br>
            <a:r>
              <a:rPr lang="en-GB" dirty="0"/>
              <a:t>Surname</a:t>
            </a:r>
            <a:endParaRPr lang="en-US" dirty="0"/>
          </a:p>
        </p:txBody>
      </p:sp>
      <p:sp>
        <p:nvSpPr>
          <p:cNvPr id="38" name="Text Placeholder 10">
            <a:extLst>
              <a:ext uri="{FF2B5EF4-FFF2-40B4-BE49-F238E27FC236}">
                <a16:creationId xmlns:a16="http://schemas.microsoft.com/office/drawing/2014/main" id="{356A8C0E-6A34-48AF-A52E-9A2D6F653DC4}"/>
              </a:ext>
            </a:extLst>
          </p:cNvPr>
          <p:cNvSpPr>
            <a:spLocks noGrp="1"/>
          </p:cNvSpPr>
          <p:nvPr>
            <p:ph type="body" sz="quarter" idx="47" hasCustomPrompt="1"/>
          </p:nvPr>
        </p:nvSpPr>
        <p:spPr>
          <a:xfrm>
            <a:off x="7351470" y="3552096"/>
            <a:ext cx="1523680" cy="623902"/>
          </a:xfrm>
          <a:prstGeom prst="rect">
            <a:avLst/>
          </a:prstGeom>
        </p:spPr>
        <p:txBody>
          <a:bodyPr lIns="0" tIns="0" rIns="0" bIns="0" anchor="t"/>
          <a:lstStyle>
            <a:lvl1pPr marL="0" indent="0" algn="ctr">
              <a:lnSpc>
                <a:spcPct val="100000"/>
              </a:lnSpc>
              <a:spcBef>
                <a:spcPts val="0"/>
              </a:spcBef>
              <a:buNone/>
              <a:defRPr sz="1100" b="0">
                <a:solidFill>
                  <a:schemeClr val="bg2"/>
                </a:solidFill>
              </a:defRPr>
            </a:lvl1pPr>
          </a:lstStyle>
          <a:p>
            <a:pPr lvl="0"/>
            <a:r>
              <a:rPr lang="en-GB" dirty="0"/>
              <a:t>Title</a:t>
            </a:r>
            <a:endParaRPr lang="en-US" dirty="0"/>
          </a:p>
        </p:txBody>
      </p:sp>
      <p:sp>
        <p:nvSpPr>
          <p:cNvPr id="39" name="Picture Placeholder 8">
            <a:extLst>
              <a:ext uri="{FF2B5EF4-FFF2-40B4-BE49-F238E27FC236}">
                <a16:creationId xmlns:a16="http://schemas.microsoft.com/office/drawing/2014/main" id="{7E47AB6C-33F1-40EF-B1C8-09DDE5773923}"/>
              </a:ext>
            </a:extLst>
          </p:cNvPr>
          <p:cNvSpPr>
            <a:spLocks noGrp="1"/>
          </p:cNvSpPr>
          <p:nvPr>
            <p:ph type="pic" sz="quarter" idx="48" hasCustomPrompt="1"/>
          </p:nvPr>
        </p:nvSpPr>
        <p:spPr>
          <a:xfrm>
            <a:off x="7429310"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Tree>
    <p:extLst>
      <p:ext uri="{BB962C8B-B14F-4D97-AF65-F5344CB8AC3E}">
        <p14:creationId xmlns:p14="http://schemas.microsoft.com/office/powerpoint/2010/main" val="900847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258445" y="1166813"/>
            <a:ext cx="8642504" cy="3349625"/>
          </a:xfrm>
          <a:prstGeom prst="rect">
            <a:avLst/>
          </a:prstGeom>
        </p:spPr>
        <p:txBody>
          <a:bodyPr lIns="0" tIns="0" rIns="0" bIns="0">
            <a:noAutofit/>
          </a:bodyPr>
          <a:lstStyle>
            <a:lvl1pPr marL="0" marR="0" indent="0" algn="l" defTabSz="685800" rtl="0" eaLnBrk="1" fontAlgn="auto" latinLnBrk="0" hangingPunct="1">
              <a:lnSpc>
                <a:spcPct val="100000"/>
              </a:lnSpc>
              <a:spcBef>
                <a:spcPts val="600"/>
              </a:spcBef>
              <a:spcAft>
                <a:spcPts val="0"/>
              </a:spcAft>
              <a:buClrTx/>
              <a:buSzTx/>
              <a:buFont typeface="+mj-lt"/>
              <a:buNone/>
              <a:tabLst/>
              <a:defRPr lang="en-US" sz="1800" b="0" kern="1200" dirty="0">
                <a:solidFill>
                  <a:schemeClr val="tx2"/>
                </a:solidFill>
                <a:latin typeface="+mn-lt"/>
                <a:ea typeface="+mn-ea"/>
                <a:cs typeface="+mn-cs"/>
              </a:defRPr>
            </a:lvl1pPr>
            <a:lvl2pPr marL="622300" indent="-279400">
              <a:lnSpc>
                <a:spcPct val="100000"/>
              </a:lnSpc>
              <a:buSzPct val="80000"/>
              <a:buFont typeface="Wingdings" pitchFamily="2" charset="2"/>
              <a:buChar char="§"/>
              <a:tabLst/>
              <a:defRPr lang="ru-RU" sz="1600" b="0" kern="1200" dirty="0" smtClean="0">
                <a:solidFill>
                  <a:schemeClr val="tx2"/>
                </a:solidFill>
                <a:latin typeface="+mn-lt"/>
                <a:ea typeface="+mn-ea"/>
                <a:cs typeface="+mn-cs"/>
              </a:defRPr>
            </a:lvl2pPr>
            <a:lvl3pPr marL="1028700" indent="-342900">
              <a:lnSpc>
                <a:spcPct val="100000"/>
              </a:lnSpc>
              <a:buSzPct val="80000"/>
              <a:buFont typeface="+mj-lt"/>
              <a:buAutoNum type="alphaLcParenR"/>
              <a:tabLst/>
              <a:defRPr lang="ru-RU" sz="1400" b="0" kern="1200" dirty="0" smtClean="0">
                <a:solidFill>
                  <a:schemeClr val="tx2"/>
                </a:solidFill>
                <a:latin typeface="+mn-lt"/>
                <a:ea typeface="+mn-ea"/>
                <a:cs typeface="+mn-cs"/>
              </a:defRPr>
            </a:lvl3pPr>
            <a:lvl4pPr marL="1371600" indent="-342900">
              <a:lnSpc>
                <a:spcPct val="100000"/>
              </a:lnSpc>
              <a:buSzPct val="80000"/>
              <a:buFont typeface="+mj-lt"/>
              <a:buAutoNum type="romanLcPeriod"/>
              <a:tabLst/>
              <a:defRPr lang="ru-RU" sz="1400" b="0" kern="1200" dirty="0" smtClean="0">
                <a:solidFill>
                  <a:schemeClr val="tx2"/>
                </a:solidFill>
                <a:latin typeface="+mn-lt"/>
                <a:ea typeface="+mn-ea"/>
                <a:cs typeface="+mn-cs"/>
              </a:defRPr>
            </a:lvl4pPr>
            <a:lvl5pPr marL="1714500" indent="-342900">
              <a:lnSpc>
                <a:spcPct val="100000"/>
              </a:lnSpc>
              <a:buSzPct val="80000"/>
              <a:buFont typeface="Arial" panose="020B0604020202020204" pitchFamily="34" charset="0"/>
              <a:buChar char="•"/>
              <a:tabLst/>
              <a:defRPr lang="ru-RU" sz="1400" b="0" kern="1200" dirty="0" smtClean="0">
                <a:solidFill>
                  <a:schemeClr val="tx2"/>
                </a:solidFill>
                <a:latin typeface="+mn-lt"/>
                <a:ea typeface="+mn-ea"/>
                <a:cs typeface="+mn-cs"/>
              </a:defRPr>
            </a:lvl5pPr>
            <a:lvl6pPr marL="2057400" indent="-342900">
              <a:lnSpc>
                <a:spcPct val="100000"/>
              </a:lnSpc>
              <a:buSzPct val="80000"/>
              <a:buFont typeface="Arial" panose="020B0604020202020204" pitchFamily="34" charset="0"/>
              <a:buChar char="•"/>
              <a:tabLst/>
              <a:defRPr lang="ru-RU" sz="1400" b="0" kern="1200" dirty="0" smtClean="0">
                <a:solidFill>
                  <a:schemeClr val="tx2"/>
                </a:solidFill>
                <a:latin typeface="+mn-lt"/>
                <a:ea typeface="+mn-ea"/>
                <a:cs typeface="+mn-cs"/>
              </a:defRPr>
            </a:lvl6pPr>
            <a:lvl7pPr marL="2400300" indent="-342900">
              <a:buSzPct val="80000"/>
              <a:buFont typeface="Arial" panose="020B0604020202020204" pitchFamily="34" charset="0"/>
              <a:buChar char="•"/>
              <a:defRPr lang="ru-RU" sz="1400" b="0" kern="1200" dirty="0" smtClean="0">
                <a:solidFill>
                  <a:schemeClr val="tx2"/>
                </a:solidFill>
                <a:latin typeface="+mn-lt"/>
                <a:ea typeface="+mn-ea"/>
                <a:cs typeface="+mn-cs"/>
              </a:defRPr>
            </a:lvl7pPr>
            <a:lvl8pPr marL="2743200" indent="-342900">
              <a:buSzPct val="80000"/>
              <a:buFont typeface="Arial" panose="020B0604020202020204" pitchFamily="34" charset="0"/>
              <a:buChar char="•"/>
              <a:defRPr lang="ru-RU" sz="1400" b="0" kern="1200" dirty="0" smtClean="0">
                <a:solidFill>
                  <a:schemeClr val="tx2"/>
                </a:solidFill>
                <a:latin typeface="+mn-lt"/>
                <a:ea typeface="+mn-ea"/>
                <a:cs typeface="+mn-cs"/>
              </a:defRPr>
            </a:lvl8pPr>
          </a:lstStyle>
          <a:p>
            <a:pPr lvl="0"/>
            <a:r>
              <a:rPr lang="en-GB" dirty="0"/>
              <a:t>08:00 am</a:t>
            </a:r>
            <a:r>
              <a:rPr lang="ru-RU" dirty="0"/>
              <a:t> </a:t>
            </a:r>
            <a:r>
              <a:rPr lang="en-GB" dirty="0"/>
              <a:t>— Speaker 1. Name Surname, job title.</a:t>
            </a:r>
          </a:p>
          <a:p>
            <a:pPr lvl="0"/>
            <a:r>
              <a:rPr lang="en-GB" dirty="0"/>
              <a:t>. . .</a:t>
            </a:r>
          </a:p>
        </p:txBody>
      </p:sp>
      <p:sp>
        <p:nvSpPr>
          <p:cNvPr id="13"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258445" y="237317"/>
            <a:ext cx="8633260" cy="713596"/>
          </a:xfrm>
          <a:prstGeom prst="rect">
            <a:avLst/>
          </a:prstGeom>
        </p:spPr>
        <p:txBody>
          <a:bodyPr vert="horz" lIns="0" tIns="0" rIns="0" bIns="0" rtlCol="0" anchor="t" anchorCtr="0">
            <a:noAutofit/>
          </a:bodyPr>
          <a:lstStyle>
            <a:lvl1pPr>
              <a:defRPr>
                <a:latin typeface="+mj-lt"/>
              </a:defRPr>
            </a:lvl1pPr>
          </a:lstStyle>
          <a:p>
            <a:r>
              <a:rPr lang="en-US" dirty="0"/>
              <a:t>Agenda slide</a:t>
            </a:r>
          </a:p>
        </p:txBody>
      </p:sp>
      <p:sp>
        <p:nvSpPr>
          <p:cNvPr id="11" name="Text Placeholder 23">
            <a:extLst>
              <a:ext uri="{FF2B5EF4-FFF2-40B4-BE49-F238E27FC236}">
                <a16:creationId xmlns:a16="http://schemas.microsoft.com/office/drawing/2014/main" id="{751AFB2F-9CED-894F-968B-E2013E579010}"/>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2" name="Text Placeholder 26">
            <a:extLst>
              <a:ext uri="{FF2B5EF4-FFF2-40B4-BE49-F238E27FC236}">
                <a16:creationId xmlns:a16="http://schemas.microsoft.com/office/drawing/2014/main" id="{065A2E6F-C1B7-1C46-864E-93A6CF942CBB}"/>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9" name="Text Placeholder 26">
            <a:extLst>
              <a:ext uri="{FF2B5EF4-FFF2-40B4-BE49-F238E27FC236}">
                <a16:creationId xmlns:a16="http://schemas.microsoft.com/office/drawing/2014/main" id="{5B8820CD-B27C-0E49-A519-67D321469536}"/>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2" name="Text Placeholder 26">
            <a:extLst>
              <a:ext uri="{FF2B5EF4-FFF2-40B4-BE49-F238E27FC236}">
                <a16:creationId xmlns:a16="http://schemas.microsoft.com/office/drawing/2014/main" id="{C124D325-6114-2F46-BE9E-8F59E55387E8}"/>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3" name="Text Placeholder 26">
            <a:extLst>
              <a:ext uri="{FF2B5EF4-FFF2-40B4-BE49-F238E27FC236}">
                <a16:creationId xmlns:a16="http://schemas.microsoft.com/office/drawing/2014/main" id="{BEC71B20-A39A-224D-A703-2F553008A51E}"/>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4" name="Text Placeholder 26">
            <a:extLst>
              <a:ext uri="{FF2B5EF4-FFF2-40B4-BE49-F238E27FC236}">
                <a16:creationId xmlns:a16="http://schemas.microsoft.com/office/drawing/2014/main" id="{97B50FE0-2145-F74A-A3E2-2FCBB0FFEBE1}"/>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5" name="Text Placeholder 26">
            <a:extLst>
              <a:ext uri="{FF2B5EF4-FFF2-40B4-BE49-F238E27FC236}">
                <a16:creationId xmlns:a16="http://schemas.microsoft.com/office/drawing/2014/main" id="{B47FD4B5-FC4C-DD48-B39F-2118F45ED4E5}"/>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30412845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common)">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250826" y="237317"/>
            <a:ext cx="8642349" cy="713596"/>
          </a:xfrm>
          <a:prstGeom prst="rect">
            <a:avLst/>
          </a:prstGeom>
        </p:spPr>
        <p:txBody>
          <a:bodyPr vert="horz" lIns="0" tIns="0" rIns="0" bIns="0" rtlCol="0" anchor="t" anchorCtr="0">
            <a:noAutofit/>
          </a:bodyPr>
          <a:lstStyle>
            <a:lvl1pPr>
              <a:defRPr>
                <a:latin typeface="+mj-lt"/>
              </a:defRPr>
            </a:lvl1pPr>
          </a:lstStyle>
          <a:p>
            <a:r>
              <a:rPr lang="en-US" dirty="0"/>
              <a:t>Click to add a title</a:t>
            </a:r>
          </a:p>
        </p:txBody>
      </p:sp>
      <p:sp>
        <p:nvSpPr>
          <p:cNvPr id="3"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250826" y="1166813"/>
            <a:ext cx="8642349" cy="3349625"/>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23">
            <a:extLst>
              <a:ext uri="{FF2B5EF4-FFF2-40B4-BE49-F238E27FC236}">
                <a16:creationId xmlns:a16="http://schemas.microsoft.com/office/drawing/2014/main" id="{DD936470-8172-2E4D-8C5D-C05B0425680A}"/>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8" name="Text Placeholder 26">
            <a:extLst>
              <a:ext uri="{FF2B5EF4-FFF2-40B4-BE49-F238E27FC236}">
                <a16:creationId xmlns:a16="http://schemas.microsoft.com/office/drawing/2014/main" id="{A7144B93-90F3-6048-AE9E-793C4B560958}"/>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9" name="Text Placeholder 26">
            <a:extLst>
              <a:ext uri="{FF2B5EF4-FFF2-40B4-BE49-F238E27FC236}">
                <a16:creationId xmlns:a16="http://schemas.microsoft.com/office/drawing/2014/main" id="{3DFCA53D-0A48-C14B-8CB9-BDD8E674C7AD}"/>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0" name="Text Placeholder 26">
            <a:extLst>
              <a:ext uri="{FF2B5EF4-FFF2-40B4-BE49-F238E27FC236}">
                <a16:creationId xmlns:a16="http://schemas.microsoft.com/office/drawing/2014/main" id="{9C4D60BC-FEBD-754D-B47C-D001619CDCD1}"/>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1" name="Text Placeholder 26">
            <a:extLst>
              <a:ext uri="{FF2B5EF4-FFF2-40B4-BE49-F238E27FC236}">
                <a16:creationId xmlns:a16="http://schemas.microsoft.com/office/drawing/2014/main" id="{09700E02-CBD3-B545-96F5-AF9C6E87F08D}"/>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2" name="Text Placeholder 26">
            <a:extLst>
              <a:ext uri="{FF2B5EF4-FFF2-40B4-BE49-F238E27FC236}">
                <a16:creationId xmlns:a16="http://schemas.microsoft.com/office/drawing/2014/main" id="{9F00C578-D923-1E44-AB29-47A7E1707A1B}"/>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3" name="Text Placeholder 26">
            <a:extLst>
              <a:ext uri="{FF2B5EF4-FFF2-40B4-BE49-F238E27FC236}">
                <a16:creationId xmlns:a16="http://schemas.microsoft.com/office/drawing/2014/main" id="{F59E9C07-745A-E94F-9C5B-D72A0D47203C}"/>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2749025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s title slide 2">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6562128-7AF7-CF4F-B105-FB748673F8F8}"/>
              </a:ext>
            </a:extLst>
          </p:cNvPr>
          <p:cNvSpPr/>
          <p:nvPr userDrawn="1"/>
        </p:nvSpPr>
        <p:spPr>
          <a:xfrm>
            <a:off x="0" y="1"/>
            <a:ext cx="9144000" cy="4771104"/>
          </a:xfrm>
          <a:prstGeom prst="rect">
            <a:avLst/>
          </a:prstGeom>
          <a:gradFill flip="none" rotWithShape="1">
            <a:gsLst>
              <a:gs pos="15000">
                <a:schemeClr val="bg2"/>
              </a:gs>
              <a:gs pos="100000">
                <a:schemeClr val="tx2">
                  <a:lumMod val="7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7" name="Oval 6">
            <a:extLst>
              <a:ext uri="{FF2B5EF4-FFF2-40B4-BE49-F238E27FC236}">
                <a16:creationId xmlns:a16="http://schemas.microsoft.com/office/drawing/2014/main" id="{68F42019-E3CB-C14A-96AB-93BC4E08D76E}"/>
              </a:ext>
            </a:extLst>
          </p:cNvPr>
          <p:cNvSpPr/>
          <p:nvPr userDrawn="1"/>
        </p:nvSpPr>
        <p:spPr>
          <a:xfrm>
            <a:off x="4663404" y="226244"/>
            <a:ext cx="1669012" cy="4309516"/>
          </a:xfrm>
          <a:prstGeom prst="ellipse">
            <a:avLst/>
          </a:prstGeom>
          <a:solidFill>
            <a:schemeClr val="bg2"/>
          </a:solidFill>
          <a:ln>
            <a:noFill/>
          </a:ln>
          <a:effectLst>
            <a:outerShdw blurRad="635000" dist="139700" dir="10800000" algn="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21" name="Rectangle 20">
            <a:extLst>
              <a:ext uri="{FF2B5EF4-FFF2-40B4-BE49-F238E27FC236}">
                <a16:creationId xmlns:a16="http://schemas.microsoft.com/office/drawing/2014/main" id="{A8613138-BD69-BB43-B56D-BDA82025E244}"/>
              </a:ext>
            </a:extLst>
          </p:cNvPr>
          <p:cNvSpPr/>
          <p:nvPr userDrawn="1"/>
        </p:nvSpPr>
        <p:spPr>
          <a:xfrm>
            <a:off x="4572000" y="1"/>
            <a:ext cx="4572000" cy="4771104"/>
          </a:xfrm>
          <a:prstGeom prst="rect">
            <a:avLst/>
          </a:prstGeom>
          <a:gradFill flip="none" rotWithShape="1">
            <a:gsLst>
              <a:gs pos="28000">
                <a:schemeClr val="bg2"/>
              </a:gs>
              <a:gs pos="100000">
                <a:srgbClr val="002E68"/>
              </a:gs>
            </a:gsLst>
            <a:lin ang="8100000" scaled="1"/>
            <a:tileRect/>
          </a:gradFill>
        </p:spPr>
        <p:txBody>
          <a:bodyPr wrap="square" lIns="0" tIns="0" rIns="0" bIns="0" rtlCol="0" anchor="ctr">
            <a:noAutofit/>
          </a:bodyPr>
          <a:lstStyle/>
          <a:p>
            <a:pPr algn="l"/>
            <a:endParaRPr lang="en-US" sz="2000" dirty="0">
              <a:latin typeface="Arial" panose="020B0604020202020204" pitchFamily="34" charset="0"/>
              <a:cs typeface="Arial" panose="020B0604020202020204" pitchFamily="34" charset="0"/>
            </a:endParaRPr>
          </a:p>
        </p:txBody>
      </p:sp>
      <p:sp>
        <p:nvSpPr>
          <p:cNvPr id="4" name="Title Placeholder 1">
            <a:extLst>
              <a:ext uri="{FF2B5EF4-FFF2-40B4-BE49-F238E27FC236}">
                <a16:creationId xmlns:a16="http://schemas.microsoft.com/office/drawing/2014/main" id="{1AAF299A-6441-444E-A370-0FBC4ED068B2}"/>
              </a:ext>
            </a:extLst>
          </p:cNvPr>
          <p:cNvSpPr>
            <a:spLocks noGrp="1"/>
          </p:cNvSpPr>
          <p:nvPr userDrawn="1">
            <p:ph type="title" hasCustomPrompt="1"/>
          </p:nvPr>
        </p:nvSpPr>
        <p:spPr>
          <a:xfrm>
            <a:off x="383607" y="237317"/>
            <a:ext cx="3928334" cy="428434"/>
          </a:xfrm>
          <a:prstGeom prst="rect">
            <a:avLst/>
          </a:prstGeom>
        </p:spPr>
        <p:txBody>
          <a:bodyPr vert="horz" wrap="none" lIns="0" tIns="0" rIns="0" bIns="0" rtlCol="0" anchor="t" anchorCtr="0">
            <a:noAutofit/>
          </a:bodyPr>
          <a:lstStyle>
            <a:lvl1pPr>
              <a:defRPr>
                <a:solidFill>
                  <a:schemeClr val="tx2">
                    <a:lumMod val="40000"/>
                    <a:lumOff val="60000"/>
                  </a:schemeClr>
                </a:solidFill>
                <a:latin typeface="+mj-lt"/>
              </a:defRPr>
            </a:lvl1pPr>
          </a:lstStyle>
          <a:p>
            <a:r>
              <a:rPr lang="en-US" dirty="0"/>
              <a:t>Click to add a title</a:t>
            </a:r>
          </a:p>
        </p:txBody>
      </p:sp>
      <p:sp>
        <p:nvSpPr>
          <p:cNvPr id="13" name="Text Placeholder 23">
            <a:extLst>
              <a:ext uri="{FF2B5EF4-FFF2-40B4-BE49-F238E27FC236}">
                <a16:creationId xmlns:a16="http://schemas.microsoft.com/office/drawing/2014/main" id="{F9274E75-873F-004E-97FE-34B1FB7CEF02}"/>
              </a:ext>
            </a:extLst>
          </p:cNvPr>
          <p:cNvSpPr>
            <a:spLocks noGrp="1"/>
          </p:cNvSpPr>
          <p:nvPr userDrawn="1">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6DB55DE8-C5B6-2C46-8283-1FD449275AF3}"/>
              </a:ext>
            </a:extLst>
          </p:cNvPr>
          <p:cNvSpPr>
            <a:spLocks noGrp="1"/>
          </p:cNvSpPr>
          <p:nvPr userDrawn="1">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8018C0BF-2233-A948-A131-AC7EB8919BDE}"/>
              </a:ext>
            </a:extLst>
          </p:cNvPr>
          <p:cNvSpPr>
            <a:spLocks noGrp="1"/>
          </p:cNvSpPr>
          <p:nvPr userDrawn="1">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6" name="Text Placeholder 26">
            <a:extLst>
              <a:ext uri="{FF2B5EF4-FFF2-40B4-BE49-F238E27FC236}">
                <a16:creationId xmlns:a16="http://schemas.microsoft.com/office/drawing/2014/main" id="{7DE1499E-8811-9D48-817E-D1F420F0AFC2}"/>
              </a:ext>
            </a:extLst>
          </p:cNvPr>
          <p:cNvSpPr>
            <a:spLocks noGrp="1"/>
          </p:cNvSpPr>
          <p:nvPr userDrawn="1">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7" name="Text Placeholder 26">
            <a:extLst>
              <a:ext uri="{FF2B5EF4-FFF2-40B4-BE49-F238E27FC236}">
                <a16:creationId xmlns:a16="http://schemas.microsoft.com/office/drawing/2014/main" id="{BFC4BCEE-1AB4-9343-A29F-6D375F35D5E9}"/>
              </a:ext>
            </a:extLst>
          </p:cNvPr>
          <p:cNvSpPr>
            <a:spLocks noGrp="1"/>
          </p:cNvSpPr>
          <p:nvPr userDrawn="1">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8" name="Text Placeholder 26">
            <a:extLst>
              <a:ext uri="{FF2B5EF4-FFF2-40B4-BE49-F238E27FC236}">
                <a16:creationId xmlns:a16="http://schemas.microsoft.com/office/drawing/2014/main" id="{142A3FFC-C2AC-9145-AB34-1B4B1CC622F6}"/>
              </a:ext>
            </a:extLst>
          </p:cNvPr>
          <p:cNvSpPr>
            <a:spLocks noGrp="1"/>
          </p:cNvSpPr>
          <p:nvPr userDrawn="1">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9" name="Text Placeholder 26">
            <a:extLst>
              <a:ext uri="{FF2B5EF4-FFF2-40B4-BE49-F238E27FC236}">
                <a16:creationId xmlns:a16="http://schemas.microsoft.com/office/drawing/2014/main" id="{270DEF68-CF74-0842-81BA-39D6032BC76D}"/>
              </a:ext>
            </a:extLst>
          </p:cNvPr>
          <p:cNvSpPr>
            <a:spLocks noGrp="1"/>
          </p:cNvSpPr>
          <p:nvPr userDrawn="1">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1"/>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11" name="Text Placeholder 10">
            <a:extLst>
              <a:ext uri="{FF2B5EF4-FFF2-40B4-BE49-F238E27FC236}">
                <a16:creationId xmlns:a16="http://schemas.microsoft.com/office/drawing/2014/main" id="{F9DAC359-9F8A-DC4B-AA77-39E6BA6FACA3}"/>
              </a:ext>
            </a:extLst>
          </p:cNvPr>
          <p:cNvSpPr>
            <a:spLocks noGrp="1"/>
          </p:cNvSpPr>
          <p:nvPr>
            <p:ph type="body" sz="quarter" idx="22" hasCustomPrompt="1"/>
          </p:nvPr>
        </p:nvSpPr>
        <p:spPr>
          <a:xfrm>
            <a:off x="377485" y="1180532"/>
            <a:ext cx="3934166" cy="2839588"/>
          </a:xfrm>
          <a:prstGeom prst="rect">
            <a:avLst/>
          </a:prstGeom>
        </p:spPr>
        <p:txBody>
          <a:bodyPr lIns="0" tIns="0" rIns="0" bIns="0" anchor="ctr"/>
          <a:lstStyle>
            <a:lvl1pPr marL="0" indent="0">
              <a:buNone/>
              <a:defRPr sz="3600" b="1">
                <a:solidFill>
                  <a:schemeClr val="bg1"/>
                </a:solidFill>
              </a:defRPr>
            </a:lvl1pPr>
          </a:lstStyle>
          <a:p>
            <a:pPr lvl="0"/>
            <a:r>
              <a:rPr lang="en-GB" dirty="0"/>
              <a:t>Click to add </a:t>
            </a:r>
            <a:br>
              <a:rPr lang="en-GB" dirty="0"/>
            </a:br>
            <a:r>
              <a:rPr lang="en-GB" dirty="0"/>
              <a:t>a track title</a:t>
            </a:r>
            <a:endParaRPr lang="en-US" dirty="0"/>
          </a:p>
        </p:txBody>
      </p:sp>
      <p:sp>
        <p:nvSpPr>
          <p:cNvPr id="9" name="Picture Placeholder 8">
            <a:extLst>
              <a:ext uri="{FF2B5EF4-FFF2-40B4-BE49-F238E27FC236}">
                <a16:creationId xmlns:a16="http://schemas.microsoft.com/office/drawing/2014/main" id="{742126CB-B1A3-4747-809C-771E0A023082}"/>
              </a:ext>
            </a:extLst>
          </p:cNvPr>
          <p:cNvSpPr>
            <a:spLocks noGrp="1"/>
          </p:cNvSpPr>
          <p:nvPr>
            <p:ph type="pic" sz="quarter" idx="21" hasCustomPrompt="1"/>
          </p:nvPr>
        </p:nvSpPr>
        <p:spPr>
          <a:xfrm>
            <a:off x="5202826" y="1327675"/>
            <a:ext cx="1244075" cy="1244075"/>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to add a picture</a:t>
            </a:r>
          </a:p>
        </p:txBody>
      </p:sp>
      <p:sp>
        <p:nvSpPr>
          <p:cNvPr id="32" name="Text Placeholder 10">
            <a:extLst>
              <a:ext uri="{FF2B5EF4-FFF2-40B4-BE49-F238E27FC236}">
                <a16:creationId xmlns:a16="http://schemas.microsoft.com/office/drawing/2014/main" id="{3AB09F1C-5F0C-6347-BE99-42C7629BB403}"/>
              </a:ext>
            </a:extLst>
          </p:cNvPr>
          <p:cNvSpPr>
            <a:spLocks noGrp="1"/>
          </p:cNvSpPr>
          <p:nvPr>
            <p:ph type="body" sz="quarter" idx="23" hasCustomPrompt="1"/>
          </p:nvPr>
        </p:nvSpPr>
        <p:spPr>
          <a:xfrm>
            <a:off x="5008306" y="2747900"/>
            <a:ext cx="1633114" cy="396000"/>
          </a:xfrm>
          <a:prstGeom prst="rect">
            <a:avLst/>
          </a:prstGeom>
        </p:spPr>
        <p:txBody>
          <a:bodyPr lIns="0" tIns="0" rIns="0" bIns="0" anchor="t"/>
          <a:lstStyle>
            <a:lvl1pPr marL="0" indent="0" algn="ctr">
              <a:spcBef>
                <a:spcPts val="0"/>
              </a:spcBef>
              <a:buNone/>
              <a:defRPr sz="1600" b="1">
                <a:solidFill>
                  <a:schemeClr val="bg1"/>
                </a:solidFill>
              </a:defRPr>
            </a:lvl1pPr>
          </a:lstStyle>
          <a:p>
            <a:pPr lvl="0"/>
            <a:r>
              <a:rPr lang="en-GB" dirty="0"/>
              <a:t>Name </a:t>
            </a:r>
            <a:br>
              <a:rPr lang="en-GB" dirty="0"/>
            </a:br>
            <a:r>
              <a:rPr lang="en-GB" dirty="0"/>
              <a:t>Surname</a:t>
            </a:r>
            <a:endParaRPr lang="en-US" dirty="0"/>
          </a:p>
        </p:txBody>
      </p:sp>
      <p:sp>
        <p:nvSpPr>
          <p:cNvPr id="33" name="Text Placeholder 10">
            <a:extLst>
              <a:ext uri="{FF2B5EF4-FFF2-40B4-BE49-F238E27FC236}">
                <a16:creationId xmlns:a16="http://schemas.microsoft.com/office/drawing/2014/main" id="{0F005931-7E65-8640-89B3-AFE2F1D87A53}"/>
              </a:ext>
            </a:extLst>
          </p:cNvPr>
          <p:cNvSpPr>
            <a:spLocks noGrp="1"/>
          </p:cNvSpPr>
          <p:nvPr>
            <p:ph type="body" sz="quarter" idx="24" hasCustomPrompt="1"/>
          </p:nvPr>
        </p:nvSpPr>
        <p:spPr>
          <a:xfrm>
            <a:off x="5008306" y="3316210"/>
            <a:ext cx="1633114" cy="396000"/>
          </a:xfrm>
          <a:prstGeom prst="rect">
            <a:avLst/>
          </a:prstGeom>
        </p:spPr>
        <p:txBody>
          <a:bodyPr lIns="0" tIns="0" rIns="0" bIns="0" anchor="t"/>
          <a:lstStyle>
            <a:lvl1pPr marL="0" indent="0" algn="ctr">
              <a:lnSpc>
                <a:spcPct val="100000"/>
              </a:lnSpc>
              <a:spcBef>
                <a:spcPts val="0"/>
              </a:spcBef>
              <a:buNone/>
              <a:defRPr sz="11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20" name="Picture Placeholder 8">
            <a:extLst>
              <a:ext uri="{FF2B5EF4-FFF2-40B4-BE49-F238E27FC236}">
                <a16:creationId xmlns:a16="http://schemas.microsoft.com/office/drawing/2014/main" id="{90AD057A-911D-4578-8171-39450739805D}"/>
              </a:ext>
            </a:extLst>
          </p:cNvPr>
          <p:cNvSpPr>
            <a:spLocks noGrp="1"/>
          </p:cNvSpPr>
          <p:nvPr>
            <p:ph type="pic" sz="quarter" idx="25" hasCustomPrompt="1"/>
          </p:nvPr>
        </p:nvSpPr>
        <p:spPr>
          <a:xfrm>
            <a:off x="7270673" y="1327675"/>
            <a:ext cx="1244075" cy="1244075"/>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to add a picture</a:t>
            </a:r>
          </a:p>
        </p:txBody>
      </p:sp>
      <p:sp>
        <p:nvSpPr>
          <p:cNvPr id="22" name="Text Placeholder 10">
            <a:extLst>
              <a:ext uri="{FF2B5EF4-FFF2-40B4-BE49-F238E27FC236}">
                <a16:creationId xmlns:a16="http://schemas.microsoft.com/office/drawing/2014/main" id="{E01C2201-820D-4794-A69B-AB7A88BEFDC3}"/>
              </a:ext>
            </a:extLst>
          </p:cNvPr>
          <p:cNvSpPr>
            <a:spLocks noGrp="1"/>
          </p:cNvSpPr>
          <p:nvPr>
            <p:ph type="body" sz="quarter" idx="26" hasCustomPrompt="1"/>
          </p:nvPr>
        </p:nvSpPr>
        <p:spPr>
          <a:xfrm>
            <a:off x="7076153" y="2747900"/>
            <a:ext cx="1633114" cy="396000"/>
          </a:xfrm>
          <a:prstGeom prst="rect">
            <a:avLst/>
          </a:prstGeom>
        </p:spPr>
        <p:txBody>
          <a:bodyPr lIns="0" tIns="0" rIns="0" bIns="0" anchor="t"/>
          <a:lstStyle>
            <a:lvl1pPr marL="0" indent="0" algn="ctr">
              <a:spcBef>
                <a:spcPts val="0"/>
              </a:spcBef>
              <a:buNone/>
              <a:defRPr sz="1600" b="1">
                <a:solidFill>
                  <a:schemeClr val="bg1"/>
                </a:solidFill>
              </a:defRPr>
            </a:lvl1pPr>
          </a:lstStyle>
          <a:p>
            <a:pPr lvl="0"/>
            <a:r>
              <a:rPr lang="en-GB" dirty="0"/>
              <a:t>Name </a:t>
            </a:r>
            <a:br>
              <a:rPr lang="en-GB" dirty="0"/>
            </a:br>
            <a:r>
              <a:rPr lang="en-GB" dirty="0"/>
              <a:t>Surname</a:t>
            </a:r>
            <a:endParaRPr lang="en-US" dirty="0"/>
          </a:p>
        </p:txBody>
      </p:sp>
      <p:sp>
        <p:nvSpPr>
          <p:cNvPr id="23" name="Text Placeholder 10">
            <a:extLst>
              <a:ext uri="{FF2B5EF4-FFF2-40B4-BE49-F238E27FC236}">
                <a16:creationId xmlns:a16="http://schemas.microsoft.com/office/drawing/2014/main" id="{0B83783E-68B8-4EC0-9178-E9820E03D1A7}"/>
              </a:ext>
            </a:extLst>
          </p:cNvPr>
          <p:cNvSpPr>
            <a:spLocks noGrp="1"/>
          </p:cNvSpPr>
          <p:nvPr>
            <p:ph type="body" sz="quarter" idx="27" hasCustomPrompt="1"/>
          </p:nvPr>
        </p:nvSpPr>
        <p:spPr>
          <a:xfrm>
            <a:off x="7076153" y="3316210"/>
            <a:ext cx="1633114" cy="396000"/>
          </a:xfrm>
          <a:prstGeom prst="rect">
            <a:avLst/>
          </a:prstGeom>
        </p:spPr>
        <p:txBody>
          <a:bodyPr lIns="0" tIns="0" rIns="0" bIns="0" anchor="t"/>
          <a:lstStyle>
            <a:lvl1pPr marL="0" indent="0" algn="ctr">
              <a:lnSpc>
                <a:spcPct val="100000"/>
              </a:lnSpc>
              <a:spcBef>
                <a:spcPts val="0"/>
              </a:spcBef>
              <a:buNone/>
              <a:defRPr sz="1100" b="0">
                <a:solidFill>
                  <a:schemeClr val="tx2">
                    <a:lumMod val="40000"/>
                    <a:lumOff val="60000"/>
                  </a:schemeClr>
                </a:solidFill>
              </a:defRPr>
            </a:lvl1pPr>
          </a:lstStyle>
          <a:p>
            <a:pPr lvl="0"/>
            <a:r>
              <a:rPr lang="en-US" dirty="0"/>
              <a:t>Click to add </a:t>
            </a:r>
            <a:br>
              <a:rPr lang="en-US" dirty="0"/>
            </a:br>
            <a:r>
              <a:rPr lang="en-US" dirty="0"/>
              <a:t>a job title</a:t>
            </a:r>
          </a:p>
        </p:txBody>
      </p:sp>
    </p:spTree>
    <p:extLst>
      <p:ext uri="{BB962C8B-B14F-4D97-AF65-F5344CB8AC3E}">
        <p14:creationId xmlns:p14="http://schemas.microsoft.com/office/powerpoint/2010/main" val="6640506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250825" y="237317"/>
            <a:ext cx="8642350" cy="497696"/>
          </a:xfrm>
          <a:prstGeom prst="rect">
            <a:avLst/>
          </a:prstGeom>
        </p:spPr>
        <p:txBody>
          <a:bodyPr vert="horz" wrap="none" lIns="0" tIns="0" rIns="0" bIns="0" rtlCol="0" anchor="t" anchorCtr="0">
            <a:noAutofit/>
          </a:bodyPr>
          <a:lstStyle>
            <a:lvl1pPr>
              <a:defRPr>
                <a:latin typeface="+mj-lt"/>
              </a:defRPr>
            </a:lvl1pPr>
          </a:lstStyle>
          <a:p>
            <a:r>
              <a:rPr lang="en-US" dirty="0"/>
              <a:t>Click to add a title</a:t>
            </a:r>
          </a:p>
        </p:txBody>
      </p:sp>
      <p:sp>
        <p:nvSpPr>
          <p:cNvPr id="12" name="Text Placeholder 2"/>
          <p:cNvSpPr>
            <a:spLocks noGrp="1"/>
          </p:cNvSpPr>
          <p:nvPr>
            <p:ph type="body" sz="quarter" idx="19" hasCustomPrompt="1"/>
          </p:nvPr>
        </p:nvSpPr>
        <p:spPr>
          <a:xfrm>
            <a:off x="250825" y="1166813"/>
            <a:ext cx="8642350" cy="574305"/>
          </a:xfrm>
          <a:prstGeom prst="rect">
            <a:avLst/>
          </a:prstGeom>
        </p:spPr>
        <p:txBody>
          <a:bodyPr lIns="0" tIns="0" rIns="0" bIns="0">
            <a:noAutofit/>
          </a:bodyPr>
          <a:lstStyle>
            <a:lvl1pPr marL="0" indent="0">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lead text or remove this placeholder if you don't want it</a:t>
            </a:r>
          </a:p>
        </p:txBody>
      </p:sp>
      <p:sp>
        <p:nvSpPr>
          <p:cNvPr id="5" name="Text Placeholder 4"/>
          <p:cNvSpPr>
            <a:spLocks noGrp="1"/>
          </p:cNvSpPr>
          <p:nvPr>
            <p:ph type="body" sz="quarter" idx="17" hasCustomPrompt="1"/>
          </p:nvPr>
        </p:nvSpPr>
        <p:spPr>
          <a:xfrm>
            <a:off x="250824" y="735013"/>
            <a:ext cx="8642349" cy="215900"/>
          </a:xfrm>
          <a:prstGeom prst="rect">
            <a:avLst/>
          </a:prstGeom>
        </p:spPr>
        <p:txBody>
          <a:bodyPr lIns="0" tIns="0" rIns="0" bIns="0">
            <a:noAutofit/>
          </a:bodyPr>
          <a:lstStyle>
            <a:lvl1pPr marL="0" indent="0">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20" name="Text Placeholder 23">
            <a:extLst>
              <a:ext uri="{FF2B5EF4-FFF2-40B4-BE49-F238E27FC236}">
                <a16:creationId xmlns:a16="http://schemas.microsoft.com/office/drawing/2014/main" id="{118F3C9C-7238-9C45-A7A3-1264C3E6A498}"/>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21" name="Text Placeholder 26">
            <a:extLst>
              <a:ext uri="{FF2B5EF4-FFF2-40B4-BE49-F238E27FC236}">
                <a16:creationId xmlns:a16="http://schemas.microsoft.com/office/drawing/2014/main" id="{B2B045E3-C08F-2C4F-9618-21B8FE5F0A3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22" name="Text Placeholder 26">
            <a:extLst>
              <a:ext uri="{FF2B5EF4-FFF2-40B4-BE49-F238E27FC236}">
                <a16:creationId xmlns:a16="http://schemas.microsoft.com/office/drawing/2014/main" id="{19E8E3C5-C352-B94C-A0DF-8A53C56993BA}"/>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3" name="Text Placeholder 26">
            <a:extLst>
              <a:ext uri="{FF2B5EF4-FFF2-40B4-BE49-F238E27FC236}">
                <a16:creationId xmlns:a16="http://schemas.microsoft.com/office/drawing/2014/main" id="{46CCE76C-9F16-704E-9136-05740FA8805A}"/>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4" name="Text Placeholder 26">
            <a:extLst>
              <a:ext uri="{FF2B5EF4-FFF2-40B4-BE49-F238E27FC236}">
                <a16:creationId xmlns:a16="http://schemas.microsoft.com/office/drawing/2014/main" id="{E3D97692-34DA-6747-9877-67414709338B}"/>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5" name="Text Placeholder 26">
            <a:extLst>
              <a:ext uri="{FF2B5EF4-FFF2-40B4-BE49-F238E27FC236}">
                <a16:creationId xmlns:a16="http://schemas.microsoft.com/office/drawing/2014/main" id="{2E876454-2D7B-6F4A-9104-638697682996}"/>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6" name="Text Placeholder 26">
            <a:extLst>
              <a:ext uri="{FF2B5EF4-FFF2-40B4-BE49-F238E27FC236}">
                <a16:creationId xmlns:a16="http://schemas.microsoft.com/office/drawing/2014/main" id="{73A682C9-C565-B942-BE4A-688AD0E89BAC}"/>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13" name="Content Placeholder 2">
            <a:extLst>
              <a:ext uri="{FF2B5EF4-FFF2-40B4-BE49-F238E27FC236}">
                <a16:creationId xmlns:a16="http://schemas.microsoft.com/office/drawing/2014/main" id="{DC56C8BD-EA8F-426A-8B22-22CCE47F2756}"/>
              </a:ext>
            </a:extLst>
          </p:cNvPr>
          <p:cNvSpPr>
            <a:spLocks noGrp="1"/>
          </p:cNvSpPr>
          <p:nvPr>
            <p:ph sz="quarter" idx="21" hasCustomPrompt="1"/>
          </p:nvPr>
        </p:nvSpPr>
        <p:spPr>
          <a:xfrm>
            <a:off x="250826" y="1918252"/>
            <a:ext cx="8642349" cy="2598186"/>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747384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Block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7"/>
            <a:ext cx="8642350" cy="497696"/>
          </a:xfrm>
          <a:prstGeom prst="rect">
            <a:avLst/>
          </a:prstGeom>
        </p:spPr>
        <p:txBody>
          <a:bodyPr vert="horz" wrap="none" lIns="0" tIns="0" rIns="0" bIns="0" rtlCol="0" anchor="t" anchorCtr="0">
            <a:noAutofit/>
          </a:bodyPr>
          <a:lstStyle>
            <a:lvl1pPr>
              <a:defRPr>
                <a:latin typeface="+mj-lt"/>
              </a:defRPr>
            </a:lvl1pPr>
          </a:lstStyle>
          <a:p>
            <a:r>
              <a:rPr lang="en-US" dirty="0"/>
              <a:t>Click to add a title</a:t>
            </a:r>
          </a:p>
        </p:txBody>
      </p:sp>
      <p:sp>
        <p:nvSpPr>
          <p:cNvPr id="3" name="Text Placeholder 2"/>
          <p:cNvSpPr>
            <a:spLocks noGrp="1"/>
          </p:cNvSpPr>
          <p:nvPr>
            <p:ph type="body" sz="quarter" idx="19" hasCustomPrompt="1"/>
          </p:nvPr>
        </p:nvSpPr>
        <p:spPr>
          <a:xfrm>
            <a:off x="250824" y="1166813"/>
            <a:ext cx="8642349" cy="546163"/>
          </a:xfrm>
          <a:prstGeom prst="rect">
            <a:avLst/>
          </a:prstGeom>
        </p:spPr>
        <p:txBody>
          <a:bodyPr lIns="0" tIns="0" rIns="0" bIns="0">
            <a:noAutofit/>
          </a:bodyPr>
          <a:lstStyle>
            <a:lvl1pPr marL="0" indent="0">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lead text or remove this placeholder if you don't want it</a:t>
            </a:r>
          </a:p>
        </p:txBody>
      </p:sp>
      <p:sp>
        <p:nvSpPr>
          <p:cNvPr id="15" name="Text Placeholder 4"/>
          <p:cNvSpPr>
            <a:spLocks noGrp="1"/>
          </p:cNvSpPr>
          <p:nvPr>
            <p:ph type="body" sz="quarter" idx="18" hasCustomPrompt="1"/>
          </p:nvPr>
        </p:nvSpPr>
        <p:spPr>
          <a:xfrm>
            <a:off x="250825" y="735013"/>
            <a:ext cx="8642350" cy="215900"/>
          </a:xfrm>
          <a:prstGeom prst="rect">
            <a:avLst/>
          </a:prstGeom>
        </p:spPr>
        <p:txBody>
          <a:bodyPr lIns="0" tIns="0" rIns="0" bIns="0">
            <a:noAutofit/>
          </a:bodyPr>
          <a:lstStyle>
            <a:lvl1pPr marL="0" indent="0">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14" name="Text Placeholder 23">
            <a:extLst>
              <a:ext uri="{FF2B5EF4-FFF2-40B4-BE49-F238E27FC236}">
                <a16:creationId xmlns:a16="http://schemas.microsoft.com/office/drawing/2014/main" id="{5788FBEB-17D2-9B4E-871C-901557C8BDF3}"/>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6" name="Text Placeholder 26">
            <a:extLst>
              <a:ext uri="{FF2B5EF4-FFF2-40B4-BE49-F238E27FC236}">
                <a16:creationId xmlns:a16="http://schemas.microsoft.com/office/drawing/2014/main" id="{B0172F45-2D63-C947-95A2-B29FFC1BB963}"/>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7" name="Text Placeholder 26">
            <a:extLst>
              <a:ext uri="{FF2B5EF4-FFF2-40B4-BE49-F238E27FC236}">
                <a16:creationId xmlns:a16="http://schemas.microsoft.com/office/drawing/2014/main" id="{4C05A54F-7DE5-2948-A643-AE98F84829A4}"/>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7" name="Text Placeholder 26">
            <a:extLst>
              <a:ext uri="{FF2B5EF4-FFF2-40B4-BE49-F238E27FC236}">
                <a16:creationId xmlns:a16="http://schemas.microsoft.com/office/drawing/2014/main" id="{E83871FE-5CBA-3449-A72E-7B2430BC8746}"/>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8" name="Text Placeholder 26">
            <a:extLst>
              <a:ext uri="{FF2B5EF4-FFF2-40B4-BE49-F238E27FC236}">
                <a16:creationId xmlns:a16="http://schemas.microsoft.com/office/drawing/2014/main" id="{86174AB2-CB0C-7746-BCF0-107D72ECD19C}"/>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9" name="Text Placeholder 26">
            <a:extLst>
              <a:ext uri="{FF2B5EF4-FFF2-40B4-BE49-F238E27FC236}">
                <a16:creationId xmlns:a16="http://schemas.microsoft.com/office/drawing/2014/main" id="{C6D2136F-0B47-D348-A846-B3410D6FC052}"/>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30" name="Text Placeholder 26">
            <a:extLst>
              <a:ext uri="{FF2B5EF4-FFF2-40B4-BE49-F238E27FC236}">
                <a16:creationId xmlns:a16="http://schemas.microsoft.com/office/drawing/2014/main" id="{662DC909-E1F1-8343-99DE-802D9BE956C9}"/>
              </a:ext>
            </a:extLst>
          </p:cNvPr>
          <p:cNvSpPr>
            <a:spLocks noGrp="1"/>
          </p:cNvSpPr>
          <p:nvPr>
            <p:ph type="body" sz="quarter" idx="21"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19" name="Content Placeholder 2">
            <a:extLst>
              <a:ext uri="{FF2B5EF4-FFF2-40B4-BE49-F238E27FC236}">
                <a16:creationId xmlns:a16="http://schemas.microsoft.com/office/drawing/2014/main" id="{94BB0F32-A6F3-4C54-B717-8D17D1F76BD7}"/>
              </a:ext>
            </a:extLst>
          </p:cNvPr>
          <p:cNvSpPr>
            <a:spLocks noGrp="1"/>
          </p:cNvSpPr>
          <p:nvPr>
            <p:ph sz="quarter" idx="22" hasCustomPrompt="1"/>
          </p:nvPr>
        </p:nvSpPr>
        <p:spPr>
          <a:xfrm>
            <a:off x="250827" y="1918252"/>
            <a:ext cx="4210286" cy="2598186"/>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Content Placeholder 2">
            <a:extLst>
              <a:ext uri="{FF2B5EF4-FFF2-40B4-BE49-F238E27FC236}">
                <a16:creationId xmlns:a16="http://schemas.microsoft.com/office/drawing/2014/main" id="{B9981C5B-5898-40A3-928C-24179E2750E0}"/>
              </a:ext>
            </a:extLst>
          </p:cNvPr>
          <p:cNvSpPr>
            <a:spLocks noGrp="1"/>
          </p:cNvSpPr>
          <p:nvPr>
            <p:ph sz="quarter" idx="23" hasCustomPrompt="1"/>
          </p:nvPr>
        </p:nvSpPr>
        <p:spPr>
          <a:xfrm>
            <a:off x="4682887" y="1918252"/>
            <a:ext cx="4210286" cy="2598186"/>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929782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Blocks (2)">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F740655A-75EE-46AF-8E62-017A625293B1}"/>
              </a:ext>
            </a:extLst>
          </p:cNvPr>
          <p:cNvSpPr>
            <a:spLocks noGrp="1"/>
          </p:cNvSpPr>
          <p:nvPr>
            <p:ph sz="quarter" idx="27" hasCustomPrompt="1"/>
          </p:nvPr>
        </p:nvSpPr>
        <p:spPr>
          <a:xfrm>
            <a:off x="4703522" y="1137010"/>
            <a:ext cx="4189652" cy="3300879"/>
          </a:xfrm>
          <a:prstGeom prst="roundRect">
            <a:avLst>
              <a:gd name="adj" fmla="val 797"/>
            </a:avLst>
          </a:prstGeom>
          <a:ln w="9525">
            <a:solidFill>
              <a:schemeClr val="bg1">
                <a:lumMod val="85000"/>
              </a:schemeClr>
            </a:solidFill>
          </a:ln>
        </p:spPr>
        <p:txBody>
          <a:bodyPr lIns="144000" tIns="360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7"/>
            <a:ext cx="8642350" cy="497696"/>
          </a:xfrm>
          <a:prstGeom prst="rect">
            <a:avLst/>
          </a:prstGeom>
        </p:spPr>
        <p:txBody>
          <a:bodyPr vert="horz" wrap="none" lIns="0" tIns="0" rIns="0" bIns="0" rtlCol="0" anchor="t" anchorCtr="0">
            <a:noAutofit/>
          </a:bodyPr>
          <a:lstStyle>
            <a:lvl1pPr>
              <a:defRPr>
                <a:latin typeface="+mj-lt"/>
              </a:defRPr>
            </a:lvl1pPr>
          </a:lstStyle>
          <a:p>
            <a:r>
              <a:rPr lang="en-US" dirty="0"/>
              <a:t>Click to add a title</a:t>
            </a:r>
          </a:p>
        </p:txBody>
      </p:sp>
      <p:sp>
        <p:nvSpPr>
          <p:cNvPr id="23"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250826" y="1137010"/>
            <a:ext cx="4189652" cy="3300879"/>
          </a:xfrm>
          <a:prstGeom prst="roundRect">
            <a:avLst>
              <a:gd name="adj" fmla="val 797"/>
            </a:avLst>
          </a:prstGeom>
          <a:ln w="9525">
            <a:solidFill>
              <a:schemeClr val="bg1">
                <a:lumMod val="85000"/>
              </a:schemeClr>
            </a:solidFill>
          </a:ln>
        </p:spPr>
        <p:txBody>
          <a:bodyPr lIns="144000" tIns="360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23">
            <a:extLst>
              <a:ext uri="{FF2B5EF4-FFF2-40B4-BE49-F238E27FC236}">
                <a16:creationId xmlns:a16="http://schemas.microsoft.com/office/drawing/2014/main" id="{5788FBEB-17D2-9B4E-871C-901557C8BDF3}"/>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6" name="Text Placeholder 26">
            <a:extLst>
              <a:ext uri="{FF2B5EF4-FFF2-40B4-BE49-F238E27FC236}">
                <a16:creationId xmlns:a16="http://schemas.microsoft.com/office/drawing/2014/main" id="{B0172F45-2D63-C947-95A2-B29FFC1BB963}"/>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7" name="Text Placeholder 26">
            <a:extLst>
              <a:ext uri="{FF2B5EF4-FFF2-40B4-BE49-F238E27FC236}">
                <a16:creationId xmlns:a16="http://schemas.microsoft.com/office/drawing/2014/main" id="{4C05A54F-7DE5-2948-A643-AE98F84829A4}"/>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7" name="Text Placeholder 26">
            <a:extLst>
              <a:ext uri="{FF2B5EF4-FFF2-40B4-BE49-F238E27FC236}">
                <a16:creationId xmlns:a16="http://schemas.microsoft.com/office/drawing/2014/main" id="{E83871FE-5CBA-3449-A72E-7B2430BC8746}"/>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8" name="Text Placeholder 26">
            <a:extLst>
              <a:ext uri="{FF2B5EF4-FFF2-40B4-BE49-F238E27FC236}">
                <a16:creationId xmlns:a16="http://schemas.microsoft.com/office/drawing/2014/main" id="{86174AB2-CB0C-7746-BCF0-107D72ECD19C}"/>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9" name="Text Placeholder 26">
            <a:extLst>
              <a:ext uri="{FF2B5EF4-FFF2-40B4-BE49-F238E27FC236}">
                <a16:creationId xmlns:a16="http://schemas.microsoft.com/office/drawing/2014/main" id="{C6D2136F-0B47-D348-A846-B3410D6FC052}"/>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30" name="Text Placeholder 26">
            <a:extLst>
              <a:ext uri="{FF2B5EF4-FFF2-40B4-BE49-F238E27FC236}">
                <a16:creationId xmlns:a16="http://schemas.microsoft.com/office/drawing/2014/main" id="{662DC909-E1F1-8343-99DE-802D9BE956C9}"/>
              </a:ext>
            </a:extLst>
          </p:cNvPr>
          <p:cNvSpPr>
            <a:spLocks noGrp="1"/>
          </p:cNvSpPr>
          <p:nvPr>
            <p:ph type="body" sz="quarter" idx="21"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0" name="Text Placeholder 4">
            <a:extLst>
              <a:ext uri="{FF2B5EF4-FFF2-40B4-BE49-F238E27FC236}">
                <a16:creationId xmlns:a16="http://schemas.microsoft.com/office/drawing/2014/main" id="{5ACCE780-6EBA-4568-9606-90B7109A2300}"/>
              </a:ext>
            </a:extLst>
          </p:cNvPr>
          <p:cNvSpPr>
            <a:spLocks noGrp="1"/>
          </p:cNvSpPr>
          <p:nvPr>
            <p:ph type="body" sz="quarter" idx="25" hasCustomPrompt="1"/>
          </p:nvPr>
        </p:nvSpPr>
        <p:spPr>
          <a:xfrm>
            <a:off x="401652" y="950913"/>
            <a:ext cx="3893412" cy="360000"/>
          </a:xfrm>
          <a:prstGeom prst="roundRect">
            <a:avLst>
              <a:gd name="adj" fmla="val 6422"/>
            </a:avLst>
          </a:prstGeom>
          <a:gradFill>
            <a:gsLst>
              <a:gs pos="0">
                <a:schemeClr val="bg2"/>
              </a:gs>
              <a:gs pos="100000">
                <a:srgbClr val="1920D6"/>
              </a:gs>
            </a:gsLst>
            <a:lin ang="2700000" scaled="0"/>
          </a:gradFill>
        </p:spPr>
        <p:txBody>
          <a:bodyPr anchor="ctr"/>
          <a:lstStyle>
            <a:lvl1pPr marL="0" indent="0">
              <a:buNone/>
              <a:defRPr lang="en-US" sz="1200" b="1" dirty="0">
                <a:solidFill>
                  <a:schemeClr val="bg1"/>
                </a:solidFill>
              </a:defRPr>
            </a:lvl1pPr>
          </a:lstStyle>
          <a:p>
            <a:pPr marL="171450" lvl="0" indent="-171450"/>
            <a:r>
              <a:rPr lang="en-US" dirty="0"/>
              <a:t>Subtitle</a:t>
            </a:r>
          </a:p>
        </p:txBody>
      </p:sp>
      <p:sp>
        <p:nvSpPr>
          <p:cNvPr id="21" name="Text Placeholder 4">
            <a:extLst>
              <a:ext uri="{FF2B5EF4-FFF2-40B4-BE49-F238E27FC236}">
                <a16:creationId xmlns:a16="http://schemas.microsoft.com/office/drawing/2014/main" id="{7A09ABD4-CE3A-496F-AE2F-E3ECDF059B82}"/>
              </a:ext>
            </a:extLst>
          </p:cNvPr>
          <p:cNvSpPr>
            <a:spLocks noGrp="1"/>
          </p:cNvSpPr>
          <p:nvPr>
            <p:ph type="body" sz="quarter" idx="26" hasCustomPrompt="1"/>
          </p:nvPr>
        </p:nvSpPr>
        <p:spPr>
          <a:xfrm>
            <a:off x="4854348" y="950913"/>
            <a:ext cx="3893412" cy="360000"/>
          </a:xfrm>
          <a:prstGeom prst="roundRect">
            <a:avLst>
              <a:gd name="adj" fmla="val 6422"/>
            </a:avLst>
          </a:prstGeom>
          <a:gradFill>
            <a:gsLst>
              <a:gs pos="0">
                <a:schemeClr val="bg2"/>
              </a:gs>
              <a:gs pos="100000">
                <a:srgbClr val="1920D6"/>
              </a:gs>
            </a:gsLst>
            <a:lin ang="2700000" scaled="0"/>
          </a:gradFill>
        </p:spPr>
        <p:txBody>
          <a:bodyPr anchor="ctr"/>
          <a:lstStyle>
            <a:lvl1pPr marL="0" indent="0">
              <a:buNone/>
              <a:defRPr lang="en-US" sz="1200" b="1" dirty="0">
                <a:solidFill>
                  <a:schemeClr val="bg1"/>
                </a:solidFill>
              </a:defRPr>
            </a:lvl1pPr>
          </a:lstStyle>
          <a:p>
            <a:pPr marL="171450" lvl="0" indent="-171450"/>
            <a:r>
              <a:rPr lang="en-US" dirty="0"/>
              <a:t>Subtitle</a:t>
            </a:r>
          </a:p>
        </p:txBody>
      </p:sp>
    </p:spTree>
    <p:extLst>
      <p:ext uri="{BB962C8B-B14F-4D97-AF65-F5344CB8AC3E}">
        <p14:creationId xmlns:p14="http://schemas.microsoft.com/office/powerpoint/2010/main" val="2357529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Content Blocks">
    <p:spTree>
      <p:nvGrpSpPr>
        <p:cNvPr id="1" name=""/>
        <p:cNvGrpSpPr/>
        <p:nvPr/>
      </p:nvGrpSpPr>
      <p:grpSpPr>
        <a:xfrm>
          <a:off x="0" y="0"/>
          <a:ext cx="0" cy="0"/>
          <a:chOff x="0" y="0"/>
          <a:chExt cx="0" cy="0"/>
        </a:xfrm>
      </p:grpSpPr>
      <p:sp>
        <p:nvSpPr>
          <p:cNvPr id="26" name="Content Placeholder 2">
            <a:extLst>
              <a:ext uri="{FF2B5EF4-FFF2-40B4-BE49-F238E27FC236}">
                <a16:creationId xmlns:a16="http://schemas.microsoft.com/office/drawing/2014/main" id="{AE5A634C-2DB2-4AE9-906B-B19CA49CB3FC}"/>
              </a:ext>
            </a:extLst>
          </p:cNvPr>
          <p:cNvSpPr>
            <a:spLocks noGrp="1"/>
          </p:cNvSpPr>
          <p:nvPr>
            <p:ph sz="quarter" idx="31" hasCustomPrompt="1"/>
          </p:nvPr>
        </p:nvSpPr>
        <p:spPr>
          <a:xfrm>
            <a:off x="4703523" y="1097818"/>
            <a:ext cx="4189651" cy="1570292"/>
          </a:xfrm>
          <a:prstGeom prst="roundRect">
            <a:avLst>
              <a:gd name="adj" fmla="val 797"/>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Content Placeholder 2">
            <a:extLst>
              <a:ext uri="{FF2B5EF4-FFF2-40B4-BE49-F238E27FC236}">
                <a16:creationId xmlns:a16="http://schemas.microsoft.com/office/drawing/2014/main" id="{7C55AC4E-7AB5-4E7E-8D2C-25D121C89A1C}"/>
              </a:ext>
            </a:extLst>
          </p:cNvPr>
          <p:cNvSpPr>
            <a:spLocks noGrp="1"/>
          </p:cNvSpPr>
          <p:nvPr>
            <p:ph sz="quarter" idx="32" hasCustomPrompt="1"/>
          </p:nvPr>
        </p:nvSpPr>
        <p:spPr>
          <a:xfrm>
            <a:off x="250826" y="2957098"/>
            <a:ext cx="4189651" cy="1570292"/>
          </a:xfrm>
          <a:prstGeom prst="roundRect">
            <a:avLst>
              <a:gd name="adj" fmla="val 797"/>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1" name="Content Placeholder 2">
            <a:extLst>
              <a:ext uri="{FF2B5EF4-FFF2-40B4-BE49-F238E27FC236}">
                <a16:creationId xmlns:a16="http://schemas.microsoft.com/office/drawing/2014/main" id="{3CF6D8D0-63AE-44BA-8734-B328B982E9B6}"/>
              </a:ext>
            </a:extLst>
          </p:cNvPr>
          <p:cNvSpPr>
            <a:spLocks noGrp="1"/>
          </p:cNvSpPr>
          <p:nvPr>
            <p:ph sz="quarter" idx="33" hasCustomPrompt="1"/>
          </p:nvPr>
        </p:nvSpPr>
        <p:spPr>
          <a:xfrm>
            <a:off x="4703523" y="2957098"/>
            <a:ext cx="4189651" cy="1570292"/>
          </a:xfrm>
          <a:prstGeom prst="roundRect">
            <a:avLst>
              <a:gd name="adj" fmla="val 797"/>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2" name="Content Placeholder 2">
            <a:extLst>
              <a:ext uri="{FF2B5EF4-FFF2-40B4-BE49-F238E27FC236}">
                <a16:creationId xmlns:a16="http://schemas.microsoft.com/office/drawing/2014/main" id="{E87D9C3A-0C1F-4CF0-B54D-052F4CE54086}"/>
              </a:ext>
            </a:extLst>
          </p:cNvPr>
          <p:cNvSpPr>
            <a:spLocks noGrp="1"/>
          </p:cNvSpPr>
          <p:nvPr>
            <p:ph sz="quarter" idx="30" hasCustomPrompt="1"/>
          </p:nvPr>
        </p:nvSpPr>
        <p:spPr>
          <a:xfrm>
            <a:off x="250826" y="1097818"/>
            <a:ext cx="4189651" cy="1570292"/>
          </a:xfrm>
          <a:prstGeom prst="roundRect">
            <a:avLst>
              <a:gd name="adj" fmla="val 797"/>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2350" cy="4976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4" name="Text Placeholder 23">
            <a:extLst>
              <a:ext uri="{FF2B5EF4-FFF2-40B4-BE49-F238E27FC236}">
                <a16:creationId xmlns:a16="http://schemas.microsoft.com/office/drawing/2014/main" id="{6306FAC7-3730-214B-8C2A-A06E46206069}"/>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32" name="Text Placeholder 26">
            <a:extLst>
              <a:ext uri="{FF2B5EF4-FFF2-40B4-BE49-F238E27FC236}">
                <a16:creationId xmlns:a16="http://schemas.microsoft.com/office/drawing/2014/main" id="{D9A17C22-828F-2F46-B9C1-60774BCD8564}"/>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33" name="Text Placeholder 26">
            <a:extLst>
              <a:ext uri="{FF2B5EF4-FFF2-40B4-BE49-F238E27FC236}">
                <a16:creationId xmlns:a16="http://schemas.microsoft.com/office/drawing/2014/main" id="{80FBD341-9E04-5C46-988D-D0D68D53C4CA}"/>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36" name="Text Placeholder 26">
            <a:extLst>
              <a:ext uri="{FF2B5EF4-FFF2-40B4-BE49-F238E27FC236}">
                <a16:creationId xmlns:a16="http://schemas.microsoft.com/office/drawing/2014/main" id="{CFB84C3A-97D0-8E46-A67D-C12178470DC5}"/>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37" name="Text Placeholder 26">
            <a:extLst>
              <a:ext uri="{FF2B5EF4-FFF2-40B4-BE49-F238E27FC236}">
                <a16:creationId xmlns:a16="http://schemas.microsoft.com/office/drawing/2014/main" id="{9A4D76D6-ED6B-C341-A471-2E70DC156FC4}"/>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38" name="Text Placeholder 26">
            <a:extLst>
              <a:ext uri="{FF2B5EF4-FFF2-40B4-BE49-F238E27FC236}">
                <a16:creationId xmlns:a16="http://schemas.microsoft.com/office/drawing/2014/main" id="{B0A390DD-5D3C-B243-8F69-CBDAE542B3A4}"/>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39" name="Text Placeholder 26">
            <a:extLst>
              <a:ext uri="{FF2B5EF4-FFF2-40B4-BE49-F238E27FC236}">
                <a16:creationId xmlns:a16="http://schemas.microsoft.com/office/drawing/2014/main" id="{B8C39E84-5865-574B-B87A-50B6DAF7DA4D}"/>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0" name="Text Placeholder 4">
            <a:extLst>
              <a:ext uri="{FF2B5EF4-FFF2-40B4-BE49-F238E27FC236}">
                <a16:creationId xmlns:a16="http://schemas.microsoft.com/office/drawing/2014/main" id="{A7E196B1-AD93-405F-890D-FD72DCD3DD1F}"/>
              </a:ext>
            </a:extLst>
          </p:cNvPr>
          <p:cNvSpPr>
            <a:spLocks noGrp="1"/>
          </p:cNvSpPr>
          <p:nvPr>
            <p:ph type="body" sz="quarter" idx="22" hasCustomPrompt="1"/>
          </p:nvPr>
        </p:nvSpPr>
        <p:spPr>
          <a:xfrm>
            <a:off x="401651" y="950913"/>
            <a:ext cx="3116174" cy="297521"/>
          </a:xfrm>
          <a:prstGeom prst="roundRect">
            <a:avLst>
              <a:gd name="adj" fmla="val 6422"/>
            </a:avLst>
          </a:prstGeom>
          <a:gradFill>
            <a:gsLst>
              <a:gs pos="0">
                <a:schemeClr val="bg2"/>
              </a:gs>
              <a:gs pos="100000">
                <a:srgbClr val="1920D6"/>
              </a:gs>
            </a:gsLst>
            <a:lin ang="2700000" scaled="0"/>
          </a:gradFill>
        </p:spPr>
        <p:txBody>
          <a:bodyPr anchor="ctr"/>
          <a:lstStyle>
            <a:lvl1pPr marL="0" indent="0">
              <a:buNone/>
              <a:defRPr lang="en-US" sz="1200" b="1" dirty="0">
                <a:solidFill>
                  <a:schemeClr val="bg1"/>
                </a:solidFill>
              </a:defRPr>
            </a:lvl1pPr>
          </a:lstStyle>
          <a:p>
            <a:pPr marL="171450" lvl="0" indent="-171450"/>
            <a:r>
              <a:rPr lang="en-US" dirty="0"/>
              <a:t>Subtitle</a:t>
            </a:r>
          </a:p>
        </p:txBody>
      </p:sp>
      <p:sp>
        <p:nvSpPr>
          <p:cNvPr id="28" name="Text Placeholder 4">
            <a:extLst>
              <a:ext uri="{FF2B5EF4-FFF2-40B4-BE49-F238E27FC236}">
                <a16:creationId xmlns:a16="http://schemas.microsoft.com/office/drawing/2014/main" id="{514EA045-C6EB-4EA9-A3D2-EF6FA361FF48}"/>
              </a:ext>
            </a:extLst>
          </p:cNvPr>
          <p:cNvSpPr>
            <a:spLocks noGrp="1"/>
          </p:cNvSpPr>
          <p:nvPr>
            <p:ph type="body" sz="quarter" idx="27" hasCustomPrompt="1"/>
          </p:nvPr>
        </p:nvSpPr>
        <p:spPr>
          <a:xfrm>
            <a:off x="4854346" y="950913"/>
            <a:ext cx="3116174" cy="297521"/>
          </a:xfrm>
          <a:prstGeom prst="roundRect">
            <a:avLst>
              <a:gd name="adj" fmla="val 6422"/>
            </a:avLst>
          </a:prstGeom>
          <a:gradFill>
            <a:gsLst>
              <a:gs pos="0">
                <a:schemeClr val="bg2"/>
              </a:gs>
              <a:gs pos="100000">
                <a:srgbClr val="1920D6"/>
              </a:gs>
            </a:gsLst>
            <a:lin ang="2700000" scaled="0"/>
          </a:gradFill>
        </p:spPr>
        <p:txBody>
          <a:bodyPr anchor="ctr"/>
          <a:lstStyle>
            <a:lvl1pPr marL="0" indent="0">
              <a:buNone/>
              <a:defRPr lang="en-US" sz="1200" b="1" dirty="0">
                <a:solidFill>
                  <a:schemeClr val="bg1"/>
                </a:solidFill>
              </a:defRPr>
            </a:lvl1pPr>
          </a:lstStyle>
          <a:p>
            <a:pPr marL="171450" lvl="0" indent="-171450"/>
            <a:r>
              <a:rPr lang="en-US" dirty="0"/>
              <a:t>Subtitle</a:t>
            </a:r>
          </a:p>
        </p:txBody>
      </p:sp>
      <p:sp>
        <p:nvSpPr>
          <p:cNvPr id="29" name="Text Placeholder 4">
            <a:extLst>
              <a:ext uri="{FF2B5EF4-FFF2-40B4-BE49-F238E27FC236}">
                <a16:creationId xmlns:a16="http://schemas.microsoft.com/office/drawing/2014/main" id="{672A6D80-69A8-4555-8570-BC7D2F80D864}"/>
              </a:ext>
            </a:extLst>
          </p:cNvPr>
          <p:cNvSpPr>
            <a:spLocks noGrp="1"/>
          </p:cNvSpPr>
          <p:nvPr>
            <p:ph type="body" sz="quarter" idx="28" hasCustomPrompt="1"/>
          </p:nvPr>
        </p:nvSpPr>
        <p:spPr>
          <a:xfrm>
            <a:off x="401651" y="2802387"/>
            <a:ext cx="3116174" cy="297521"/>
          </a:xfrm>
          <a:prstGeom prst="roundRect">
            <a:avLst>
              <a:gd name="adj" fmla="val 6422"/>
            </a:avLst>
          </a:prstGeom>
          <a:gradFill>
            <a:gsLst>
              <a:gs pos="0">
                <a:schemeClr val="bg2"/>
              </a:gs>
              <a:gs pos="100000">
                <a:srgbClr val="1920D6"/>
              </a:gs>
            </a:gsLst>
            <a:lin ang="2700000" scaled="0"/>
          </a:gradFill>
        </p:spPr>
        <p:txBody>
          <a:bodyPr anchor="ctr"/>
          <a:lstStyle>
            <a:lvl1pPr marL="0" indent="0">
              <a:buNone/>
              <a:defRPr lang="en-US" sz="1200" b="1" dirty="0">
                <a:solidFill>
                  <a:schemeClr val="bg1"/>
                </a:solidFill>
              </a:defRPr>
            </a:lvl1pPr>
          </a:lstStyle>
          <a:p>
            <a:pPr marL="171450" lvl="0" indent="-171450"/>
            <a:r>
              <a:rPr lang="en-US" dirty="0"/>
              <a:t>Subtitle</a:t>
            </a:r>
          </a:p>
        </p:txBody>
      </p:sp>
      <p:sp>
        <p:nvSpPr>
          <p:cNvPr id="30" name="Text Placeholder 4">
            <a:extLst>
              <a:ext uri="{FF2B5EF4-FFF2-40B4-BE49-F238E27FC236}">
                <a16:creationId xmlns:a16="http://schemas.microsoft.com/office/drawing/2014/main" id="{540CD936-4410-4FB7-922B-B86786529225}"/>
              </a:ext>
            </a:extLst>
          </p:cNvPr>
          <p:cNvSpPr>
            <a:spLocks noGrp="1"/>
          </p:cNvSpPr>
          <p:nvPr>
            <p:ph type="body" sz="quarter" idx="29" hasCustomPrompt="1"/>
          </p:nvPr>
        </p:nvSpPr>
        <p:spPr>
          <a:xfrm>
            <a:off x="4854346" y="2802387"/>
            <a:ext cx="3116174" cy="297521"/>
          </a:xfrm>
          <a:prstGeom prst="roundRect">
            <a:avLst>
              <a:gd name="adj" fmla="val 6422"/>
            </a:avLst>
          </a:prstGeom>
          <a:gradFill>
            <a:gsLst>
              <a:gs pos="0">
                <a:schemeClr val="bg2"/>
              </a:gs>
              <a:gs pos="100000">
                <a:srgbClr val="1920D6"/>
              </a:gs>
            </a:gsLst>
            <a:lin ang="2700000" scaled="0"/>
          </a:gradFill>
        </p:spPr>
        <p:txBody>
          <a:bodyPr anchor="ctr"/>
          <a:lstStyle>
            <a:lvl1pPr marL="0" indent="0">
              <a:buNone/>
              <a:defRPr lang="en-US" sz="1200" b="1" dirty="0">
                <a:solidFill>
                  <a:schemeClr val="bg1"/>
                </a:solidFill>
              </a:defRPr>
            </a:lvl1pPr>
          </a:lstStyle>
          <a:p>
            <a:pPr marL="171450" lvl="0" indent="-171450"/>
            <a:r>
              <a:rPr lang="en-US" dirty="0"/>
              <a:t>Subtitle</a:t>
            </a:r>
          </a:p>
        </p:txBody>
      </p:sp>
    </p:spTree>
    <p:extLst>
      <p:ext uri="{BB962C8B-B14F-4D97-AF65-F5344CB8AC3E}">
        <p14:creationId xmlns:p14="http://schemas.microsoft.com/office/powerpoint/2010/main" val="33060550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ix Content Blocks">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55DA0B4B-008A-422D-BC49-04D53097E08F}"/>
              </a:ext>
            </a:extLst>
          </p:cNvPr>
          <p:cNvSpPr>
            <a:spLocks noGrp="1"/>
          </p:cNvSpPr>
          <p:nvPr>
            <p:ph sz="quarter" idx="38" hasCustomPrompt="1"/>
          </p:nvPr>
        </p:nvSpPr>
        <p:spPr>
          <a:xfrm>
            <a:off x="250826" y="1097818"/>
            <a:ext cx="2735999" cy="1570292"/>
          </a:xfrm>
          <a:prstGeom prst="roundRect">
            <a:avLst>
              <a:gd name="adj" fmla="val 797"/>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Content Placeholder 2">
            <a:extLst>
              <a:ext uri="{FF2B5EF4-FFF2-40B4-BE49-F238E27FC236}">
                <a16:creationId xmlns:a16="http://schemas.microsoft.com/office/drawing/2014/main" id="{92862DCE-3087-4D10-B256-16F9AD1FCE87}"/>
              </a:ext>
            </a:extLst>
          </p:cNvPr>
          <p:cNvSpPr>
            <a:spLocks noGrp="1"/>
          </p:cNvSpPr>
          <p:nvPr>
            <p:ph sz="quarter" idx="39" hasCustomPrompt="1"/>
          </p:nvPr>
        </p:nvSpPr>
        <p:spPr>
          <a:xfrm>
            <a:off x="3204000" y="1097818"/>
            <a:ext cx="2735999" cy="1570292"/>
          </a:xfrm>
          <a:prstGeom prst="roundRect">
            <a:avLst>
              <a:gd name="adj" fmla="val 797"/>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4" name="Content Placeholder 2">
            <a:extLst>
              <a:ext uri="{FF2B5EF4-FFF2-40B4-BE49-F238E27FC236}">
                <a16:creationId xmlns:a16="http://schemas.microsoft.com/office/drawing/2014/main" id="{C565BBDE-831D-43A3-B807-2D10D0ED9A59}"/>
              </a:ext>
            </a:extLst>
          </p:cNvPr>
          <p:cNvSpPr>
            <a:spLocks noGrp="1"/>
          </p:cNvSpPr>
          <p:nvPr>
            <p:ph sz="quarter" idx="40" hasCustomPrompt="1"/>
          </p:nvPr>
        </p:nvSpPr>
        <p:spPr>
          <a:xfrm>
            <a:off x="6157172" y="1097818"/>
            <a:ext cx="2735999" cy="1570292"/>
          </a:xfrm>
          <a:prstGeom prst="roundRect">
            <a:avLst>
              <a:gd name="adj" fmla="val 797"/>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5" name="Content Placeholder 2">
            <a:extLst>
              <a:ext uri="{FF2B5EF4-FFF2-40B4-BE49-F238E27FC236}">
                <a16:creationId xmlns:a16="http://schemas.microsoft.com/office/drawing/2014/main" id="{1B664D3B-44E2-44F8-89FB-23746EB2E9CB}"/>
              </a:ext>
            </a:extLst>
          </p:cNvPr>
          <p:cNvSpPr>
            <a:spLocks noGrp="1"/>
          </p:cNvSpPr>
          <p:nvPr>
            <p:ph sz="quarter" idx="41" hasCustomPrompt="1"/>
          </p:nvPr>
        </p:nvSpPr>
        <p:spPr>
          <a:xfrm>
            <a:off x="250826" y="2944906"/>
            <a:ext cx="2735999" cy="1570292"/>
          </a:xfrm>
          <a:prstGeom prst="roundRect">
            <a:avLst>
              <a:gd name="adj" fmla="val 797"/>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Content Placeholder 2">
            <a:extLst>
              <a:ext uri="{FF2B5EF4-FFF2-40B4-BE49-F238E27FC236}">
                <a16:creationId xmlns:a16="http://schemas.microsoft.com/office/drawing/2014/main" id="{4D26A5E1-D782-4B90-84BC-CB44F546E242}"/>
              </a:ext>
            </a:extLst>
          </p:cNvPr>
          <p:cNvSpPr>
            <a:spLocks noGrp="1"/>
          </p:cNvSpPr>
          <p:nvPr>
            <p:ph sz="quarter" idx="42" hasCustomPrompt="1"/>
          </p:nvPr>
        </p:nvSpPr>
        <p:spPr>
          <a:xfrm>
            <a:off x="3204000" y="2944906"/>
            <a:ext cx="2735999" cy="1570292"/>
          </a:xfrm>
          <a:prstGeom prst="roundRect">
            <a:avLst>
              <a:gd name="adj" fmla="val 797"/>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Content Placeholder 2">
            <a:extLst>
              <a:ext uri="{FF2B5EF4-FFF2-40B4-BE49-F238E27FC236}">
                <a16:creationId xmlns:a16="http://schemas.microsoft.com/office/drawing/2014/main" id="{D45A8686-EBFC-4F05-BF0D-1CC1272F85F2}"/>
              </a:ext>
            </a:extLst>
          </p:cNvPr>
          <p:cNvSpPr>
            <a:spLocks noGrp="1"/>
          </p:cNvSpPr>
          <p:nvPr>
            <p:ph sz="quarter" idx="43" hasCustomPrompt="1"/>
          </p:nvPr>
        </p:nvSpPr>
        <p:spPr>
          <a:xfrm>
            <a:off x="6157172" y="2944906"/>
            <a:ext cx="2735999" cy="1570292"/>
          </a:xfrm>
          <a:prstGeom prst="roundRect">
            <a:avLst>
              <a:gd name="adj" fmla="val 797"/>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2350" cy="4976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42" name="Text Placeholder 23">
            <a:extLst>
              <a:ext uri="{FF2B5EF4-FFF2-40B4-BE49-F238E27FC236}">
                <a16:creationId xmlns:a16="http://schemas.microsoft.com/office/drawing/2014/main" id="{AECEE951-E45B-764F-B6F3-110A39658B31}"/>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50" name="Text Placeholder 26">
            <a:extLst>
              <a:ext uri="{FF2B5EF4-FFF2-40B4-BE49-F238E27FC236}">
                <a16:creationId xmlns:a16="http://schemas.microsoft.com/office/drawing/2014/main" id="{B0761C16-95C3-4F4E-804C-2D5D30AE3F8F}"/>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51" name="Text Placeholder 26">
            <a:extLst>
              <a:ext uri="{FF2B5EF4-FFF2-40B4-BE49-F238E27FC236}">
                <a16:creationId xmlns:a16="http://schemas.microsoft.com/office/drawing/2014/main" id="{483F2ECD-6DBD-5747-8857-76EA109D0FC9}"/>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52" name="Text Placeholder 26">
            <a:extLst>
              <a:ext uri="{FF2B5EF4-FFF2-40B4-BE49-F238E27FC236}">
                <a16:creationId xmlns:a16="http://schemas.microsoft.com/office/drawing/2014/main" id="{D1975611-A053-3F4D-A56F-248DB9E1B431}"/>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53" name="Text Placeholder 26">
            <a:extLst>
              <a:ext uri="{FF2B5EF4-FFF2-40B4-BE49-F238E27FC236}">
                <a16:creationId xmlns:a16="http://schemas.microsoft.com/office/drawing/2014/main" id="{529BE937-113A-404F-B10B-E094801EB6E9}"/>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54" name="Text Placeholder 26">
            <a:extLst>
              <a:ext uri="{FF2B5EF4-FFF2-40B4-BE49-F238E27FC236}">
                <a16:creationId xmlns:a16="http://schemas.microsoft.com/office/drawing/2014/main" id="{563D672D-4EEC-404E-A114-77D2BE165F51}"/>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55" name="Text Placeholder 26">
            <a:extLst>
              <a:ext uri="{FF2B5EF4-FFF2-40B4-BE49-F238E27FC236}">
                <a16:creationId xmlns:a16="http://schemas.microsoft.com/office/drawing/2014/main" id="{570FD222-B699-6F4D-B340-D6FBF14F212C}"/>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37" name="Text Placeholder 4">
            <a:extLst>
              <a:ext uri="{FF2B5EF4-FFF2-40B4-BE49-F238E27FC236}">
                <a16:creationId xmlns:a16="http://schemas.microsoft.com/office/drawing/2014/main" id="{A7060628-7C2C-4FC6-A519-09EB57C8C24A}"/>
              </a:ext>
            </a:extLst>
          </p:cNvPr>
          <p:cNvSpPr>
            <a:spLocks noGrp="1"/>
          </p:cNvSpPr>
          <p:nvPr>
            <p:ph type="body" sz="quarter" idx="22" hasCustomPrompt="1"/>
          </p:nvPr>
        </p:nvSpPr>
        <p:spPr>
          <a:xfrm>
            <a:off x="394826" y="950913"/>
            <a:ext cx="2448000" cy="297521"/>
          </a:xfrm>
          <a:prstGeom prst="roundRect">
            <a:avLst>
              <a:gd name="adj" fmla="val 6422"/>
            </a:avLst>
          </a:prstGeom>
          <a:gradFill>
            <a:gsLst>
              <a:gs pos="0">
                <a:schemeClr val="bg2"/>
              </a:gs>
              <a:gs pos="100000">
                <a:srgbClr val="1920D6"/>
              </a:gs>
            </a:gsLst>
            <a:lin ang="2700000" scaled="0"/>
          </a:gradFill>
        </p:spPr>
        <p:txBody>
          <a:bodyPr anchor="ctr"/>
          <a:lstStyle>
            <a:lvl1pPr marL="0" indent="0">
              <a:buNone/>
              <a:defRPr lang="en-US" sz="1200" b="1" dirty="0">
                <a:solidFill>
                  <a:schemeClr val="bg1"/>
                </a:solidFill>
              </a:defRPr>
            </a:lvl1pPr>
          </a:lstStyle>
          <a:p>
            <a:pPr marL="171450" lvl="0" indent="-171450"/>
            <a:r>
              <a:rPr lang="en-US" dirty="0"/>
              <a:t>Subtitle</a:t>
            </a:r>
          </a:p>
        </p:txBody>
      </p:sp>
      <p:sp>
        <p:nvSpPr>
          <p:cNvPr id="41" name="Text Placeholder 4">
            <a:extLst>
              <a:ext uri="{FF2B5EF4-FFF2-40B4-BE49-F238E27FC236}">
                <a16:creationId xmlns:a16="http://schemas.microsoft.com/office/drawing/2014/main" id="{3536CEB7-7DBE-4EF3-B37F-7F01DD89F849}"/>
              </a:ext>
            </a:extLst>
          </p:cNvPr>
          <p:cNvSpPr>
            <a:spLocks noGrp="1"/>
          </p:cNvSpPr>
          <p:nvPr>
            <p:ph type="body" sz="quarter" idx="29" hasCustomPrompt="1"/>
          </p:nvPr>
        </p:nvSpPr>
        <p:spPr>
          <a:xfrm>
            <a:off x="394826" y="2802387"/>
            <a:ext cx="2448000" cy="297521"/>
          </a:xfrm>
          <a:prstGeom prst="roundRect">
            <a:avLst>
              <a:gd name="adj" fmla="val 6422"/>
            </a:avLst>
          </a:prstGeom>
          <a:gradFill>
            <a:gsLst>
              <a:gs pos="0">
                <a:schemeClr val="bg2"/>
              </a:gs>
              <a:gs pos="100000">
                <a:srgbClr val="1920D6"/>
              </a:gs>
            </a:gsLst>
            <a:lin ang="2700000" scaled="0"/>
          </a:gradFill>
        </p:spPr>
        <p:txBody>
          <a:bodyPr anchor="ctr"/>
          <a:lstStyle>
            <a:lvl1pPr marL="0" indent="0">
              <a:buNone/>
              <a:defRPr lang="en-US" sz="1200" b="1" dirty="0">
                <a:solidFill>
                  <a:schemeClr val="bg1"/>
                </a:solidFill>
              </a:defRPr>
            </a:lvl1pPr>
          </a:lstStyle>
          <a:p>
            <a:pPr marL="171450" lvl="0" indent="-171450"/>
            <a:r>
              <a:rPr lang="en-US" dirty="0"/>
              <a:t>Subtitle</a:t>
            </a:r>
          </a:p>
        </p:txBody>
      </p:sp>
      <p:sp>
        <p:nvSpPr>
          <p:cNvPr id="58" name="Text Placeholder 4">
            <a:extLst>
              <a:ext uri="{FF2B5EF4-FFF2-40B4-BE49-F238E27FC236}">
                <a16:creationId xmlns:a16="http://schemas.microsoft.com/office/drawing/2014/main" id="{18C8DD5A-9C35-4CC4-8150-2A233873930D}"/>
              </a:ext>
            </a:extLst>
          </p:cNvPr>
          <p:cNvSpPr>
            <a:spLocks noGrp="1"/>
          </p:cNvSpPr>
          <p:nvPr>
            <p:ph type="body" sz="quarter" idx="31" hasCustomPrompt="1"/>
          </p:nvPr>
        </p:nvSpPr>
        <p:spPr>
          <a:xfrm>
            <a:off x="3348000" y="950913"/>
            <a:ext cx="2448000" cy="297521"/>
          </a:xfrm>
          <a:prstGeom prst="roundRect">
            <a:avLst>
              <a:gd name="adj" fmla="val 6422"/>
            </a:avLst>
          </a:prstGeom>
          <a:gradFill>
            <a:gsLst>
              <a:gs pos="0">
                <a:schemeClr val="bg2"/>
              </a:gs>
              <a:gs pos="100000">
                <a:srgbClr val="1920D6"/>
              </a:gs>
            </a:gsLst>
            <a:lin ang="2700000" scaled="0"/>
          </a:gradFill>
        </p:spPr>
        <p:txBody>
          <a:bodyPr anchor="ctr"/>
          <a:lstStyle>
            <a:lvl1pPr marL="0" indent="0">
              <a:buNone/>
              <a:defRPr lang="en-US" sz="1200" b="1" dirty="0">
                <a:solidFill>
                  <a:schemeClr val="bg1"/>
                </a:solidFill>
              </a:defRPr>
            </a:lvl1pPr>
          </a:lstStyle>
          <a:p>
            <a:pPr marL="171450" lvl="0" indent="-171450"/>
            <a:r>
              <a:rPr lang="en-US" dirty="0"/>
              <a:t>Subtitle</a:t>
            </a:r>
          </a:p>
        </p:txBody>
      </p:sp>
      <p:sp>
        <p:nvSpPr>
          <p:cNvPr id="60" name="Text Placeholder 4">
            <a:extLst>
              <a:ext uri="{FF2B5EF4-FFF2-40B4-BE49-F238E27FC236}">
                <a16:creationId xmlns:a16="http://schemas.microsoft.com/office/drawing/2014/main" id="{08B8D353-E03A-4526-90B7-702182242A52}"/>
              </a:ext>
            </a:extLst>
          </p:cNvPr>
          <p:cNvSpPr>
            <a:spLocks noGrp="1"/>
          </p:cNvSpPr>
          <p:nvPr>
            <p:ph type="body" sz="quarter" idx="33" hasCustomPrompt="1"/>
          </p:nvPr>
        </p:nvSpPr>
        <p:spPr>
          <a:xfrm>
            <a:off x="3348000" y="2802387"/>
            <a:ext cx="2448000" cy="297521"/>
          </a:xfrm>
          <a:prstGeom prst="roundRect">
            <a:avLst>
              <a:gd name="adj" fmla="val 6422"/>
            </a:avLst>
          </a:prstGeom>
          <a:gradFill>
            <a:gsLst>
              <a:gs pos="0">
                <a:schemeClr val="bg2"/>
              </a:gs>
              <a:gs pos="100000">
                <a:srgbClr val="1920D6"/>
              </a:gs>
            </a:gsLst>
            <a:lin ang="2700000" scaled="0"/>
          </a:gradFill>
        </p:spPr>
        <p:txBody>
          <a:bodyPr anchor="ctr"/>
          <a:lstStyle>
            <a:lvl1pPr marL="0" indent="0">
              <a:buNone/>
              <a:defRPr lang="en-US" sz="1200" b="1" dirty="0">
                <a:solidFill>
                  <a:schemeClr val="bg1"/>
                </a:solidFill>
              </a:defRPr>
            </a:lvl1pPr>
          </a:lstStyle>
          <a:p>
            <a:pPr marL="171450" lvl="0" indent="-171450"/>
            <a:r>
              <a:rPr lang="en-US" dirty="0"/>
              <a:t>Subtitle</a:t>
            </a:r>
          </a:p>
        </p:txBody>
      </p:sp>
      <p:sp>
        <p:nvSpPr>
          <p:cNvPr id="62" name="Text Placeholder 4">
            <a:extLst>
              <a:ext uri="{FF2B5EF4-FFF2-40B4-BE49-F238E27FC236}">
                <a16:creationId xmlns:a16="http://schemas.microsoft.com/office/drawing/2014/main" id="{DEA3AC92-F689-42DC-BF0F-CA0352E91A1F}"/>
              </a:ext>
            </a:extLst>
          </p:cNvPr>
          <p:cNvSpPr>
            <a:spLocks noGrp="1"/>
          </p:cNvSpPr>
          <p:nvPr>
            <p:ph type="body" sz="quarter" idx="35" hasCustomPrompt="1"/>
          </p:nvPr>
        </p:nvSpPr>
        <p:spPr>
          <a:xfrm>
            <a:off x="6301173" y="950913"/>
            <a:ext cx="2448000" cy="297521"/>
          </a:xfrm>
          <a:prstGeom prst="roundRect">
            <a:avLst>
              <a:gd name="adj" fmla="val 6422"/>
            </a:avLst>
          </a:prstGeom>
          <a:gradFill>
            <a:gsLst>
              <a:gs pos="0">
                <a:schemeClr val="bg2"/>
              </a:gs>
              <a:gs pos="100000">
                <a:srgbClr val="1920D6"/>
              </a:gs>
            </a:gsLst>
            <a:lin ang="2700000" scaled="0"/>
          </a:gradFill>
        </p:spPr>
        <p:txBody>
          <a:bodyPr anchor="ctr"/>
          <a:lstStyle>
            <a:lvl1pPr marL="0" indent="0">
              <a:buNone/>
              <a:defRPr lang="en-US" sz="1200" b="1" dirty="0">
                <a:solidFill>
                  <a:schemeClr val="bg1"/>
                </a:solidFill>
              </a:defRPr>
            </a:lvl1pPr>
          </a:lstStyle>
          <a:p>
            <a:pPr marL="171450" lvl="0" indent="-171450"/>
            <a:r>
              <a:rPr lang="en-US" dirty="0"/>
              <a:t>Subtitle</a:t>
            </a:r>
          </a:p>
        </p:txBody>
      </p:sp>
      <p:sp>
        <p:nvSpPr>
          <p:cNvPr id="64" name="Text Placeholder 4">
            <a:extLst>
              <a:ext uri="{FF2B5EF4-FFF2-40B4-BE49-F238E27FC236}">
                <a16:creationId xmlns:a16="http://schemas.microsoft.com/office/drawing/2014/main" id="{14B6DDF7-6D70-4082-9D36-B69FBF5F2523}"/>
              </a:ext>
            </a:extLst>
          </p:cNvPr>
          <p:cNvSpPr>
            <a:spLocks noGrp="1"/>
          </p:cNvSpPr>
          <p:nvPr>
            <p:ph type="body" sz="quarter" idx="37" hasCustomPrompt="1"/>
          </p:nvPr>
        </p:nvSpPr>
        <p:spPr>
          <a:xfrm>
            <a:off x="6301173" y="2802387"/>
            <a:ext cx="2448000" cy="297521"/>
          </a:xfrm>
          <a:prstGeom prst="roundRect">
            <a:avLst>
              <a:gd name="adj" fmla="val 6422"/>
            </a:avLst>
          </a:prstGeom>
          <a:gradFill>
            <a:gsLst>
              <a:gs pos="0">
                <a:schemeClr val="bg2"/>
              </a:gs>
              <a:gs pos="100000">
                <a:srgbClr val="1920D6"/>
              </a:gs>
            </a:gsLst>
            <a:lin ang="2700000" scaled="0"/>
          </a:gradFill>
        </p:spPr>
        <p:txBody>
          <a:bodyPr anchor="ctr"/>
          <a:lstStyle>
            <a:lvl1pPr marL="0" indent="0">
              <a:buNone/>
              <a:defRPr lang="en-US" sz="1200" b="1" dirty="0">
                <a:solidFill>
                  <a:schemeClr val="bg1"/>
                </a:solidFill>
              </a:defRPr>
            </a:lvl1pPr>
          </a:lstStyle>
          <a:p>
            <a:pPr marL="171450" lvl="0" indent="-171450"/>
            <a:r>
              <a:rPr lang="en-US" dirty="0"/>
              <a:t>Subtitle</a:t>
            </a:r>
          </a:p>
        </p:txBody>
      </p:sp>
    </p:spTree>
    <p:extLst>
      <p:ext uri="{BB962C8B-B14F-4D97-AF65-F5344CB8AC3E}">
        <p14:creationId xmlns:p14="http://schemas.microsoft.com/office/powerpoint/2010/main" val="32508091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colums wo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2350"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35" name="Text Placeholder 2"/>
          <p:cNvSpPr>
            <a:spLocks noGrp="1"/>
          </p:cNvSpPr>
          <p:nvPr>
            <p:ph type="body" sz="quarter" idx="28" hasCustomPrompt="1"/>
          </p:nvPr>
        </p:nvSpPr>
        <p:spPr>
          <a:xfrm>
            <a:off x="250824" y="1166813"/>
            <a:ext cx="8641763" cy="369151"/>
          </a:xfrm>
          <a:prstGeom prst="rect">
            <a:avLst/>
          </a:prstGeom>
        </p:spPr>
        <p:txBody>
          <a:bodyPr lIns="0" tIns="0" rIns="0" bIns="0">
            <a:noAutofit/>
          </a:bodyPr>
          <a:lstStyle>
            <a:lvl1pPr marL="0" indent="0" algn="l">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lead text or remove this placeholder if you don't want it</a:t>
            </a:r>
          </a:p>
        </p:txBody>
      </p:sp>
      <p:sp>
        <p:nvSpPr>
          <p:cNvPr id="22" name="Text Placeholder 2"/>
          <p:cNvSpPr>
            <a:spLocks noGrp="1"/>
          </p:cNvSpPr>
          <p:nvPr>
            <p:ph type="body" sz="quarter" idx="22" hasCustomPrompt="1"/>
          </p:nvPr>
        </p:nvSpPr>
        <p:spPr>
          <a:xfrm>
            <a:off x="250824" y="1751864"/>
            <a:ext cx="2736000" cy="46600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1" name="Text Placeholder 2"/>
          <p:cNvSpPr>
            <a:spLocks noGrp="1"/>
          </p:cNvSpPr>
          <p:nvPr>
            <p:ph type="body" sz="quarter" idx="29" hasCustomPrompt="1"/>
          </p:nvPr>
        </p:nvSpPr>
        <p:spPr>
          <a:xfrm>
            <a:off x="250824" y="2270178"/>
            <a:ext cx="273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71" name="Text Placeholder 2"/>
          <p:cNvSpPr>
            <a:spLocks noGrp="1"/>
          </p:cNvSpPr>
          <p:nvPr>
            <p:ph type="body" sz="quarter" idx="31" hasCustomPrompt="1"/>
          </p:nvPr>
        </p:nvSpPr>
        <p:spPr>
          <a:xfrm>
            <a:off x="3204000" y="1751864"/>
            <a:ext cx="2736000" cy="46600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2" name="Text Placeholder 2"/>
          <p:cNvSpPr>
            <a:spLocks noGrp="1"/>
          </p:cNvSpPr>
          <p:nvPr>
            <p:ph type="body" sz="quarter" idx="32" hasCustomPrompt="1"/>
          </p:nvPr>
        </p:nvSpPr>
        <p:spPr>
          <a:xfrm>
            <a:off x="3204000" y="2270178"/>
            <a:ext cx="273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76" name="Text Placeholder 2"/>
          <p:cNvSpPr>
            <a:spLocks noGrp="1"/>
          </p:cNvSpPr>
          <p:nvPr>
            <p:ph type="body" sz="quarter" idx="34" hasCustomPrompt="1"/>
          </p:nvPr>
        </p:nvSpPr>
        <p:spPr>
          <a:xfrm>
            <a:off x="6143728" y="1751864"/>
            <a:ext cx="2736000" cy="46600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7" name="Text Placeholder 2"/>
          <p:cNvSpPr>
            <a:spLocks noGrp="1"/>
          </p:cNvSpPr>
          <p:nvPr>
            <p:ph type="body" sz="quarter" idx="35" hasCustomPrompt="1"/>
          </p:nvPr>
        </p:nvSpPr>
        <p:spPr>
          <a:xfrm>
            <a:off x="6143728" y="2270178"/>
            <a:ext cx="273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34" name="Text Placeholder 4"/>
          <p:cNvSpPr>
            <a:spLocks noGrp="1"/>
          </p:cNvSpPr>
          <p:nvPr>
            <p:ph type="body" sz="quarter" idx="27" hasCustomPrompt="1"/>
          </p:nvPr>
        </p:nvSpPr>
        <p:spPr>
          <a:xfrm>
            <a:off x="250825" y="735013"/>
            <a:ext cx="8642350"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40" name="Text Placeholder 23">
            <a:extLst>
              <a:ext uri="{FF2B5EF4-FFF2-40B4-BE49-F238E27FC236}">
                <a16:creationId xmlns:a16="http://schemas.microsoft.com/office/drawing/2014/main" id="{32F94577-9F18-DE4D-A0A9-9ADEBCA20A3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1" name="Text Placeholder 26">
            <a:extLst>
              <a:ext uri="{FF2B5EF4-FFF2-40B4-BE49-F238E27FC236}">
                <a16:creationId xmlns:a16="http://schemas.microsoft.com/office/drawing/2014/main" id="{54052D44-6286-7A4C-A104-C5B58C0758F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2" name="Text Placeholder 26">
            <a:extLst>
              <a:ext uri="{FF2B5EF4-FFF2-40B4-BE49-F238E27FC236}">
                <a16:creationId xmlns:a16="http://schemas.microsoft.com/office/drawing/2014/main" id="{6965F9F6-9582-3B44-8D17-4FB74185570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3" name="Text Placeholder 26">
            <a:extLst>
              <a:ext uri="{FF2B5EF4-FFF2-40B4-BE49-F238E27FC236}">
                <a16:creationId xmlns:a16="http://schemas.microsoft.com/office/drawing/2014/main" id="{B5D6ACFC-59CB-2546-B161-36372765F6E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4" name="Text Placeholder 26">
            <a:extLst>
              <a:ext uri="{FF2B5EF4-FFF2-40B4-BE49-F238E27FC236}">
                <a16:creationId xmlns:a16="http://schemas.microsoft.com/office/drawing/2014/main" id="{51B2DDAE-A441-1B46-8A20-9CD58571FFF0}"/>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5" name="Text Placeholder 26">
            <a:extLst>
              <a:ext uri="{FF2B5EF4-FFF2-40B4-BE49-F238E27FC236}">
                <a16:creationId xmlns:a16="http://schemas.microsoft.com/office/drawing/2014/main" id="{4A64439A-CBC6-004B-A46E-1316EF7EF0E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6" name="Text Placeholder 26">
            <a:extLst>
              <a:ext uri="{FF2B5EF4-FFF2-40B4-BE49-F238E27FC236}">
                <a16:creationId xmlns:a16="http://schemas.microsoft.com/office/drawing/2014/main" id="{64BE1802-9887-084E-80D2-302F0CAE3E7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3" name="Content Placeholder 2">
            <a:extLst>
              <a:ext uri="{FF2B5EF4-FFF2-40B4-BE49-F238E27FC236}">
                <a16:creationId xmlns:a16="http://schemas.microsoft.com/office/drawing/2014/main" id="{BCBAF53F-CDF9-4DF6-BD1D-9879A346A7C5}"/>
              </a:ext>
            </a:extLst>
          </p:cNvPr>
          <p:cNvSpPr>
            <a:spLocks noGrp="1"/>
          </p:cNvSpPr>
          <p:nvPr>
            <p:ph sz="quarter" idx="41" hasCustomPrompt="1"/>
          </p:nvPr>
        </p:nvSpPr>
        <p:spPr>
          <a:xfrm>
            <a:off x="250827" y="2755018"/>
            <a:ext cx="2735997" cy="176142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4" name="Content Placeholder 2">
            <a:extLst>
              <a:ext uri="{FF2B5EF4-FFF2-40B4-BE49-F238E27FC236}">
                <a16:creationId xmlns:a16="http://schemas.microsoft.com/office/drawing/2014/main" id="{EF0E71FF-DB03-4A91-9E54-0C019310EB14}"/>
              </a:ext>
            </a:extLst>
          </p:cNvPr>
          <p:cNvSpPr>
            <a:spLocks noGrp="1"/>
          </p:cNvSpPr>
          <p:nvPr>
            <p:ph sz="quarter" idx="42" hasCustomPrompt="1"/>
          </p:nvPr>
        </p:nvSpPr>
        <p:spPr>
          <a:xfrm>
            <a:off x="3203706" y="2755018"/>
            <a:ext cx="2735997" cy="176142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5" name="Content Placeholder 2">
            <a:extLst>
              <a:ext uri="{FF2B5EF4-FFF2-40B4-BE49-F238E27FC236}">
                <a16:creationId xmlns:a16="http://schemas.microsoft.com/office/drawing/2014/main" id="{006D6B27-DD0C-4BF0-8ED3-1791A447B1DD}"/>
              </a:ext>
            </a:extLst>
          </p:cNvPr>
          <p:cNvSpPr>
            <a:spLocks noGrp="1"/>
          </p:cNvSpPr>
          <p:nvPr>
            <p:ph sz="quarter" idx="43" hasCustomPrompt="1"/>
          </p:nvPr>
        </p:nvSpPr>
        <p:spPr>
          <a:xfrm>
            <a:off x="6143731" y="2755018"/>
            <a:ext cx="2735997" cy="176142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63311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colums w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2350"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2" name="Text Placeholder 2"/>
          <p:cNvSpPr>
            <a:spLocks noGrp="1"/>
          </p:cNvSpPr>
          <p:nvPr>
            <p:ph type="body" sz="quarter" idx="22" hasCustomPrompt="1"/>
          </p:nvPr>
        </p:nvSpPr>
        <p:spPr>
          <a:xfrm>
            <a:off x="250825" y="2647283"/>
            <a:ext cx="273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1" name="Text Placeholder 2"/>
          <p:cNvSpPr>
            <a:spLocks noGrp="1"/>
          </p:cNvSpPr>
          <p:nvPr>
            <p:ph type="body" sz="quarter" idx="31" hasCustomPrompt="1"/>
          </p:nvPr>
        </p:nvSpPr>
        <p:spPr>
          <a:xfrm>
            <a:off x="3204000" y="2647283"/>
            <a:ext cx="273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6" name="Text Placeholder 2"/>
          <p:cNvSpPr>
            <a:spLocks noGrp="1"/>
          </p:cNvSpPr>
          <p:nvPr>
            <p:ph type="body" sz="quarter" idx="34" hasCustomPrompt="1"/>
          </p:nvPr>
        </p:nvSpPr>
        <p:spPr>
          <a:xfrm>
            <a:off x="6157175" y="2647283"/>
            <a:ext cx="273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4" name="Text Placeholder 4"/>
          <p:cNvSpPr>
            <a:spLocks noGrp="1"/>
          </p:cNvSpPr>
          <p:nvPr>
            <p:ph type="body" sz="quarter" idx="27" hasCustomPrompt="1"/>
          </p:nvPr>
        </p:nvSpPr>
        <p:spPr>
          <a:xfrm>
            <a:off x="250825" y="735013"/>
            <a:ext cx="8642350"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40" name="Text Placeholder 23">
            <a:extLst>
              <a:ext uri="{FF2B5EF4-FFF2-40B4-BE49-F238E27FC236}">
                <a16:creationId xmlns:a16="http://schemas.microsoft.com/office/drawing/2014/main" id="{32F94577-9F18-DE4D-A0A9-9ADEBCA20A3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1" name="Text Placeholder 26">
            <a:extLst>
              <a:ext uri="{FF2B5EF4-FFF2-40B4-BE49-F238E27FC236}">
                <a16:creationId xmlns:a16="http://schemas.microsoft.com/office/drawing/2014/main" id="{54052D44-6286-7A4C-A104-C5B58C0758F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2" name="Text Placeholder 26">
            <a:extLst>
              <a:ext uri="{FF2B5EF4-FFF2-40B4-BE49-F238E27FC236}">
                <a16:creationId xmlns:a16="http://schemas.microsoft.com/office/drawing/2014/main" id="{6965F9F6-9582-3B44-8D17-4FB74185570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3" name="Text Placeholder 26">
            <a:extLst>
              <a:ext uri="{FF2B5EF4-FFF2-40B4-BE49-F238E27FC236}">
                <a16:creationId xmlns:a16="http://schemas.microsoft.com/office/drawing/2014/main" id="{B5D6ACFC-59CB-2546-B161-36372765F6E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4" name="Text Placeholder 26">
            <a:extLst>
              <a:ext uri="{FF2B5EF4-FFF2-40B4-BE49-F238E27FC236}">
                <a16:creationId xmlns:a16="http://schemas.microsoft.com/office/drawing/2014/main" id="{51B2DDAE-A441-1B46-8A20-9CD58571FFF0}"/>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5" name="Text Placeholder 26">
            <a:extLst>
              <a:ext uri="{FF2B5EF4-FFF2-40B4-BE49-F238E27FC236}">
                <a16:creationId xmlns:a16="http://schemas.microsoft.com/office/drawing/2014/main" id="{4A64439A-CBC6-004B-A46E-1316EF7EF0E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6" name="Text Placeholder 26">
            <a:extLst>
              <a:ext uri="{FF2B5EF4-FFF2-40B4-BE49-F238E27FC236}">
                <a16:creationId xmlns:a16="http://schemas.microsoft.com/office/drawing/2014/main" id="{64BE1802-9887-084E-80D2-302F0CAE3E7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4" name="Picture Placeholder 6">
            <a:extLst>
              <a:ext uri="{FF2B5EF4-FFF2-40B4-BE49-F238E27FC236}">
                <a16:creationId xmlns:a16="http://schemas.microsoft.com/office/drawing/2014/main" id="{67F31111-9B73-994F-BE8C-C55388657C7A}"/>
              </a:ext>
            </a:extLst>
          </p:cNvPr>
          <p:cNvSpPr>
            <a:spLocks noGrp="1"/>
          </p:cNvSpPr>
          <p:nvPr>
            <p:ph type="pic" sz="quarter" idx="21" hasCustomPrompt="1"/>
          </p:nvPr>
        </p:nvSpPr>
        <p:spPr>
          <a:xfrm>
            <a:off x="250825" y="1253100"/>
            <a:ext cx="273600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5" name="Picture Placeholder 6">
            <a:extLst>
              <a:ext uri="{FF2B5EF4-FFF2-40B4-BE49-F238E27FC236}">
                <a16:creationId xmlns:a16="http://schemas.microsoft.com/office/drawing/2014/main" id="{25E0286D-50C3-EE4F-A08D-A45D27C90585}"/>
              </a:ext>
            </a:extLst>
          </p:cNvPr>
          <p:cNvSpPr>
            <a:spLocks noGrp="1"/>
          </p:cNvSpPr>
          <p:nvPr>
            <p:ph type="pic" sz="quarter" idx="42" hasCustomPrompt="1"/>
          </p:nvPr>
        </p:nvSpPr>
        <p:spPr>
          <a:xfrm>
            <a:off x="3204000" y="1253867"/>
            <a:ext cx="273600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6" name="Picture Placeholder 6">
            <a:extLst>
              <a:ext uri="{FF2B5EF4-FFF2-40B4-BE49-F238E27FC236}">
                <a16:creationId xmlns:a16="http://schemas.microsoft.com/office/drawing/2014/main" id="{13E1438A-7205-A64F-9BA2-15966D25191B}"/>
              </a:ext>
            </a:extLst>
          </p:cNvPr>
          <p:cNvSpPr>
            <a:spLocks noGrp="1"/>
          </p:cNvSpPr>
          <p:nvPr>
            <p:ph type="pic" sz="quarter" idx="43" hasCustomPrompt="1"/>
          </p:nvPr>
        </p:nvSpPr>
        <p:spPr>
          <a:xfrm>
            <a:off x="6157175" y="1254634"/>
            <a:ext cx="273600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0" name="Content Placeholder 2">
            <a:extLst>
              <a:ext uri="{FF2B5EF4-FFF2-40B4-BE49-F238E27FC236}">
                <a16:creationId xmlns:a16="http://schemas.microsoft.com/office/drawing/2014/main" id="{A14916E4-25B9-44AE-B2A9-906CDA321DE4}"/>
              </a:ext>
            </a:extLst>
          </p:cNvPr>
          <p:cNvSpPr>
            <a:spLocks noGrp="1"/>
          </p:cNvSpPr>
          <p:nvPr>
            <p:ph sz="quarter" idx="44" hasCustomPrompt="1"/>
          </p:nvPr>
        </p:nvSpPr>
        <p:spPr>
          <a:xfrm>
            <a:off x="250827" y="3048000"/>
            <a:ext cx="2742095" cy="14684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Content Placeholder 2">
            <a:extLst>
              <a:ext uri="{FF2B5EF4-FFF2-40B4-BE49-F238E27FC236}">
                <a16:creationId xmlns:a16="http://schemas.microsoft.com/office/drawing/2014/main" id="{178D22CD-941E-4971-B36F-11C441D4D6E8}"/>
              </a:ext>
            </a:extLst>
          </p:cNvPr>
          <p:cNvSpPr>
            <a:spLocks noGrp="1"/>
          </p:cNvSpPr>
          <p:nvPr>
            <p:ph sz="quarter" idx="45" hasCustomPrompt="1"/>
          </p:nvPr>
        </p:nvSpPr>
        <p:spPr>
          <a:xfrm>
            <a:off x="3197905" y="3048000"/>
            <a:ext cx="2742095" cy="14684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9" name="Content Placeholder 2">
            <a:extLst>
              <a:ext uri="{FF2B5EF4-FFF2-40B4-BE49-F238E27FC236}">
                <a16:creationId xmlns:a16="http://schemas.microsoft.com/office/drawing/2014/main" id="{11B3E223-E16B-4384-9986-4EAB3A7265F6}"/>
              </a:ext>
            </a:extLst>
          </p:cNvPr>
          <p:cNvSpPr>
            <a:spLocks noGrp="1"/>
          </p:cNvSpPr>
          <p:nvPr>
            <p:ph sz="quarter" idx="46" hasCustomPrompt="1"/>
          </p:nvPr>
        </p:nvSpPr>
        <p:spPr>
          <a:xfrm>
            <a:off x="6157175" y="3048000"/>
            <a:ext cx="2742095" cy="14684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043573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colums wo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5929" y="237316"/>
            <a:ext cx="8637246"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35" name="Text Placeholder 2"/>
          <p:cNvSpPr>
            <a:spLocks noGrp="1"/>
          </p:cNvSpPr>
          <p:nvPr>
            <p:ph type="body" sz="quarter" idx="28" hasCustomPrompt="1"/>
          </p:nvPr>
        </p:nvSpPr>
        <p:spPr>
          <a:xfrm>
            <a:off x="255929" y="1166813"/>
            <a:ext cx="8636660" cy="369151"/>
          </a:xfrm>
          <a:prstGeom prst="rect">
            <a:avLst/>
          </a:prstGeom>
        </p:spPr>
        <p:txBody>
          <a:bodyPr lIns="0" tIns="0" rIns="0" bIns="0">
            <a:noAutofit/>
          </a:bodyPr>
          <a:lstStyle>
            <a:lvl1pPr marL="0" indent="0" algn="l">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lead text or remove this placeholder if you don't want it</a:t>
            </a:r>
          </a:p>
        </p:txBody>
      </p:sp>
      <p:sp>
        <p:nvSpPr>
          <p:cNvPr id="22" name="Text Placeholder 2"/>
          <p:cNvSpPr>
            <a:spLocks noGrp="1"/>
          </p:cNvSpPr>
          <p:nvPr>
            <p:ph type="body" sz="quarter" idx="22" hasCustomPrompt="1"/>
          </p:nvPr>
        </p:nvSpPr>
        <p:spPr>
          <a:xfrm>
            <a:off x="250825" y="1751864"/>
            <a:ext cx="2016000" cy="46600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1" name="Text Placeholder 2"/>
          <p:cNvSpPr>
            <a:spLocks noGrp="1"/>
          </p:cNvSpPr>
          <p:nvPr>
            <p:ph type="body" sz="quarter" idx="29" hasCustomPrompt="1"/>
          </p:nvPr>
        </p:nvSpPr>
        <p:spPr>
          <a:xfrm>
            <a:off x="250825" y="2270178"/>
            <a:ext cx="201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71" name="Text Placeholder 2"/>
          <p:cNvSpPr>
            <a:spLocks noGrp="1"/>
          </p:cNvSpPr>
          <p:nvPr>
            <p:ph type="body" sz="quarter" idx="31" hasCustomPrompt="1"/>
          </p:nvPr>
        </p:nvSpPr>
        <p:spPr>
          <a:xfrm>
            <a:off x="2459608" y="1751864"/>
            <a:ext cx="2016000" cy="46600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2" name="Text Placeholder 2"/>
          <p:cNvSpPr>
            <a:spLocks noGrp="1"/>
          </p:cNvSpPr>
          <p:nvPr>
            <p:ph type="body" sz="quarter" idx="32" hasCustomPrompt="1"/>
          </p:nvPr>
        </p:nvSpPr>
        <p:spPr>
          <a:xfrm>
            <a:off x="2459608" y="2270178"/>
            <a:ext cx="201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76" name="Text Placeholder 2"/>
          <p:cNvSpPr>
            <a:spLocks noGrp="1"/>
          </p:cNvSpPr>
          <p:nvPr>
            <p:ph type="body" sz="quarter" idx="34" hasCustomPrompt="1"/>
          </p:nvPr>
        </p:nvSpPr>
        <p:spPr>
          <a:xfrm>
            <a:off x="4668391" y="1751864"/>
            <a:ext cx="2016000" cy="466003"/>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7" name="Text Placeholder 2"/>
          <p:cNvSpPr>
            <a:spLocks noGrp="1"/>
          </p:cNvSpPr>
          <p:nvPr>
            <p:ph type="body" sz="quarter" idx="35" hasCustomPrompt="1"/>
          </p:nvPr>
        </p:nvSpPr>
        <p:spPr>
          <a:xfrm>
            <a:off x="4668391" y="2270178"/>
            <a:ext cx="201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81" name="Text Placeholder 2"/>
          <p:cNvSpPr>
            <a:spLocks noGrp="1"/>
          </p:cNvSpPr>
          <p:nvPr>
            <p:ph type="body" sz="quarter" idx="37" hasCustomPrompt="1"/>
          </p:nvPr>
        </p:nvSpPr>
        <p:spPr>
          <a:xfrm>
            <a:off x="6877175" y="1751864"/>
            <a:ext cx="2016000" cy="466003"/>
          </a:xfrm>
          <a:prstGeom prst="rect">
            <a:avLst/>
          </a:prstGeom>
        </p:spPr>
        <p:txBody>
          <a:bodyPr lIns="0" tIns="0" rIns="0" bIns="0">
            <a:noAutofit/>
          </a:bodyPr>
          <a:lstStyle>
            <a:lvl1pPr marL="0"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2" name="Text Placeholder 2"/>
          <p:cNvSpPr>
            <a:spLocks noGrp="1"/>
          </p:cNvSpPr>
          <p:nvPr>
            <p:ph type="body" sz="quarter" idx="38" hasCustomPrompt="1"/>
          </p:nvPr>
        </p:nvSpPr>
        <p:spPr>
          <a:xfrm>
            <a:off x="6877175" y="2270178"/>
            <a:ext cx="2016000" cy="359584"/>
          </a:xfrm>
          <a:prstGeom prst="rect">
            <a:avLst/>
          </a:prstGeom>
        </p:spPr>
        <p:txBody>
          <a:bodyPr lIns="0" tIns="0" rIns="0" bIns="0">
            <a:noAutofit/>
          </a:bodyPr>
          <a:lstStyle>
            <a:lvl1pPr marL="0" indent="0" algn="l">
              <a:lnSpc>
                <a:spcPct val="100000"/>
              </a:lnSpc>
              <a:spcBef>
                <a:spcPts val="600"/>
              </a:spcBef>
              <a:buNone/>
              <a:defRPr lang="en-US" sz="12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subtitle</a:t>
            </a:r>
          </a:p>
        </p:txBody>
      </p:sp>
      <p:sp>
        <p:nvSpPr>
          <p:cNvPr id="34" name="Text Placeholder 4"/>
          <p:cNvSpPr>
            <a:spLocks noGrp="1"/>
          </p:cNvSpPr>
          <p:nvPr>
            <p:ph type="body" sz="quarter" idx="27" hasCustomPrompt="1"/>
          </p:nvPr>
        </p:nvSpPr>
        <p:spPr>
          <a:xfrm>
            <a:off x="255929" y="735013"/>
            <a:ext cx="8637246"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40" name="Text Placeholder 23">
            <a:extLst>
              <a:ext uri="{FF2B5EF4-FFF2-40B4-BE49-F238E27FC236}">
                <a16:creationId xmlns:a16="http://schemas.microsoft.com/office/drawing/2014/main" id="{32F94577-9F18-DE4D-A0A9-9ADEBCA20A3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1" name="Text Placeholder 26">
            <a:extLst>
              <a:ext uri="{FF2B5EF4-FFF2-40B4-BE49-F238E27FC236}">
                <a16:creationId xmlns:a16="http://schemas.microsoft.com/office/drawing/2014/main" id="{54052D44-6286-7A4C-A104-C5B58C0758F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2" name="Text Placeholder 26">
            <a:extLst>
              <a:ext uri="{FF2B5EF4-FFF2-40B4-BE49-F238E27FC236}">
                <a16:creationId xmlns:a16="http://schemas.microsoft.com/office/drawing/2014/main" id="{6965F9F6-9582-3B44-8D17-4FB74185570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3" name="Text Placeholder 26">
            <a:extLst>
              <a:ext uri="{FF2B5EF4-FFF2-40B4-BE49-F238E27FC236}">
                <a16:creationId xmlns:a16="http://schemas.microsoft.com/office/drawing/2014/main" id="{B5D6ACFC-59CB-2546-B161-36372765F6E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4" name="Text Placeholder 26">
            <a:extLst>
              <a:ext uri="{FF2B5EF4-FFF2-40B4-BE49-F238E27FC236}">
                <a16:creationId xmlns:a16="http://schemas.microsoft.com/office/drawing/2014/main" id="{51B2DDAE-A441-1B46-8A20-9CD58571FFF0}"/>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5" name="Text Placeholder 26">
            <a:extLst>
              <a:ext uri="{FF2B5EF4-FFF2-40B4-BE49-F238E27FC236}">
                <a16:creationId xmlns:a16="http://schemas.microsoft.com/office/drawing/2014/main" id="{4A64439A-CBC6-004B-A46E-1316EF7EF0E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6" name="Text Placeholder 26">
            <a:extLst>
              <a:ext uri="{FF2B5EF4-FFF2-40B4-BE49-F238E27FC236}">
                <a16:creationId xmlns:a16="http://schemas.microsoft.com/office/drawing/2014/main" id="{64BE1802-9887-084E-80D2-302F0CAE3E7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4" name="Content Placeholder 2">
            <a:extLst>
              <a:ext uri="{FF2B5EF4-FFF2-40B4-BE49-F238E27FC236}">
                <a16:creationId xmlns:a16="http://schemas.microsoft.com/office/drawing/2014/main" id="{F342E8B2-591A-4913-948F-B03F73B2EBD9}"/>
              </a:ext>
            </a:extLst>
          </p:cNvPr>
          <p:cNvSpPr>
            <a:spLocks noGrp="1"/>
          </p:cNvSpPr>
          <p:nvPr>
            <p:ph sz="quarter" idx="42" hasCustomPrompt="1"/>
          </p:nvPr>
        </p:nvSpPr>
        <p:spPr>
          <a:xfrm>
            <a:off x="250827" y="2755018"/>
            <a:ext cx="2015997" cy="176142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5" name="Content Placeholder 2">
            <a:extLst>
              <a:ext uri="{FF2B5EF4-FFF2-40B4-BE49-F238E27FC236}">
                <a16:creationId xmlns:a16="http://schemas.microsoft.com/office/drawing/2014/main" id="{6FAC8183-A68C-4C1B-8068-1DBC7E90398B}"/>
              </a:ext>
            </a:extLst>
          </p:cNvPr>
          <p:cNvSpPr>
            <a:spLocks noGrp="1"/>
          </p:cNvSpPr>
          <p:nvPr>
            <p:ph sz="quarter" idx="43" hasCustomPrompt="1"/>
          </p:nvPr>
        </p:nvSpPr>
        <p:spPr>
          <a:xfrm>
            <a:off x="2459611" y="2755018"/>
            <a:ext cx="2015997" cy="176142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Content Placeholder 2">
            <a:extLst>
              <a:ext uri="{FF2B5EF4-FFF2-40B4-BE49-F238E27FC236}">
                <a16:creationId xmlns:a16="http://schemas.microsoft.com/office/drawing/2014/main" id="{2D9421E1-8054-4244-BD4E-B1D4786A1B0B}"/>
              </a:ext>
            </a:extLst>
          </p:cNvPr>
          <p:cNvSpPr>
            <a:spLocks noGrp="1"/>
          </p:cNvSpPr>
          <p:nvPr>
            <p:ph sz="quarter" idx="44" hasCustomPrompt="1"/>
          </p:nvPr>
        </p:nvSpPr>
        <p:spPr>
          <a:xfrm>
            <a:off x="4668394" y="2755018"/>
            <a:ext cx="2015997" cy="176142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0" name="Content Placeholder 2">
            <a:extLst>
              <a:ext uri="{FF2B5EF4-FFF2-40B4-BE49-F238E27FC236}">
                <a16:creationId xmlns:a16="http://schemas.microsoft.com/office/drawing/2014/main" id="{FA467132-882D-40EB-BF3A-8CBB390F88B1}"/>
              </a:ext>
            </a:extLst>
          </p:cNvPr>
          <p:cNvSpPr>
            <a:spLocks noGrp="1"/>
          </p:cNvSpPr>
          <p:nvPr>
            <p:ph sz="quarter" idx="45" hasCustomPrompt="1"/>
          </p:nvPr>
        </p:nvSpPr>
        <p:spPr>
          <a:xfrm>
            <a:off x="6877178" y="2755018"/>
            <a:ext cx="2015997" cy="1761420"/>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15903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 colums w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5929" y="237316"/>
            <a:ext cx="8637246"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2" name="Text Placeholder 2"/>
          <p:cNvSpPr>
            <a:spLocks noGrp="1"/>
          </p:cNvSpPr>
          <p:nvPr>
            <p:ph type="body" sz="quarter" idx="22" hasCustomPrompt="1"/>
          </p:nvPr>
        </p:nvSpPr>
        <p:spPr>
          <a:xfrm>
            <a:off x="255929" y="2647283"/>
            <a:ext cx="201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1" name="Text Placeholder 2"/>
          <p:cNvSpPr>
            <a:spLocks noGrp="1"/>
          </p:cNvSpPr>
          <p:nvPr>
            <p:ph type="body" sz="quarter" idx="31" hasCustomPrompt="1"/>
          </p:nvPr>
        </p:nvSpPr>
        <p:spPr>
          <a:xfrm>
            <a:off x="2457416" y="2647283"/>
            <a:ext cx="201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6" name="Text Placeholder 2"/>
          <p:cNvSpPr>
            <a:spLocks noGrp="1"/>
          </p:cNvSpPr>
          <p:nvPr>
            <p:ph type="body" sz="quarter" idx="34" hasCustomPrompt="1"/>
          </p:nvPr>
        </p:nvSpPr>
        <p:spPr>
          <a:xfrm>
            <a:off x="4658903" y="2647283"/>
            <a:ext cx="201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1" name="Text Placeholder 2"/>
          <p:cNvSpPr>
            <a:spLocks noGrp="1"/>
          </p:cNvSpPr>
          <p:nvPr>
            <p:ph type="body" sz="quarter" idx="37" hasCustomPrompt="1"/>
          </p:nvPr>
        </p:nvSpPr>
        <p:spPr>
          <a:xfrm>
            <a:off x="6860389" y="2647283"/>
            <a:ext cx="2016000" cy="288159"/>
          </a:xfrm>
          <a:prstGeom prst="rect">
            <a:avLst/>
          </a:prstGeom>
        </p:spPr>
        <p:txBody>
          <a:bodyPr lIns="0" tIns="0" rIns="0" bIns="0">
            <a:noAutofit/>
          </a:bodyPr>
          <a:lstStyle>
            <a:lvl1pPr marL="0" indent="0" algn="l">
              <a:lnSpc>
                <a:spcPct val="100000"/>
              </a:lnSpc>
              <a:spcBef>
                <a:spcPts val="600"/>
              </a:spcBef>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4" name="Text Placeholder 4"/>
          <p:cNvSpPr>
            <a:spLocks noGrp="1"/>
          </p:cNvSpPr>
          <p:nvPr>
            <p:ph type="body" sz="quarter" idx="27" hasCustomPrompt="1"/>
          </p:nvPr>
        </p:nvSpPr>
        <p:spPr>
          <a:xfrm>
            <a:off x="255929" y="735013"/>
            <a:ext cx="8637246"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40" name="Text Placeholder 23">
            <a:extLst>
              <a:ext uri="{FF2B5EF4-FFF2-40B4-BE49-F238E27FC236}">
                <a16:creationId xmlns:a16="http://schemas.microsoft.com/office/drawing/2014/main" id="{32F94577-9F18-DE4D-A0A9-9ADEBCA20A3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1" name="Text Placeholder 26">
            <a:extLst>
              <a:ext uri="{FF2B5EF4-FFF2-40B4-BE49-F238E27FC236}">
                <a16:creationId xmlns:a16="http://schemas.microsoft.com/office/drawing/2014/main" id="{54052D44-6286-7A4C-A104-C5B58C0758F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2" name="Text Placeholder 26">
            <a:extLst>
              <a:ext uri="{FF2B5EF4-FFF2-40B4-BE49-F238E27FC236}">
                <a16:creationId xmlns:a16="http://schemas.microsoft.com/office/drawing/2014/main" id="{6965F9F6-9582-3B44-8D17-4FB74185570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3" name="Text Placeholder 26">
            <a:extLst>
              <a:ext uri="{FF2B5EF4-FFF2-40B4-BE49-F238E27FC236}">
                <a16:creationId xmlns:a16="http://schemas.microsoft.com/office/drawing/2014/main" id="{B5D6ACFC-59CB-2546-B161-36372765F6E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4" name="Text Placeholder 26">
            <a:extLst>
              <a:ext uri="{FF2B5EF4-FFF2-40B4-BE49-F238E27FC236}">
                <a16:creationId xmlns:a16="http://schemas.microsoft.com/office/drawing/2014/main" id="{51B2DDAE-A441-1B46-8A20-9CD58571FFF0}"/>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5" name="Text Placeholder 26">
            <a:extLst>
              <a:ext uri="{FF2B5EF4-FFF2-40B4-BE49-F238E27FC236}">
                <a16:creationId xmlns:a16="http://schemas.microsoft.com/office/drawing/2014/main" id="{4A64439A-CBC6-004B-A46E-1316EF7EF0E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6" name="Text Placeholder 26">
            <a:extLst>
              <a:ext uri="{FF2B5EF4-FFF2-40B4-BE49-F238E27FC236}">
                <a16:creationId xmlns:a16="http://schemas.microsoft.com/office/drawing/2014/main" id="{64BE1802-9887-084E-80D2-302F0CAE3E7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4" name="Picture Placeholder 6">
            <a:extLst>
              <a:ext uri="{FF2B5EF4-FFF2-40B4-BE49-F238E27FC236}">
                <a16:creationId xmlns:a16="http://schemas.microsoft.com/office/drawing/2014/main" id="{67F31111-9B73-994F-BE8C-C55388657C7A}"/>
              </a:ext>
            </a:extLst>
          </p:cNvPr>
          <p:cNvSpPr>
            <a:spLocks noGrp="1"/>
          </p:cNvSpPr>
          <p:nvPr>
            <p:ph type="pic" sz="quarter" idx="21" hasCustomPrompt="1"/>
          </p:nvPr>
        </p:nvSpPr>
        <p:spPr>
          <a:xfrm>
            <a:off x="255929" y="1253100"/>
            <a:ext cx="201600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5" name="Picture Placeholder 6">
            <a:extLst>
              <a:ext uri="{FF2B5EF4-FFF2-40B4-BE49-F238E27FC236}">
                <a16:creationId xmlns:a16="http://schemas.microsoft.com/office/drawing/2014/main" id="{25E0286D-50C3-EE4F-A08D-A45D27C90585}"/>
              </a:ext>
            </a:extLst>
          </p:cNvPr>
          <p:cNvSpPr>
            <a:spLocks noGrp="1"/>
          </p:cNvSpPr>
          <p:nvPr>
            <p:ph type="pic" sz="quarter" idx="42" hasCustomPrompt="1"/>
          </p:nvPr>
        </p:nvSpPr>
        <p:spPr>
          <a:xfrm>
            <a:off x="2457416" y="1253867"/>
            <a:ext cx="201600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6" name="Picture Placeholder 6">
            <a:extLst>
              <a:ext uri="{FF2B5EF4-FFF2-40B4-BE49-F238E27FC236}">
                <a16:creationId xmlns:a16="http://schemas.microsoft.com/office/drawing/2014/main" id="{13E1438A-7205-A64F-9BA2-15966D25191B}"/>
              </a:ext>
            </a:extLst>
          </p:cNvPr>
          <p:cNvSpPr>
            <a:spLocks noGrp="1"/>
          </p:cNvSpPr>
          <p:nvPr>
            <p:ph type="pic" sz="quarter" idx="43" hasCustomPrompt="1"/>
          </p:nvPr>
        </p:nvSpPr>
        <p:spPr>
          <a:xfrm>
            <a:off x="4658903" y="1254634"/>
            <a:ext cx="201600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0" name="Picture Placeholder 6">
            <a:extLst>
              <a:ext uri="{FF2B5EF4-FFF2-40B4-BE49-F238E27FC236}">
                <a16:creationId xmlns:a16="http://schemas.microsoft.com/office/drawing/2014/main" id="{D2F8F7FC-F872-9A4D-880C-DFB2B6BF2FC9}"/>
              </a:ext>
            </a:extLst>
          </p:cNvPr>
          <p:cNvSpPr>
            <a:spLocks noGrp="1"/>
          </p:cNvSpPr>
          <p:nvPr>
            <p:ph type="pic" sz="quarter" idx="44" hasCustomPrompt="1"/>
          </p:nvPr>
        </p:nvSpPr>
        <p:spPr>
          <a:xfrm>
            <a:off x="6860389" y="1255401"/>
            <a:ext cx="2016000" cy="1176774"/>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3" name="Content Placeholder 2">
            <a:extLst>
              <a:ext uri="{FF2B5EF4-FFF2-40B4-BE49-F238E27FC236}">
                <a16:creationId xmlns:a16="http://schemas.microsoft.com/office/drawing/2014/main" id="{0BB6F10D-9BEF-443B-902D-495FAC6614C5}"/>
              </a:ext>
            </a:extLst>
          </p:cNvPr>
          <p:cNvSpPr>
            <a:spLocks noGrp="1"/>
          </p:cNvSpPr>
          <p:nvPr>
            <p:ph sz="quarter" idx="45" hasCustomPrompt="1"/>
          </p:nvPr>
        </p:nvSpPr>
        <p:spPr>
          <a:xfrm>
            <a:off x="250827" y="3029712"/>
            <a:ext cx="2015997" cy="1486726"/>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1" name="Content Placeholder 2">
            <a:extLst>
              <a:ext uri="{FF2B5EF4-FFF2-40B4-BE49-F238E27FC236}">
                <a16:creationId xmlns:a16="http://schemas.microsoft.com/office/drawing/2014/main" id="{9BF5B465-648E-4152-B0B0-2B67CBCF27BD}"/>
              </a:ext>
            </a:extLst>
          </p:cNvPr>
          <p:cNvSpPr>
            <a:spLocks noGrp="1"/>
          </p:cNvSpPr>
          <p:nvPr>
            <p:ph sz="quarter" idx="46" hasCustomPrompt="1"/>
          </p:nvPr>
        </p:nvSpPr>
        <p:spPr>
          <a:xfrm>
            <a:off x="2459611" y="3029712"/>
            <a:ext cx="2015997" cy="1486726"/>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Content Placeholder 2">
            <a:extLst>
              <a:ext uri="{FF2B5EF4-FFF2-40B4-BE49-F238E27FC236}">
                <a16:creationId xmlns:a16="http://schemas.microsoft.com/office/drawing/2014/main" id="{105FB33C-15EA-4405-8C2E-0105E1F76398}"/>
              </a:ext>
            </a:extLst>
          </p:cNvPr>
          <p:cNvSpPr>
            <a:spLocks noGrp="1"/>
          </p:cNvSpPr>
          <p:nvPr>
            <p:ph sz="quarter" idx="47" hasCustomPrompt="1"/>
          </p:nvPr>
        </p:nvSpPr>
        <p:spPr>
          <a:xfrm>
            <a:off x="4668394" y="3029712"/>
            <a:ext cx="2015997" cy="1486726"/>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3" name="Content Placeholder 2">
            <a:extLst>
              <a:ext uri="{FF2B5EF4-FFF2-40B4-BE49-F238E27FC236}">
                <a16:creationId xmlns:a16="http://schemas.microsoft.com/office/drawing/2014/main" id="{DAE70CB6-4B3B-4FED-89ED-1F0BD64421EB}"/>
              </a:ext>
            </a:extLst>
          </p:cNvPr>
          <p:cNvSpPr>
            <a:spLocks noGrp="1"/>
          </p:cNvSpPr>
          <p:nvPr>
            <p:ph sz="quarter" idx="48" hasCustomPrompt="1"/>
          </p:nvPr>
        </p:nvSpPr>
        <p:spPr>
          <a:xfrm>
            <a:off x="6877178" y="3029712"/>
            <a:ext cx="2015997" cy="1486726"/>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2468974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 colums wo pic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5795" y="237316"/>
            <a:ext cx="8642350"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1"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256924" y="1863557"/>
            <a:ext cx="1584000" cy="936811"/>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2" name="Text Placeholder 2"/>
          <p:cNvSpPr>
            <a:spLocks noGrp="1"/>
          </p:cNvSpPr>
          <p:nvPr>
            <p:ph type="body" sz="quarter" idx="22" hasCustomPrompt="1"/>
          </p:nvPr>
        </p:nvSpPr>
        <p:spPr>
          <a:xfrm>
            <a:off x="256924" y="1304645"/>
            <a:ext cx="1584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1" name="Text Placeholder 2"/>
          <p:cNvSpPr>
            <a:spLocks noGrp="1"/>
          </p:cNvSpPr>
          <p:nvPr>
            <p:ph type="body" sz="quarter" idx="31" hasCustomPrompt="1"/>
          </p:nvPr>
        </p:nvSpPr>
        <p:spPr>
          <a:xfrm>
            <a:off x="2015413" y="1304645"/>
            <a:ext cx="1584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6" name="Text Placeholder 2"/>
          <p:cNvSpPr>
            <a:spLocks noGrp="1"/>
          </p:cNvSpPr>
          <p:nvPr>
            <p:ph type="body" sz="quarter" idx="34" hasCustomPrompt="1"/>
          </p:nvPr>
        </p:nvSpPr>
        <p:spPr>
          <a:xfrm>
            <a:off x="3780001" y="1304645"/>
            <a:ext cx="1584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1" name="Text Placeholder 2"/>
          <p:cNvSpPr>
            <a:spLocks noGrp="1"/>
          </p:cNvSpPr>
          <p:nvPr>
            <p:ph type="body" sz="quarter" idx="37" hasCustomPrompt="1"/>
          </p:nvPr>
        </p:nvSpPr>
        <p:spPr>
          <a:xfrm>
            <a:off x="5544587" y="1304645"/>
            <a:ext cx="1584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4" name="Text Placeholder 4"/>
          <p:cNvSpPr>
            <a:spLocks noGrp="1"/>
          </p:cNvSpPr>
          <p:nvPr>
            <p:ph type="body" sz="quarter" idx="27" hasCustomPrompt="1"/>
          </p:nvPr>
        </p:nvSpPr>
        <p:spPr>
          <a:xfrm>
            <a:off x="255795" y="735013"/>
            <a:ext cx="8642350"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27" name="Content Placeholder 2">
            <a:extLst>
              <a:ext uri="{FF2B5EF4-FFF2-40B4-BE49-F238E27FC236}">
                <a16:creationId xmlns:a16="http://schemas.microsoft.com/office/drawing/2014/main" id="{1D312E8C-BE32-5F45-A5AB-57FDA3272178}"/>
              </a:ext>
            </a:extLst>
          </p:cNvPr>
          <p:cNvSpPr>
            <a:spLocks noGrp="1"/>
          </p:cNvSpPr>
          <p:nvPr>
            <p:ph sz="quarter" idx="39" hasCustomPrompt="1"/>
          </p:nvPr>
        </p:nvSpPr>
        <p:spPr>
          <a:xfrm>
            <a:off x="2015413" y="1863556"/>
            <a:ext cx="1584000" cy="936811"/>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8" name="Content Placeholder 2">
            <a:extLst>
              <a:ext uri="{FF2B5EF4-FFF2-40B4-BE49-F238E27FC236}">
                <a16:creationId xmlns:a16="http://schemas.microsoft.com/office/drawing/2014/main" id="{1D312E8C-BE32-5F45-A5AB-57FDA3272178}"/>
              </a:ext>
            </a:extLst>
          </p:cNvPr>
          <p:cNvSpPr>
            <a:spLocks noGrp="1"/>
          </p:cNvSpPr>
          <p:nvPr>
            <p:ph sz="quarter" idx="40" hasCustomPrompt="1"/>
          </p:nvPr>
        </p:nvSpPr>
        <p:spPr>
          <a:xfrm>
            <a:off x="3780001" y="1863555"/>
            <a:ext cx="1584000" cy="936811"/>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9" name="Content Placeholder 2">
            <a:extLst>
              <a:ext uri="{FF2B5EF4-FFF2-40B4-BE49-F238E27FC236}">
                <a16:creationId xmlns:a16="http://schemas.microsoft.com/office/drawing/2014/main" id="{1D312E8C-BE32-5F45-A5AB-57FDA3272178}"/>
              </a:ext>
            </a:extLst>
          </p:cNvPr>
          <p:cNvSpPr>
            <a:spLocks noGrp="1"/>
          </p:cNvSpPr>
          <p:nvPr>
            <p:ph sz="quarter" idx="41" hasCustomPrompt="1"/>
          </p:nvPr>
        </p:nvSpPr>
        <p:spPr>
          <a:xfrm>
            <a:off x="5544587" y="1863554"/>
            <a:ext cx="1584000" cy="936811"/>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40" name="Text Placeholder 23">
            <a:extLst>
              <a:ext uri="{FF2B5EF4-FFF2-40B4-BE49-F238E27FC236}">
                <a16:creationId xmlns:a16="http://schemas.microsoft.com/office/drawing/2014/main" id="{32F94577-9F18-DE4D-A0A9-9ADEBCA20A3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1" name="Text Placeholder 26">
            <a:extLst>
              <a:ext uri="{FF2B5EF4-FFF2-40B4-BE49-F238E27FC236}">
                <a16:creationId xmlns:a16="http://schemas.microsoft.com/office/drawing/2014/main" id="{54052D44-6286-7A4C-A104-C5B58C0758F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2" name="Text Placeholder 26">
            <a:extLst>
              <a:ext uri="{FF2B5EF4-FFF2-40B4-BE49-F238E27FC236}">
                <a16:creationId xmlns:a16="http://schemas.microsoft.com/office/drawing/2014/main" id="{6965F9F6-9582-3B44-8D17-4FB74185570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3" name="Text Placeholder 26">
            <a:extLst>
              <a:ext uri="{FF2B5EF4-FFF2-40B4-BE49-F238E27FC236}">
                <a16:creationId xmlns:a16="http://schemas.microsoft.com/office/drawing/2014/main" id="{B5D6ACFC-59CB-2546-B161-36372765F6E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4" name="Text Placeholder 26">
            <a:extLst>
              <a:ext uri="{FF2B5EF4-FFF2-40B4-BE49-F238E27FC236}">
                <a16:creationId xmlns:a16="http://schemas.microsoft.com/office/drawing/2014/main" id="{51B2DDAE-A441-1B46-8A20-9CD58571FFF0}"/>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5" name="Text Placeholder 26">
            <a:extLst>
              <a:ext uri="{FF2B5EF4-FFF2-40B4-BE49-F238E27FC236}">
                <a16:creationId xmlns:a16="http://schemas.microsoft.com/office/drawing/2014/main" id="{4A64439A-CBC6-004B-A46E-1316EF7EF0E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6" name="Text Placeholder 26">
            <a:extLst>
              <a:ext uri="{FF2B5EF4-FFF2-40B4-BE49-F238E27FC236}">
                <a16:creationId xmlns:a16="http://schemas.microsoft.com/office/drawing/2014/main" id="{64BE1802-9887-084E-80D2-302F0CAE3E7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3" name="Text Placeholder 2">
            <a:extLst>
              <a:ext uri="{FF2B5EF4-FFF2-40B4-BE49-F238E27FC236}">
                <a16:creationId xmlns:a16="http://schemas.microsoft.com/office/drawing/2014/main" id="{46183151-3EA5-B14B-8BAA-DEB957261212}"/>
              </a:ext>
            </a:extLst>
          </p:cNvPr>
          <p:cNvSpPr>
            <a:spLocks noGrp="1"/>
          </p:cNvSpPr>
          <p:nvPr>
            <p:ph type="body" sz="quarter" idx="45" hasCustomPrompt="1"/>
          </p:nvPr>
        </p:nvSpPr>
        <p:spPr>
          <a:xfrm>
            <a:off x="7309175" y="1302344"/>
            <a:ext cx="1584000" cy="458885"/>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1" name="Content Placeholder 2">
            <a:extLst>
              <a:ext uri="{FF2B5EF4-FFF2-40B4-BE49-F238E27FC236}">
                <a16:creationId xmlns:a16="http://schemas.microsoft.com/office/drawing/2014/main" id="{A5533BCC-E443-5045-AE97-25835E0CD121}"/>
              </a:ext>
            </a:extLst>
          </p:cNvPr>
          <p:cNvSpPr>
            <a:spLocks noGrp="1"/>
          </p:cNvSpPr>
          <p:nvPr>
            <p:ph sz="quarter" idx="46" hasCustomPrompt="1"/>
          </p:nvPr>
        </p:nvSpPr>
        <p:spPr>
          <a:xfrm>
            <a:off x="7309175" y="1861253"/>
            <a:ext cx="1584000" cy="936811"/>
          </a:xfrm>
          <a:prstGeom prst="rect">
            <a:avLst/>
          </a:prstGeom>
        </p:spPr>
        <p:txBody>
          <a:bodyPr lIns="0" tIns="0" rIns="0" bIns="0">
            <a:noAutofit/>
          </a:bodyPr>
          <a:lstStyle>
            <a:lvl1pPr marL="0" indent="0">
              <a:lnSpc>
                <a:spcPct val="100000"/>
              </a:lnSpc>
              <a:spcBef>
                <a:spcPts val="600"/>
              </a:spcBef>
              <a:buFont typeface="Wingdings" panose="05000000000000000000" pitchFamily="2" charset="2"/>
              <a:buNone/>
              <a:defRPr sz="1200">
                <a:solidFill>
                  <a:schemeClr val="tx2"/>
                </a:solidFill>
                <a:latin typeface="+mn-lt"/>
              </a:defRPr>
            </a:lvl1pPr>
            <a:lvl2pPr marL="288000" indent="-144000">
              <a:lnSpc>
                <a:spcPct val="100000"/>
              </a:lnSpc>
              <a:spcBef>
                <a:spcPts val="600"/>
              </a:spcBef>
              <a:buSzPct val="100000"/>
              <a:buFont typeface="Arial" panose="020B0604020202020204" pitchFamily="34" charset="0"/>
              <a:buChar char="•"/>
              <a:defRPr sz="1200">
                <a:solidFill>
                  <a:schemeClr val="bg2"/>
                </a:solidFill>
                <a:latin typeface="+mn-lt"/>
              </a:defRPr>
            </a:lvl2pPr>
            <a:lvl3pPr marL="504000" indent="-216000">
              <a:lnSpc>
                <a:spcPct val="100000"/>
              </a:lnSpc>
              <a:spcBef>
                <a:spcPts val="600"/>
              </a:spcBef>
              <a:buFont typeface="+mj-lt"/>
              <a:buAutoNum type="alphaLcParenR"/>
              <a:defRPr sz="1200">
                <a:solidFill>
                  <a:schemeClr val="bg2"/>
                </a:solidFill>
                <a:latin typeface="+mn-lt"/>
              </a:defRPr>
            </a:lvl3pPr>
            <a:lvl4pPr marL="648000" indent="-144000">
              <a:lnSpc>
                <a:spcPct val="100000"/>
              </a:lnSpc>
              <a:spcBef>
                <a:spcPts val="600"/>
              </a:spcBef>
              <a:buSzPct val="90000"/>
              <a:buFont typeface="+mj-lt"/>
              <a:buAutoNum type="romanLcPeriod"/>
              <a:defRPr sz="1200">
                <a:solidFill>
                  <a:schemeClr val="bg2"/>
                </a:solidFill>
                <a:latin typeface="+mn-lt"/>
              </a:defRPr>
            </a:lvl4pPr>
            <a:lvl5pPr marL="792000" indent="-144000">
              <a:lnSpc>
                <a:spcPct val="100000"/>
              </a:lnSpc>
              <a:spcBef>
                <a:spcPts val="600"/>
              </a:spcBef>
              <a:defRPr sz="1200">
                <a:solidFill>
                  <a:schemeClr val="bg2"/>
                </a:solidFill>
                <a:latin typeface="+mn-lt"/>
              </a:defRPr>
            </a:lvl5pPr>
            <a:lvl6pPr marL="1714500" indent="0">
              <a:buNone/>
              <a:defRPr sz="1200">
                <a:solidFill>
                  <a:schemeClr val="bg2"/>
                </a:solidFill>
              </a:defRPr>
            </a:lvl6pPr>
          </a:lstStyle>
          <a:p>
            <a:pPr lvl="0"/>
            <a:r>
              <a:rPr lang="en-GB" dirty="0"/>
              <a:t>Click to start texting</a:t>
            </a:r>
            <a:endParaRPr lang="en-US" dirty="0"/>
          </a:p>
        </p:txBody>
      </p:sp>
      <p:sp>
        <p:nvSpPr>
          <p:cNvPr id="26" name="Content Placeholder 2">
            <a:extLst>
              <a:ext uri="{FF2B5EF4-FFF2-40B4-BE49-F238E27FC236}">
                <a16:creationId xmlns:a16="http://schemas.microsoft.com/office/drawing/2014/main" id="{0A289B2D-773C-4E78-8DDB-AF87E75C84C9}"/>
              </a:ext>
            </a:extLst>
          </p:cNvPr>
          <p:cNvSpPr>
            <a:spLocks noGrp="1"/>
          </p:cNvSpPr>
          <p:nvPr>
            <p:ph sz="quarter" idx="48" hasCustomPrompt="1"/>
          </p:nvPr>
        </p:nvSpPr>
        <p:spPr>
          <a:xfrm>
            <a:off x="256924" y="2920007"/>
            <a:ext cx="1584000" cy="1596431"/>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0" name="Content Placeholder 2">
            <a:extLst>
              <a:ext uri="{FF2B5EF4-FFF2-40B4-BE49-F238E27FC236}">
                <a16:creationId xmlns:a16="http://schemas.microsoft.com/office/drawing/2014/main" id="{E05D59C4-59FB-4E2A-8511-16C6435ED34B}"/>
              </a:ext>
            </a:extLst>
          </p:cNvPr>
          <p:cNvSpPr>
            <a:spLocks noGrp="1"/>
          </p:cNvSpPr>
          <p:nvPr>
            <p:ph sz="quarter" idx="49" hasCustomPrompt="1"/>
          </p:nvPr>
        </p:nvSpPr>
        <p:spPr>
          <a:xfrm>
            <a:off x="2015413" y="2920007"/>
            <a:ext cx="1584000" cy="1596431"/>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Content Placeholder 2">
            <a:extLst>
              <a:ext uri="{FF2B5EF4-FFF2-40B4-BE49-F238E27FC236}">
                <a16:creationId xmlns:a16="http://schemas.microsoft.com/office/drawing/2014/main" id="{156A834C-819D-4547-869B-8F1F9DE70C0F}"/>
              </a:ext>
            </a:extLst>
          </p:cNvPr>
          <p:cNvSpPr>
            <a:spLocks noGrp="1"/>
          </p:cNvSpPr>
          <p:nvPr>
            <p:ph sz="quarter" idx="50" hasCustomPrompt="1"/>
          </p:nvPr>
        </p:nvSpPr>
        <p:spPr>
          <a:xfrm>
            <a:off x="3780001" y="2920007"/>
            <a:ext cx="1584000" cy="1596431"/>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9" name="Content Placeholder 2">
            <a:extLst>
              <a:ext uri="{FF2B5EF4-FFF2-40B4-BE49-F238E27FC236}">
                <a16:creationId xmlns:a16="http://schemas.microsoft.com/office/drawing/2014/main" id="{46AADA76-36C4-4649-B983-E9D361144FB8}"/>
              </a:ext>
            </a:extLst>
          </p:cNvPr>
          <p:cNvSpPr>
            <a:spLocks noGrp="1"/>
          </p:cNvSpPr>
          <p:nvPr>
            <p:ph sz="quarter" idx="51" hasCustomPrompt="1"/>
          </p:nvPr>
        </p:nvSpPr>
        <p:spPr>
          <a:xfrm>
            <a:off x="5544587" y="2920007"/>
            <a:ext cx="1584000" cy="1596431"/>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7" name="Content Placeholder 2">
            <a:extLst>
              <a:ext uri="{FF2B5EF4-FFF2-40B4-BE49-F238E27FC236}">
                <a16:creationId xmlns:a16="http://schemas.microsoft.com/office/drawing/2014/main" id="{180B9DC0-E4E1-4129-99DE-20A06C95C182}"/>
              </a:ext>
            </a:extLst>
          </p:cNvPr>
          <p:cNvSpPr>
            <a:spLocks noGrp="1"/>
          </p:cNvSpPr>
          <p:nvPr>
            <p:ph sz="quarter" idx="52" hasCustomPrompt="1"/>
          </p:nvPr>
        </p:nvSpPr>
        <p:spPr>
          <a:xfrm>
            <a:off x="7309175" y="2920007"/>
            <a:ext cx="1584000" cy="1596431"/>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10892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s title slide 4">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6562128-7AF7-CF4F-B105-FB748673F8F8}"/>
              </a:ext>
            </a:extLst>
          </p:cNvPr>
          <p:cNvSpPr/>
          <p:nvPr userDrawn="1"/>
        </p:nvSpPr>
        <p:spPr>
          <a:xfrm>
            <a:off x="0" y="1"/>
            <a:ext cx="9144000" cy="4771104"/>
          </a:xfrm>
          <a:prstGeom prst="rect">
            <a:avLst/>
          </a:prstGeom>
          <a:gradFill flip="none" rotWithShape="1">
            <a:gsLst>
              <a:gs pos="15000">
                <a:schemeClr val="bg2"/>
              </a:gs>
              <a:gs pos="100000">
                <a:schemeClr val="tx2">
                  <a:lumMod val="75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7" name="Oval 6">
            <a:extLst>
              <a:ext uri="{FF2B5EF4-FFF2-40B4-BE49-F238E27FC236}">
                <a16:creationId xmlns:a16="http://schemas.microsoft.com/office/drawing/2014/main" id="{68F42019-E3CB-C14A-96AB-93BC4E08D76E}"/>
              </a:ext>
            </a:extLst>
          </p:cNvPr>
          <p:cNvSpPr/>
          <p:nvPr userDrawn="1"/>
        </p:nvSpPr>
        <p:spPr>
          <a:xfrm>
            <a:off x="4663404" y="226244"/>
            <a:ext cx="1669012" cy="4309516"/>
          </a:xfrm>
          <a:prstGeom prst="ellipse">
            <a:avLst/>
          </a:prstGeom>
          <a:solidFill>
            <a:schemeClr val="bg2"/>
          </a:solidFill>
          <a:ln>
            <a:noFill/>
          </a:ln>
          <a:effectLst>
            <a:outerShdw blurRad="635000" dist="139700" dir="10800000" algn="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21" name="Rectangle 20">
            <a:extLst>
              <a:ext uri="{FF2B5EF4-FFF2-40B4-BE49-F238E27FC236}">
                <a16:creationId xmlns:a16="http://schemas.microsoft.com/office/drawing/2014/main" id="{A8613138-BD69-BB43-B56D-BDA82025E244}"/>
              </a:ext>
            </a:extLst>
          </p:cNvPr>
          <p:cNvSpPr/>
          <p:nvPr userDrawn="1"/>
        </p:nvSpPr>
        <p:spPr>
          <a:xfrm>
            <a:off x="4572000" y="1"/>
            <a:ext cx="4572000" cy="4771104"/>
          </a:xfrm>
          <a:prstGeom prst="rect">
            <a:avLst/>
          </a:prstGeom>
          <a:gradFill flip="none" rotWithShape="1">
            <a:gsLst>
              <a:gs pos="28000">
                <a:schemeClr val="bg2"/>
              </a:gs>
              <a:gs pos="100000">
                <a:srgbClr val="002E68"/>
              </a:gs>
            </a:gsLst>
            <a:lin ang="8100000" scaled="1"/>
            <a:tileRect/>
          </a:gradFill>
        </p:spPr>
        <p:txBody>
          <a:bodyPr wrap="square" lIns="0" tIns="0" rIns="0" bIns="0" rtlCol="0" anchor="ctr">
            <a:noAutofit/>
          </a:bodyPr>
          <a:lstStyle/>
          <a:p>
            <a:pPr algn="l"/>
            <a:endParaRPr lang="en-US" sz="2000" dirty="0">
              <a:latin typeface="Arial" panose="020B0604020202020204" pitchFamily="34" charset="0"/>
              <a:cs typeface="Arial" panose="020B0604020202020204" pitchFamily="34" charset="0"/>
            </a:endParaRPr>
          </a:p>
        </p:txBody>
      </p:sp>
      <p:sp>
        <p:nvSpPr>
          <p:cNvPr id="4" name="Title Placeholder 1">
            <a:extLst>
              <a:ext uri="{FF2B5EF4-FFF2-40B4-BE49-F238E27FC236}">
                <a16:creationId xmlns:a16="http://schemas.microsoft.com/office/drawing/2014/main" id="{1AAF299A-6441-444E-A370-0FBC4ED068B2}"/>
              </a:ext>
            </a:extLst>
          </p:cNvPr>
          <p:cNvSpPr>
            <a:spLocks noGrp="1"/>
          </p:cNvSpPr>
          <p:nvPr userDrawn="1">
            <p:ph type="title" hasCustomPrompt="1"/>
          </p:nvPr>
        </p:nvSpPr>
        <p:spPr>
          <a:xfrm>
            <a:off x="383607" y="237317"/>
            <a:ext cx="3928334" cy="428434"/>
          </a:xfrm>
          <a:prstGeom prst="rect">
            <a:avLst/>
          </a:prstGeom>
        </p:spPr>
        <p:txBody>
          <a:bodyPr vert="horz" wrap="none" lIns="0" tIns="0" rIns="0" bIns="0" rtlCol="0" anchor="t" anchorCtr="0">
            <a:noAutofit/>
          </a:bodyPr>
          <a:lstStyle>
            <a:lvl1pPr>
              <a:defRPr>
                <a:solidFill>
                  <a:schemeClr val="tx2">
                    <a:lumMod val="40000"/>
                    <a:lumOff val="60000"/>
                  </a:schemeClr>
                </a:solidFill>
                <a:latin typeface="+mj-lt"/>
              </a:defRPr>
            </a:lvl1pPr>
          </a:lstStyle>
          <a:p>
            <a:r>
              <a:rPr lang="en-US" dirty="0"/>
              <a:t>Click to add a title</a:t>
            </a:r>
          </a:p>
        </p:txBody>
      </p:sp>
      <p:sp>
        <p:nvSpPr>
          <p:cNvPr id="13" name="Text Placeholder 23">
            <a:extLst>
              <a:ext uri="{FF2B5EF4-FFF2-40B4-BE49-F238E27FC236}">
                <a16:creationId xmlns:a16="http://schemas.microsoft.com/office/drawing/2014/main" id="{F9274E75-873F-004E-97FE-34B1FB7CEF02}"/>
              </a:ext>
            </a:extLst>
          </p:cNvPr>
          <p:cNvSpPr>
            <a:spLocks noGrp="1"/>
          </p:cNvSpPr>
          <p:nvPr userDrawn="1">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6DB55DE8-C5B6-2C46-8283-1FD449275AF3}"/>
              </a:ext>
            </a:extLst>
          </p:cNvPr>
          <p:cNvSpPr>
            <a:spLocks noGrp="1"/>
          </p:cNvSpPr>
          <p:nvPr userDrawn="1">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8018C0BF-2233-A948-A131-AC7EB8919BDE}"/>
              </a:ext>
            </a:extLst>
          </p:cNvPr>
          <p:cNvSpPr>
            <a:spLocks noGrp="1"/>
          </p:cNvSpPr>
          <p:nvPr userDrawn="1">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6" name="Text Placeholder 26">
            <a:extLst>
              <a:ext uri="{FF2B5EF4-FFF2-40B4-BE49-F238E27FC236}">
                <a16:creationId xmlns:a16="http://schemas.microsoft.com/office/drawing/2014/main" id="{7DE1499E-8811-9D48-817E-D1F420F0AFC2}"/>
              </a:ext>
            </a:extLst>
          </p:cNvPr>
          <p:cNvSpPr>
            <a:spLocks noGrp="1"/>
          </p:cNvSpPr>
          <p:nvPr userDrawn="1">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7" name="Text Placeholder 26">
            <a:extLst>
              <a:ext uri="{FF2B5EF4-FFF2-40B4-BE49-F238E27FC236}">
                <a16:creationId xmlns:a16="http://schemas.microsoft.com/office/drawing/2014/main" id="{BFC4BCEE-1AB4-9343-A29F-6D375F35D5E9}"/>
              </a:ext>
            </a:extLst>
          </p:cNvPr>
          <p:cNvSpPr>
            <a:spLocks noGrp="1"/>
          </p:cNvSpPr>
          <p:nvPr userDrawn="1">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8" name="Text Placeholder 26">
            <a:extLst>
              <a:ext uri="{FF2B5EF4-FFF2-40B4-BE49-F238E27FC236}">
                <a16:creationId xmlns:a16="http://schemas.microsoft.com/office/drawing/2014/main" id="{142A3FFC-C2AC-9145-AB34-1B4B1CC622F6}"/>
              </a:ext>
            </a:extLst>
          </p:cNvPr>
          <p:cNvSpPr>
            <a:spLocks noGrp="1"/>
          </p:cNvSpPr>
          <p:nvPr userDrawn="1">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9" name="Text Placeholder 26">
            <a:extLst>
              <a:ext uri="{FF2B5EF4-FFF2-40B4-BE49-F238E27FC236}">
                <a16:creationId xmlns:a16="http://schemas.microsoft.com/office/drawing/2014/main" id="{270DEF68-CF74-0842-81BA-39D6032BC76D}"/>
              </a:ext>
            </a:extLst>
          </p:cNvPr>
          <p:cNvSpPr>
            <a:spLocks noGrp="1"/>
          </p:cNvSpPr>
          <p:nvPr userDrawn="1">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1"/>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11" name="Text Placeholder 10">
            <a:extLst>
              <a:ext uri="{FF2B5EF4-FFF2-40B4-BE49-F238E27FC236}">
                <a16:creationId xmlns:a16="http://schemas.microsoft.com/office/drawing/2014/main" id="{F9DAC359-9F8A-DC4B-AA77-39E6BA6FACA3}"/>
              </a:ext>
            </a:extLst>
          </p:cNvPr>
          <p:cNvSpPr>
            <a:spLocks noGrp="1"/>
          </p:cNvSpPr>
          <p:nvPr>
            <p:ph type="body" sz="quarter" idx="22" hasCustomPrompt="1"/>
          </p:nvPr>
        </p:nvSpPr>
        <p:spPr>
          <a:xfrm>
            <a:off x="377485" y="1180532"/>
            <a:ext cx="3934166" cy="2839588"/>
          </a:xfrm>
          <a:prstGeom prst="rect">
            <a:avLst/>
          </a:prstGeom>
        </p:spPr>
        <p:txBody>
          <a:bodyPr lIns="0" tIns="0" rIns="0" bIns="0" anchor="ctr"/>
          <a:lstStyle>
            <a:lvl1pPr marL="0" indent="0">
              <a:buNone/>
              <a:defRPr sz="3600" b="1">
                <a:solidFill>
                  <a:schemeClr val="bg1"/>
                </a:solidFill>
              </a:defRPr>
            </a:lvl1pPr>
          </a:lstStyle>
          <a:p>
            <a:pPr lvl="0"/>
            <a:r>
              <a:rPr lang="en-GB" dirty="0"/>
              <a:t>Click to add </a:t>
            </a:r>
            <a:br>
              <a:rPr lang="en-GB" dirty="0"/>
            </a:br>
            <a:r>
              <a:rPr lang="en-GB" dirty="0"/>
              <a:t>a track title</a:t>
            </a:r>
            <a:endParaRPr lang="en-US" dirty="0"/>
          </a:p>
        </p:txBody>
      </p:sp>
      <p:sp>
        <p:nvSpPr>
          <p:cNvPr id="9" name="Picture Placeholder 8">
            <a:extLst>
              <a:ext uri="{FF2B5EF4-FFF2-40B4-BE49-F238E27FC236}">
                <a16:creationId xmlns:a16="http://schemas.microsoft.com/office/drawing/2014/main" id="{742126CB-B1A3-4747-809C-771E0A023082}"/>
              </a:ext>
            </a:extLst>
          </p:cNvPr>
          <p:cNvSpPr>
            <a:spLocks noGrp="1"/>
          </p:cNvSpPr>
          <p:nvPr>
            <p:ph type="pic" sz="quarter" idx="21" hasCustomPrompt="1"/>
          </p:nvPr>
        </p:nvSpPr>
        <p:spPr>
          <a:xfrm>
            <a:off x="5338864" y="460349"/>
            <a:ext cx="972000" cy="972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to add a picture</a:t>
            </a:r>
          </a:p>
        </p:txBody>
      </p:sp>
      <p:sp>
        <p:nvSpPr>
          <p:cNvPr id="32" name="Text Placeholder 10">
            <a:extLst>
              <a:ext uri="{FF2B5EF4-FFF2-40B4-BE49-F238E27FC236}">
                <a16:creationId xmlns:a16="http://schemas.microsoft.com/office/drawing/2014/main" id="{3AB09F1C-5F0C-6347-BE99-42C7629BB403}"/>
              </a:ext>
            </a:extLst>
          </p:cNvPr>
          <p:cNvSpPr>
            <a:spLocks noGrp="1"/>
          </p:cNvSpPr>
          <p:nvPr>
            <p:ph type="body" sz="quarter" idx="23" hasCustomPrompt="1"/>
          </p:nvPr>
        </p:nvSpPr>
        <p:spPr>
          <a:xfrm>
            <a:off x="4951060" y="1622545"/>
            <a:ext cx="1747608" cy="180000"/>
          </a:xfrm>
          <a:prstGeom prst="rect">
            <a:avLst/>
          </a:prstGeom>
        </p:spPr>
        <p:txBody>
          <a:bodyPr lIns="0" tIns="0" rIns="0" bIns="0" anchor="t"/>
          <a:lstStyle>
            <a:lvl1pPr marL="0" indent="0" algn="ctr">
              <a:spcBef>
                <a:spcPts val="0"/>
              </a:spcBef>
              <a:buNone/>
              <a:defRPr sz="1400" b="1">
                <a:solidFill>
                  <a:schemeClr val="bg1"/>
                </a:solidFill>
              </a:defRPr>
            </a:lvl1pPr>
          </a:lstStyle>
          <a:p>
            <a:pPr lvl="0"/>
            <a:r>
              <a:rPr lang="en-GB" dirty="0"/>
              <a:t>Name Surname</a:t>
            </a:r>
            <a:endParaRPr lang="en-US" dirty="0"/>
          </a:p>
        </p:txBody>
      </p:sp>
      <p:sp>
        <p:nvSpPr>
          <p:cNvPr id="33" name="Text Placeholder 10">
            <a:extLst>
              <a:ext uri="{FF2B5EF4-FFF2-40B4-BE49-F238E27FC236}">
                <a16:creationId xmlns:a16="http://schemas.microsoft.com/office/drawing/2014/main" id="{0F005931-7E65-8640-89B3-AFE2F1D87A53}"/>
              </a:ext>
            </a:extLst>
          </p:cNvPr>
          <p:cNvSpPr>
            <a:spLocks noGrp="1"/>
          </p:cNvSpPr>
          <p:nvPr>
            <p:ph type="body" sz="quarter" idx="24" hasCustomPrompt="1"/>
          </p:nvPr>
        </p:nvSpPr>
        <p:spPr>
          <a:xfrm>
            <a:off x="4951060" y="1923307"/>
            <a:ext cx="1747608" cy="396000"/>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20" name="Picture Placeholder 8">
            <a:extLst>
              <a:ext uri="{FF2B5EF4-FFF2-40B4-BE49-F238E27FC236}">
                <a16:creationId xmlns:a16="http://schemas.microsoft.com/office/drawing/2014/main" id="{90AD057A-911D-4578-8171-39450739805D}"/>
              </a:ext>
            </a:extLst>
          </p:cNvPr>
          <p:cNvSpPr>
            <a:spLocks noGrp="1"/>
          </p:cNvSpPr>
          <p:nvPr>
            <p:ph type="pic" sz="quarter" idx="25" hasCustomPrompt="1"/>
          </p:nvPr>
        </p:nvSpPr>
        <p:spPr>
          <a:xfrm>
            <a:off x="7406711" y="460349"/>
            <a:ext cx="972000" cy="972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to add a picture</a:t>
            </a:r>
          </a:p>
        </p:txBody>
      </p:sp>
      <p:sp>
        <p:nvSpPr>
          <p:cNvPr id="22" name="Text Placeholder 10">
            <a:extLst>
              <a:ext uri="{FF2B5EF4-FFF2-40B4-BE49-F238E27FC236}">
                <a16:creationId xmlns:a16="http://schemas.microsoft.com/office/drawing/2014/main" id="{E01C2201-820D-4794-A69B-AB7A88BEFDC3}"/>
              </a:ext>
            </a:extLst>
          </p:cNvPr>
          <p:cNvSpPr>
            <a:spLocks noGrp="1"/>
          </p:cNvSpPr>
          <p:nvPr>
            <p:ph type="body" sz="quarter" idx="26" hasCustomPrompt="1"/>
          </p:nvPr>
        </p:nvSpPr>
        <p:spPr>
          <a:xfrm>
            <a:off x="7018907" y="1622545"/>
            <a:ext cx="1747608" cy="180000"/>
          </a:xfrm>
          <a:prstGeom prst="rect">
            <a:avLst/>
          </a:prstGeom>
        </p:spPr>
        <p:txBody>
          <a:bodyPr lIns="0" tIns="0" rIns="0" bIns="0" anchor="t"/>
          <a:lstStyle>
            <a:lvl1pPr marL="0" indent="0" algn="ctr">
              <a:spcBef>
                <a:spcPts val="0"/>
              </a:spcBef>
              <a:buNone/>
              <a:defRPr sz="1400" b="1">
                <a:solidFill>
                  <a:schemeClr val="bg1"/>
                </a:solidFill>
              </a:defRPr>
            </a:lvl1pPr>
          </a:lstStyle>
          <a:p>
            <a:pPr lvl="0"/>
            <a:r>
              <a:rPr lang="en-GB" dirty="0"/>
              <a:t>Name Surname</a:t>
            </a:r>
            <a:endParaRPr lang="en-US" dirty="0"/>
          </a:p>
        </p:txBody>
      </p:sp>
      <p:sp>
        <p:nvSpPr>
          <p:cNvPr id="23" name="Text Placeholder 10">
            <a:extLst>
              <a:ext uri="{FF2B5EF4-FFF2-40B4-BE49-F238E27FC236}">
                <a16:creationId xmlns:a16="http://schemas.microsoft.com/office/drawing/2014/main" id="{0B83783E-68B8-4EC0-9178-E9820E03D1A7}"/>
              </a:ext>
            </a:extLst>
          </p:cNvPr>
          <p:cNvSpPr>
            <a:spLocks noGrp="1"/>
          </p:cNvSpPr>
          <p:nvPr>
            <p:ph type="body" sz="quarter" idx="27" hasCustomPrompt="1"/>
          </p:nvPr>
        </p:nvSpPr>
        <p:spPr>
          <a:xfrm>
            <a:off x="7018907" y="1923307"/>
            <a:ext cx="1747608" cy="396000"/>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31" name="Picture Placeholder 8">
            <a:extLst>
              <a:ext uri="{FF2B5EF4-FFF2-40B4-BE49-F238E27FC236}">
                <a16:creationId xmlns:a16="http://schemas.microsoft.com/office/drawing/2014/main" id="{9CE7A41A-2A7B-4884-BB81-845A69BFD50B}"/>
              </a:ext>
            </a:extLst>
          </p:cNvPr>
          <p:cNvSpPr>
            <a:spLocks noGrp="1"/>
          </p:cNvSpPr>
          <p:nvPr>
            <p:ph type="pic" sz="quarter" idx="28" hasCustomPrompt="1"/>
          </p:nvPr>
        </p:nvSpPr>
        <p:spPr>
          <a:xfrm>
            <a:off x="5338864" y="2618890"/>
            <a:ext cx="972000" cy="972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to add a picture</a:t>
            </a:r>
          </a:p>
        </p:txBody>
      </p:sp>
      <p:sp>
        <p:nvSpPr>
          <p:cNvPr id="34" name="Text Placeholder 10">
            <a:extLst>
              <a:ext uri="{FF2B5EF4-FFF2-40B4-BE49-F238E27FC236}">
                <a16:creationId xmlns:a16="http://schemas.microsoft.com/office/drawing/2014/main" id="{CDFDB8AB-3A87-4216-882C-1FDD4ABF3513}"/>
              </a:ext>
            </a:extLst>
          </p:cNvPr>
          <p:cNvSpPr>
            <a:spLocks noGrp="1"/>
          </p:cNvSpPr>
          <p:nvPr>
            <p:ph type="body" sz="quarter" idx="29" hasCustomPrompt="1"/>
          </p:nvPr>
        </p:nvSpPr>
        <p:spPr>
          <a:xfrm>
            <a:off x="4951060" y="3781086"/>
            <a:ext cx="1747608" cy="180000"/>
          </a:xfrm>
          <a:prstGeom prst="rect">
            <a:avLst/>
          </a:prstGeom>
        </p:spPr>
        <p:txBody>
          <a:bodyPr lIns="0" tIns="0" rIns="0" bIns="0" anchor="t"/>
          <a:lstStyle>
            <a:lvl1pPr marL="0" indent="0" algn="ctr">
              <a:spcBef>
                <a:spcPts val="0"/>
              </a:spcBef>
              <a:buNone/>
              <a:defRPr sz="1400" b="1">
                <a:solidFill>
                  <a:schemeClr val="bg1"/>
                </a:solidFill>
              </a:defRPr>
            </a:lvl1pPr>
          </a:lstStyle>
          <a:p>
            <a:pPr lvl="0"/>
            <a:r>
              <a:rPr lang="en-GB" dirty="0"/>
              <a:t>Name Surname</a:t>
            </a:r>
            <a:endParaRPr lang="en-US" dirty="0"/>
          </a:p>
        </p:txBody>
      </p:sp>
      <p:sp>
        <p:nvSpPr>
          <p:cNvPr id="35" name="Text Placeholder 10">
            <a:extLst>
              <a:ext uri="{FF2B5EF4-FFF2-40B4-BE49-F238E27FC236}">
                <a16:creationId xmlns:a16="http://schemas.microsoft.com/office/drawing/2014/main" id="{CF452EA0-9F01-4190-BEF2-BA517EAACA75}"/>
              </a:ext>
            </a:extLst>
          </p:cNvPr>
          <p:cNvSpPr>
            <a:spLocks noGrp="1"/>
          </p:cNvSpPr>
          <p:nvPr>
            <p:ph type="body" sz="quarter" idx="30" hasCustomPrompt="1"/>
          </p:nvPr>
        </p:nvSpPr>
        <p:spPr>
          <a:xfrm>
            <a:off x="4951060" y="4081848"/>
            <a:ext cx="1747608" cy="396000"/>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36" name="Picture Placeholder 8">
            <a:extLst>
              <a:ext uri="{FF2B5EF4-FFF2-40B4-BE49-F238E27FC236}">
                <a16:creationId xmlns:a16="http://schemas.microsoft.com/office/drawing/2014/main" id="{E47D4E7E-7B6B-45C0-8382-695942C15D93}"/>
              </a:ext>
            </a:extLst>
          </p:cNvPr>
          <p:cNvSpPr>
            <a:spLocks noGrp="1"/>
          </p:cNvSpPr>
          <p:nvPr>
            <p:ph type="pic" sz="quarter" idx="31" hasCustomPrompt="1"/>
          </p:nvPr>
        </p:nvSpPr>
        <p:spPr>
          <a:xfrm>
            <a:off x="7406711" y="2618890"/>
            <a:ext cx="972000" cy="972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to add a picture</a:t>
            </a:r>
          </a:p>
        </p:txBody>
      </p:sp>
      <p:sp>
        <p:nvSpPr>
          <p:cNvPr id="37" name="Text Placeholder 10">
            <a:extLst>
              <a:ext uri="{FF2B5EF4-FFF2-40B4-BE49-F238E27FC236}">
                <a16:creationId xmlns:a16="http://schemas.microsoft.com/office/drawing/2014/main" id="{10D016C2-BF6B-4339-83B9-2ACA50606C50}"/>
              </a:ext>
            </a:extLst>
          </p:cNvPr>
          <p:cNvSpPr>
            <a:spLocks noGrp="1"/>
          </p:cNvSpPr>
          <p:nvPr>
            <p:ph type="body" sz="quarter" idx="32" hasCustomPrompt="1"/>
          </p:nvPr>
        </p:nvSpPr>
        <p:spPr>
          <a:xfrm>
            <a:off x="7018907" y="3781086"/>
            <a:ext cx="1747608" cy="180000"/>
          </a:xfrm>
          <a:prstGeom prst="rect">
            <a:avLst/>
          </a:prstGeom>
        </p:spPr>
        <p:txBody>
          <a:bodyPr lIns="0" tIns="0" rIns="0" bIns="0" anchor="t"/>
          <a:lstStyle>
            <a:lvl1pPr marL="0" indent="0" algn="ctr">
              <a:spcBef>
                <a:spcPts val="0"/>
              </a:spcBef>
              <a:buNone/>
              <a:defRPr sz="1400" b="1">
                <a:solidFill>
                  <a:schemeClr val="bg1"/>
                </a:solidFill>
              </a:defRPr>
            </a:lvl1pPr>
          </a:lstStyle>
          <a:p>
            <a:pPr lvl="0"/>
            <a:r>
              <a:rPr lang="en-GB" dirty="0"/>
              <a:t>Name Surname</a:t>
            </a:r>
            <a:endParaRPr lang="en-US" dirty="0"/>
          </a:p>
        </p:txBody>
      </p:sp>
      <p:sp>
        <p:nvSpPr>
          <p:cNvPr id="38" name="Text Placeholder 10">
            <a:extLst>
              <a:ext uri="{FF2B5EF4-FFF2-40B4-BE49-F238E27FC236}">
                <a16:creationId xmlns:a16="http://schemas.microsoft.com/office/drawing/2014/main" id="{33F168B4-C4B6-4BAC-9454-FF4D7C4133D6}"/>
              </a:ext>
            </a:extLst>
          </p:cNvPr>
          <p:cNvSpPr>
            <a:spLocks noGrp="1"/>
          </p:cNvSpPr>
          <p:nvPr>
            <p:ph type="body" sz="quarter" idx="33" hasCustomPrompt="1"/>
          </p:nvPr>
        </p:nvSpPr>
        <p:spPr>
          <a:xfrm>
            <a:off x="7018907" y="4081848"/>
            <a:ext cx="1747608" cy="396000"/>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dirty="0"/>
              <a:t>Click to add </a:t>
            </a:r>
            <a:br>
              <a:rPr lang="en-US" dirty="0"/>
            </a:br>
            <a:r>
              <a:rPr lang="en-US" dirty="0"/>
              <a:t>a job title</a:t>
            </a:r>
          </a:p>
        </p:txBody>
      </p:sp>
    </p:spTree>
    <p:extLst>
      <p:ext uri="{BB962C8B-B14F-4D97-AF65-F5344CB8AC3E}">
        <p14:creationId xmlns:p14="http://schemas.microsoft.com/office/powerpoint/2010/main" val="5203802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 colums w pics (1)">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5795" y="237316"/>
            <a:ext cx="8642350" cy="7135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2" name="Text Placeholder 2"/>
          <p:cNvSpPr>
            <a:spLocks noGrp="1"/>
          </p:cNvSpPr>
          <p:nvPr>
            <p:ph type="body" sz="quarter" idx="22" hasCustomPrompt="1"/>
          </p:nvPr>
        </p:nvSpPr>
        <p:spPr>
          <a:xfrm>
            <a:off x="255795" y="2574051"/>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1" name="Text Placeholder 2"/>
          <p:cNvSpPr>
            <a:spLocks noGrp="1"/>
          </p:cNvSpPr>
          <p:nvPr>
            <p:ph type="body" sz="quarter" idx="31" hasCustomPrompt="1"/>
          </p:nvPr>
        </p:nvSpPr>
        <p:spPr>
          <a:xfrm>
            <a:off x="2015413" y="2574051"/>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6" name="Text Placeholder 2"/>
          <p:cNvSpPr>
            <a:spLocks noGrp="1"/>
          </p:cNvSpPr>
          <p:nvPr>
            <p:ph type="body" sz="quarter" idx="34" hasCustomPrompt="1"/>
          </p:nvPr>
        </p:nvSpPr>
        <p:spPr>
          <a:xfrm>
            <a:off x="3780001" y="2574051"/>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1" name="Text Placeholder 2"/>
          <p:cNvSpPr>
            <a:spLocks noGrp="1"/>
          </p:cNvSpPr>
          <p:nvPr>
            <p:ph type="body" sz="quarter" idx="37" hasCustomPrompt="1"/>
          </p:nvPr>
        </p:nvSpPr>
        <p:spPr>
          <a:xfrm>
            <a:off x="5544589" y="2574051"/>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4" name="Text Placeholder 4"/>
          <p:cNvSpPr>
            <a:spLocks noGrp="1"/>
          </p:cNvSpPr>
          <p:nvPr>
            <p:ph type="body" sz="quarter" idx="27" hasCustomPrompt="1"/>
          </p:nvPr>
        </p:nvSpPr>
        <p:spPr>
          <a:xfrm>
            <a:off x="255795" y="735013"/>
            <a:ext cx="8642350" cy="215900"/>
          </a:xfrm>
          <a:prstGeom prst="rect">
            <a:avLst/>
          </a:prstGeom>
        </p:spPr>
        <p:txBody>
          <a:bodyPr lIns="0" tIns="0" rIns="0" bIns="0">
            <a:noAutofit/>
          </a:bodyPr>
          <a:lstStyle>
            <a:lvl1pPr marL="0" indent="0" algn="l">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40" name="Text Placeholder 23">
            <a:extLst>
              <a:ext uri="{FF2B5EF4-FFF2-40B4-BE49-F238E27FC236}">
                <a16:creationId xmlns:a16="http://schemas.microsoft.com/office/drawing/2014/main" id="{32F94577-9F18-DE4D-A0A9-9ADEBCA20A3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1" name="Text Placeholder 26">
            <a:extLst>
              <a:ext uri="{FF2B5EF4-FFF2-40B4-BE49-F238E27FC236}">
                <a16:creationId xmlns:a16="http://schemas.microsoft.com/office/drawing/2014/main" id="{54052D44-6286-7A4C-A104-C5B58C0758F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2" name="Text Placeholder 26">
            <a:extLst>
              <a:ext uri="{FF2B5EF4-FFF2-40B4-BE49-F238E27FC236}">
                <a16:creationId xmlns:a16="http://schemas.microsoft.com/office/drawing/2014/main" id="{6965F9F6-9582-3B44-8D17-4FB74185570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3" name="Text Placeholder 26">
            <a:extLst>
              <a:ext uri="{FF2B5EF4-FFF2-40B4-BE49-F238E27FC236}">
                <a16:creationId xmlns:a16="http://schemas.microsoft.com/office/drawing/2014/main" id="{B5D6ACFC-59CB-2546-B161-36372765F6E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4" name="Text Placeholder 26">
            <a:extLst>
              <a:ext uri="{FF2B5EF4-FFF2-40B4-BE49-F238E27FC236}">
                <a16:creationId xmlns:a16="http://schemas.microsoft.com/office/drawing/2014/main" id="{51B2DDAE-A441-1B46-8A20-9CD58571FFF0}"/>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5" name="Text Placeholder 26">
            <a:extLst>
              <a:ext uri="{FF2B5EF4-FFF2-40B4-BE49-F238E27FC236}">
                <a16:creationId xmlns:a16="http://schemas.microsoft.com/office/drawing/2014/main" id="{4A64439A-CBC6-004B-A46E-1316EF7EF0E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6" name="Text Placeholder 26">
            <a:extLst>
              <a:ext uri="{FF2B5EF4-FFF2-40B4-BE49-F238E27FC236}">
                <a16:creationId xmlns:a16="http://schemas.microsoft.com/office/drawing/2014/main" id="{64BE1802-9887-084E-80D2-302F0CAE3E7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4" name="Picture Placeholder 6">
            <a:extLst>
              <a:ext uri="{FF2B5EF4-FFF2-40B4-BE49-F238E27FC236}">
                <a16:creationId xmlns:a16="http://schemas.microsoft.com/office/drawing/2014/main" id="{67F31111-9B73-994F-BE8C-C55388657C7A}"/>
              </a:ext>
            </a:extLst>
          </p:cNvPr>
          <p:cNvSpPr>
            <a:spLocks noGrp="1"/>
          </p:cNvSpPr>
          <p:nvPr>
            <p:ph type="pic" sz="quarter" idx="21" hasCustomPrompt="1"/>
          </p:nvPr>
        </p:nvSpPr>
        <p:spPr>
          <a:xfrm>
            <a:off x="255795" y="1292352"/>
            <a:ext cx="1584000" cy="1137522"/>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5" name="Picture Placeholder 6">
            <a:extLst>
              <a:ext uri="{FF2B5EF4-FFF2-40B4-BE49-F238E27FC236}">
                <a16:creationId xmlns:a16="http://schemas.microsoft.com/office/drawing/2014/main" id="{25E0286D-50C3-EE4F-A08D-A45D27C90585}"/>
              </a:ext>
            </a:extLst>
          </p:cNvPr>
          <p:cNvSpPr>
            <a:spLocks noGrp="1"/>
          </p:cNvSpPr>
          <p:nvPr>
            <p:ph type="pic" sz="quarter" idx="42" hasCustomPrompt="1"/>
          </p:nvPr>
        </p:nvSpPr>
        <p:spPr>
          <a:xfrm>
            <a:off x="2015413" y="1293119"/>
            <a:ext cx="1584000" cy="1137522"/>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6" name="Picture Placeholder 6">
            <a:extLst>
              <a:ext uri="{FF2B5EF4-FFF2-40B4-BE49-F238E27FC236}">
                <a16:creationId xmlns:a16="http://schemas.microsoft.com/office/drawing/2014/main" id="{13E1438A-7205-A64F-9BA2-15966D25191B}"/>
              </a:ext>
            </a:extLst>
          </p:cNvPr>
          <p:cNvSpPr>
            <a:spLocks noGrp="1"/>
          </p:cNvSpPr>
          <p:nvPr>
            <p:ph type="pic" sz="quarter" idx="43" hasCustomPrompt="1"/>
          </p:nvPr>
        </p:nvSpPr>
        <p:spPr>
          <a:xfrm>
            <a:off x="3780001" y="1293886"/>
            <a:ext cx="1584000" cy="1137522"/>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0" name="Picture Placeholder 6">
            <a:extLst>
              <a:ext uri="{FF2B5EF4-FFF2-40B4-BE49-F238E27FC236}">
                <a16:creationId xmlns:a16="http://schemas.microsoft.com/office/drawing/2014/main" id="{D2F8F7FC-F872-9A4D-880C-DFB2B6BF2FC9}"/>
              </a:ext>
            </a:extLst>
          </p:cNvPr>
          <p:cNvSpPr>
            <a:spLocks noGrp="1"/>
          </p:cNvSpPr>
          <p:nvPr>
            <p:ph type="pic" sz="quarter" idx="44" hasCustomPrompt="1"/>
          </p:nvPr>
        </p:nvSpPr>
        <p:spPr>
          <a:xfrm>
            <a:off x="5544589" y="1294653"/>
            <a:ext cx="1584000" cy="1137522"/>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3" name="Text Placeholder 2">
            <a:extLst>
              <a:ext uri="{FF2B5EF4-FFF2-40B4-BE49-F238E27FC236}">
                <a16:creationId xmlns:a16="http://schemas.microsoft.com/office/drawing/2014/main" id="{46183151-3EA5-B14B-8BAA-DEB957261212}"/>
              </a:ext>
            </a:extLst>
          </p:cNvPr>
          <p:cNvSpPr>
            <a:spLocks noGrp="1"/>
          </p:cNvSpPr>
          <p:nvPr>
            <p:ph type="body" sz="quarter" idx="45" hasCustomPrompt="1"/>
          </p:nvPr>
        </p:nvSpPr>
        <p:spPr>
          <a:xfrm>
            <a:off x="7309175" y="2571750"/>
            <a:ext cx="1584000" cy="532117"/>
          </a:xfrm>
          <a:prstGeom prst="rect">
            <a:avLst/>
          </a:prstGeom>
        </p:spPr>
        <p:txBody>
          <a:bodyPr lIns="0" tIns="0" rIns="0" bIns="0">
            <a:noAutofit/>
          </a:bodyPr>
          <a:lstStyle>
            <a:lvl1pPr marL="0" indent="0" algn="l">
              <a:lnSpc>
                <a:spcPct val="100000"/>
              </a:lnSpc>
              <a:spcBef>
                <a:spcPts val="600"/>
              </a:spcBef>
              <a:buNone/>
              <a:defRPr lang="en-US" sz="14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2" name="Picture Placeholder 6">
            <a:extLst>
              <a:ext uri="{FF2B5EF4-FFF2-40B4-BE49-F238E27FC236}">
                <a16:creationId xmlns:a16="http://schemas.microsoft.com/office/drawing/2014/main" id="{5F0A1A9F-D759-624F-B353-9EE6AE93350E}"/>
              </a:ext>
            </a:extLst>
          </p:cNvPr>
          <p:cNvSpPr>
            <a:spLocks noGrp="1"/>
          </p:cNvSpPr>
          <p:nvPr>
            <p:ph type="pic" sz="quarter" idx="47" hasCustomPrompt="1"/>
          </p:nvPr>
        </p:nvSpPr>
        <p:spPr>
          <a:xfrm>
            <a:off x="7309175" y="1292352"/>
            <a:ext cx="1584000" cy="1137522"/>
          </a:xfrm>
          <a:prstGeom prst="rect">
            <a:avLst/>
          </a:prstGeom>
          <a:solidFill>
            <a:schemeClr val="bg1">
              <a:lumMod val="95000"/>
            </a:schemeClr>
          </a:solidFill>
        </p:spPr>
        <p:txBody>
          <a:bodyPr lIns="0" tIns="0" rIns="0" bIns="0" anchor="ctr">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latin typeface="+mn-lt"/>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3" name="Content Placeholder 2">
            <a:extLst>
              <a:ext uri="{FF2B5EF4-FFF2-40B4-BE49-F238E27FC236}">
                <a16:creationId xmlns:a16="http://schemas.microsoft.com/office/drawing/2014/main" id="{AC93B055-3935-4A85-A28E-EECF2EFED771}"/>
              </a:ext>
            </a:extLst>
          </p:cNvPr>
          <p:cNvSpPr>
            <a:spLocks noGrp="1"/>
          </p:cNvSpPr>
          <p:nvPr>
            <p:ph sz="quarter" idx="48" hasCustomPrompt="1"/>
          </p:nvPr>
        </p:nvSpPr>
        <p:spPr>
          <a:xfrm>
            <a:off x="256924" y="3200400"/>
            <a:ext cx="1584000" cy="13160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5" name="Content Placeholder 2">
            <a:extLst>
              <a:ext uri="{FF2B5EF4-FFF2-40B4-BE49-F238E27FC236}">
                <a16:creationId xmlns:a16="http://schemas.microsoft.com/office/drawing/2014/main" id="{3E9500E5-2741-4D52-8AA7-4AC77FFE55E5}"/>
              </a:ext>
            </a:extLst>
          </p:cNvPr>
          <p:cNvSpPr>
            <a:spLocks noGrp="1"/>
          </p:cNvSpPr>
          <p:nvPr>
            <p:ph sz="quarter" idx="49" hasCustomPrompt="1"/>
          </p:nvPr>
        </p:nvSpPr>
        <p:spPr>
          <a:xfrm>
            <a:off x="2015413" y="3200400"/>
            <a:ext cx="1584000" cy="13160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6" name="Content Placeholder 2">
            <a:extLst>
              <a:ext uri="{FF2B5EF4-FFF2-40B4-BE49-F238E27FC236}">
                <a16:creationId xmlns:a16="http://schemas.microsoft.com/office/drawing/2014/main" id="{3157B1CA-1E84-4E48-BC40-72999BA1ACC9}"/>
              </a:ext>
            </a:extLst>
          </p:cNvPr>
          <p:cNvSpPr>
            <a:spLocks noGrp="1"/>
          </p:cNvSpPr>
          <p:nvPr>
            <p:ph sz="quarter" idx="50" hasCustomPrompt="1"/>
          </p:nvPr>
        </p:nvSpPr>
        <p:spPr>
          <a:xfrm>
            <a:off x="3780001" y="3200400"/>
            <a:ext cx="1584000" cy="13160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7" name="Content Placeholder 2">
            <a:extLst>
              <a:ext uri="{FF2B5EF4-FFF2-40B4-BE49-F238E27FC236}">
                <a16:creationId xmlns:a16="http://schemas.microsoft.com/office/drawing/2014/main" id="{EC778412-6232-445A-B81C-779437F9A257}"/>
              </a:ext>
            </a:extLst>
          </p:cNvPr>
          <p:cNvSpPr>
            <a:spLocks noGrp="1"/>
          </p:cNvSpPr>
          <p:nvPr>
            <p:ph sz="quarter" idx="51" hasCustomPrompt="1"/>
          </p:nvPr>
        </p:nvSpPr>
        <p:spPr>
          <a:xfrm>
            <a:off x="5544587" y="3200400"/>
            <a:ext cx="1584000" cy="13160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8" name="Content Placeholder 2">
            <a:extLst>
              <a:ext uri="{FF2B5EF4-FFF2-40B4-BE49-F238E27FC236}">
                <a16:creationId xmlns:a16="http://schemas.microsoft.com/office/drawing/2014/main" id="{C0EF491B-9067-4E6A-A008-41D280A33220}"/>
              </a:ext>
            </a:extLst>
          </p:cNvPr>
          <p:cNvSpPr>
            <a:spLocks noGrp="1"/>
          </p:cNvSpPr>
          <p:nvPr>
            <p:ph sz="quarter" idx="52" hasCustomPrompt="1"/>
          </p:nvPr>
        </p:nvSpPr>
        <p:spPr>
          <a:xfrm>
            <a:off x="7309175" y="3200400"/>
            <a:ext cx="1584000" cy="1316038"/>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425499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in a row (9)">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2350" cy="713597"/>
          </a:xfrm>
          <a:prstGeom prst="rect">
            <a:avLst/>
          </a:prstGeom>
        </p:spPr>
        <p:txBody>
          <a:bodyPr vert="horz" lIns="0" tIns="0" rIns="0" bIns="0" rtlCol="0" anchor="t" anchorCtr="0">
            <a:noAutofit/>
          </a:bodyPr>
          <a:lstStyle>
            <a:lvl1pPr algn="ctr">
              <a:defRPr>
                <a:latin typeface="+mj-lt"/>
              </a:defRPr>
            </a:lvl1pPr>
          </a:lstStyle>
          <a:p>
            <a:r>
              <a:rPr lang="en-US" dirty="0"/>
              <a:t>Click to add a title</a:t>
            </a:r>
          </a:p>
        </p:txBody>
      </p:sp>
      <p:sp>
        <p:nvSpPr>
          <p:cNvPr id="28" name="Picture Placeholder 6"/>
          <p:cNvSpPr>
            <a:spLocks noGrp="1"/>
          </p:cNvSpPr>
          <p:nvPr>
            <p:ph type="pic" sz="quarter" idx="21" hasCustomPrompt="1"/>
          </p:nvPr>
        </p:nvSpPr>
        <p:spPr>
          <a:xfrm>
            <a:off x="4027997" y="2262241"/>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800">
                <a:solidFill>
                  <a:schemeClr val="bg2"/>
                </a:solidFill>
              </a:defRPr>
            </a:lvl1pPr>
          </a:lstStyle>
          <a:p>
            <a:r>
              <a:rPr lang="en-US" dirty="0"/>
              <a:t>Click on the icon to add a picture</a:t>
            </a:r>
          </a:p>
        </p:txBody>
      </p:sp>
      <p:sp>
        <p:nvSpPr>
          <p:cNvPr id="29" name="Text Placeholder 2"/>
          <p:cNvSpPr>
            <a:spLocks noGrp="1"/>
          </p:cNvSpPr>
          <p:nvPr>
            <p:ph type="body" sz="quarter" idx="22" hasCustomPrompt="1"/>
          </p:nvPr>
        </p:nvSpPr>
        <p:spPr>
          <a:xfrm>
            <a:off x="594150" y="1273677"/>
            <a:ext cx="2215692" cy="238273"/>
          </a:xfrm>
          <a:prstGeom prst="rect">
            <a:avLst/>
          </a:prstGeom>
        </p:spPr>
        <p:txBody>
          <a:bodyPr lIns="0" tIns="0" rIns="0" bIns="0">
            <a:noAutofit/>
          </a:bodyPr>
          <a:lstStyle>
            <a:lvl1pPr marL="0" indent="0" algn="r">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0" name="Text Placeholder 8"/>
          <p:cNvSpPr>
            <a:spLocks noGrp="1"/>
          </p:cNvSpPr>
          <p:nvPr>
            <p:ph type="body" sz="quarter" idx="23" hasCustomPrompt="1"/>
          </p:nvPr>
        </p:nvSpPr>
        <p:spPr>
          <a:xfrm>
            <a:off x="594715" y="1576239"/>
            <a:ext cx="2214562" cy="562013"/>
          </a:xfrm>
          <a:prstGeom prst="rect">
            <a:avLst/>
          </a:prstGeom>
        </p:spPr>
        <p:txBody>
          <a:bodyPr lIns="0" tIns="0" rIns="0" bIns="0">
            <a:noAutofit/>
          </a:bodyPr>
          <a:lstStyle>
            <a:lvl1pPr marL="0" indent="0" algn="r">
              <a:lnSpc>
                <a:spcPct val="100000"/>
              </a:lnSpc>
              <a:spcBef>
                <a:spcPts val="600"/>
              </a:spcBef>
              <a:buFont typeface="Arial" panose="020B0604020202020204" pitchFamily="34" charset="0"/>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endParaRPr lang="en-US" dirty="0"/>
          </a:p>
        </p:txBody>
      </p:sp>
      <p:sp>
        <p:nvSpPr>
          <p:cNvPr id="20" name="Picture Placeholder 6"/>
          <p:cNvSpPr>
            <a:spLocks noGrp="1"/>
          </p:cNvSpPr>
          <p:nvPr>
            <p:ph type="pic" sz="quarter" idx="28" hasCustomPrompt="1"/>
          </p:nvPr>
        </p:nvSpPr>
        <p:spPr>
          <a:xfrm>
            <a:off x="3014549" y="1166813"/>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800">
                <a:solidFill>
                  <a:schemeClr val="bg2"/>
                </a:solidFill>
              </a:defRPr>
            </a:lvl1pPr>
          </a:lstStyle>
          <a:p>
            <a:r>
              <a:rPr lang="en-US" dirty="0"/>
              <a:t>Click on the icon to add a picture</a:t>
            </a:r>
          </a:p>
        </p:txBody>
      </p:sp>
      <p:sp>
        <p:nvSpPr>
          <p:cNvPr id="21" name="Picture Placeholder 6"/>
          <p:cNvSpPr>
            <a:spLocks noGrp="1"/>
          </p:cNvSpPr>
          <p:nvPr>
            <p:ph type="pic" sz="quarter" idx="29" hasCustomPrompt="1"/>
          </p:nvPr>
        </p:nvSpPr>
        <p:spPr>
          <a:xfrm>
            <a:off x="5028919" y="1166813"/>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800">
                <a:solidFill>
                  <a:schemeClr val="bg2"/>
                </a:solidFill>
              </a:defRPr>
            </a:lvl1pPr>
          </a:lstStyle>
          <a:p>
            <a:r>
              <a:rPr lang="en-US" dirty="0"/>
              <a:t>Click on the icon to add a picture</a:t>
            </a:r>
          </a:p>
        </p:txBody>
      </p:sp>
      <p:sp>
        <p:nvSpPr>
          <p:cNvPr id="22" name="Picture Placeholder 6"/>
          <p:cNvSpPr>
            <a:spLocks noGrp="1"/>
          </p:cNvSpPr>
          <p:nvPr>
            <p:ph type="pic" sz="quarter" idx="30" hasCustomPrompt="1"/>
          </p:nvPr>
        </p:nvSpPr>
        <p:spPr>
          <a:xfrm>
            <a:off x="3014549" y="3319778"/>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800">
                <a:solidFill>
                  <a:schemeClr val="bg2"/>
                </a:solidFill>
              </a:defRPr>
            </a:lvl1pPr>
          </a:lstStyle>
          <a:p>
            <a:r>
              <a:rPr lang="en-US" dirty="0"/>
              <a:t>Click on the icon to add a picture</a:t>
            </a:r>
          </a:p>
        </p:txBody>
      </p:sp>
      <p:sp>
        <p:nvSpPr>
          <p:cNvPr id="23" name="Picture Placeholder 6"/>
          <p:cNvSpPr>
            <a:spLocks noGrp="1"/>
          </p:cNvSpPr>
          <p:nvPr>
            <p:ph type="pic" sz="quarter" idx="31" hasCustomPrompt="1"/>
          </p:nvPr>
        </p:nvSpPr>
        <p:spPr>
          <a:xfrm>
            <a:off x="5028919" y="3319778"/>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800">
                <a:solidFill>
                  <a:schemeClr val="bg2"/>
                </a:solidFill>
              </a:defRPr>
            </a:lvl1pPr>
          </a:lstStyle>
          <a:p>
            <a:r>
              <a:rPr lang="en-US" dirty="0"/>
              <a:t>Click on the icon to add a picture</a:t>
            </a:r>
          </a:p>
        </p:txBody>
      </p:sp>
      <p:sp>
        <p:nvSpPr>
          <p:cNvPr id="27" name="Text Placeholder 2"/>
          <p:cNvSpPr>
            <a:spLocks noGrp="1"/>
          </p:cNvSpPr>
          <p:nvPr>
            <p:ph type="body" sz="quarter" idx="32" hasCustomPrompt="1"/>
          </p:nvPr>
        </p:nvSpPr>
        <p:spPr>
          <a:xfrm>
            <a:off x="593585" y="3449580"/>
            <a:ext cx="2215692" cy="238273"/>
          </a:xfrm>
          <a:prstGeom prst="rect">
            <a:avLst/>
          </a:prstGeom>
        </p:spPr>
        <p:txBody>
          <a:bodyPr lIns="0" tIns="0" rIns="0" bIns="0">
            <a:noAutofit/>
          </a:bodyPr>
          <a:lstStyle>
            <a:lvl1pPr marL="0" indent="0" algn="r">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6" name="Text Placeholder 8"/>
          <p:cNvSpPr>
            <a:spLocks noGrp="1"/>
          </p:cNvSpPr>
          <p:nvPr>
            <p:ph type="body" sz="quarter" idx="33" hasCustomPrompt="1"/>
          </p:nvPr>
        </p:nvSpPr>
        <p:spPr>
          <a:xfrm>
            <a:off x="594150" y="3752142"/>
            <a:ext cx="2214562" cy="562013"/>
          </a:xfrm>
          <a:prstGeom prst="rect">
            <a:avLst/>
          </a:prstGeom>
        </p:spPr>
        <p:txBody>
          <a:bodyPr lIns="0" tIns="0" rIns="0" bIns="0">
            <a:noAutofit/>
          </a:bodyPr>
          <a:lstStyle>
            <a:lvl1pPr marL="0" indent="0" algn="r">
              <a:lnSpc>
                <a:spcPct val="100000"/>
              </a:lnSpc>
              <a:spcBef>
                <a:spcPts val="600"/>
              </a:spcBef>
              <a:buFont typeface="Arial" panose="020B0604020202020204" pitchFamily="34" charset="0"/>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endParaRPr lang="en-US" dirty="0"/>
          </a:p>
        </p:txBody>
      </p:sp>
      <p:sp>
        <p:nvSpPr>
          <p:cNvPr id="37" name="Text Placeholder 2"/>
          <p:cNvSpPr>
            <a:spLocks noGrp="1"/>
          </p:cNvSpPr>
          <p:nvPr>
            <p:ph type="body" sz="quarter" idx="34" hasCustomPrompt="1"/>
          </p:nvPr>
        </p:nvSpPr>
        <p:spPr>
          <a:xfrm>
            <a:off x="1610549" y="2348828"/>
            <a:ext cx="2215692" cy="238273"/>
          </a:xfrm>
          <a:prstGeom prst="rect">
            <a:avLst/>
          </a:prstGeom>
        </p:spPr>
        <p:txBody>
          <a:bodyPr lIns="0" tIns="0" rIns="0" bIns="0">
            <a:noAutofit/>
          </a:bodyPr>
          <a:lstStyle>
            <a:lvl1pPr marL="0" indent="0" algn="r">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8" name="Text Placeholder 8"/>
          <p:cNvSpPr>
            <a:spLocks noGrp="1"/>
          </p:cNvSpPr>
          <p:nvPr>
            <p:ph type="body" sz="quarter" idx="35" hasCustomPrompt="1"/>
          </p:nvPr>
        </p:nvSpPr>
        <p:spPr>
          <a:xfrm>
            <a:off x="1611114" y="2651390"/>
            <a:ext cx="2214562" cy="562013"/>
          </a:xfrm>
          <a:prstGeom prst="rect">
            <a:avLst/>
          </a:prstGeom>
        </p:spPr>
        <p:txBody>
          <a:bodyPr lIns="0" tIns="0" rIns="0" bIns="0">
            <a:noAutofit/>
          </a:bodyPr>
          <a:lstStyle>
            <a:lvl1pPr marL="0" indent="0" algn="r">
              <a:lnSpc>
                <a:spcPct val="100000"/>
              </a:lnSpc>
              <a:spcBef>
                <a:spcPts val="600"/>
              </a:spcBef>
              <a:buFont typeface="Arial" panose="020B0604020202020204" pitchFamily="34" charset="0"/>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endParaRPr lang="en-US" dirty="0"/>
          </a:p>
        </p:txBody>
      </p:sp>
      <p:sp>
        <p:nvSpPr>
          <p:cNvPr id="39" name="Text Placeholder 2"/>
          <p:cNvSpPr>
            <a:spLocks noGrp="1"/>
          </p:cNvSpPr>
          <p:nvPr>
            <p:ph type="body" sz="quarter" idx="36" hasCustomPrompt="1"/>
          </p:nvPr>
        </p:nvSpPr>
        <p:spPr>
          <a:xfrm>
            <a:off x="6316142" y="1273677"/>
            <a:ext cx="2215692"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40" name="Text Placeholder 8"/>
          <p:cNvSpPr>
            <a:spLocks noGrp="1"/>
          </p:cNvSpPr>
          <p:nvPr>
            <p:ph type="body" sz="quarter" idx="37" hasCustomPrompt="1"/>
          </p:nvPr>
        </p:nvSpPr>
        <p:spPr>
          <a:xfrm>
            <a:off x="6316707" y="1576239"/>
            <a:ext cx="2214562" cy="56201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endParaRPr lang="en-US" dirty="0"/>
          </a:p>
        </p:txBody>
      </p:sp>
      <p:sp>
        <p:nvSpPr>
          <p:cNvPr id="41" name="Text Placeholder 2"/>
          <p:cNvSpPr>
            <a:spLocks noGrp="1"/>
          </p:cNvSpPr>
          <p:nvPr>
            <p:ph type="body" sz="quarter" idx="38" hasCustomPrompt="1"/>
          </p:nvPr>
        </p:nvSpPr>
        <p:spPr>
          <a:xfrm>
            <a:off x="6315577" y="3449580"/>
            <a:ext cx="2215692"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42" name="Text Placeholder 8"/>
          <p:cNvSpPr>
            <a:spLocks noGrp="1"/>
          </p:cNvSpPr>
          <p:nvPr>
            <p:ph type="body" sz="quarter" idx="39" hasCustomPrompt="1"/>
          </p:nvPr>
        </p:nvSpPr>
        <p:spPr>
          <a:xfrm>
            <a:off x="6316142" y="3752142"/>
            <a:ext cx="2214562" cy="56201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endParaRPr lang="en-US" dirty="0"/>
          </a:p>
        </p:txBody>
      </p:sp>
      <p:sp>
        <p:nvSpPr>
          <p:cNvPr id="43" name="Text Placeholder 8"/>
          <p:cNvSpPr>
            <a:spLocks noGrp="1"/>
          </p:cNvSpPr>
          <p:nvPr>
            <p:ph type="body" sz="quarter" idx="40" hasCustomPrompt="1"/>
          </p:nvPr>
        </p:nvSpPr>
        <p:spPr>
          <a:xfrm>
            <a:off x="5215761" y="2520191"/>
            <a:ext cx="3314943" cy="562013"/>
          </a:xfrm>
          <a:prstGeom prst="rect">
            <a:avLst/>
          </a:prstGeom>
        </p:spPr>
        <p:txBody>
          <a:bodyPr lIns="0" tIns="0" rIns="0" bIns="0" anchor="ctr">
            <a:noAutofit/>
          </a:bodyPr>
          <a:lstStyle>
            <a:lvl1pPr marL="0" indent="0" algn="l">
              <a:lnSpc>
                <a:spcPct val="100000"/>
              </a:lnSpc>
              <a:spcBef>
                <a:spcPts val="600"/>
              </a:spcBef>
              <a:buFont typeface="Arial" panose="020B0604020202020204" pitchFamily="34" charset="0"/>
              <a:buNone/>
              <a:defRPr sz="1600" b="1">
                <a:solidFill>
                  <a:schemeClr val="accent3"/>
                </a:solidFill>
                <a:latin typeface="+mj-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add a title.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34" name="Text Placeholder 4"/>
          <p:cNvSpPr>
            <a:spLocks noGrp="1"/>
          </p:cNvSpPr>
          <p:nvPr>
            <p:ph type="body" sz="quarter" idx="27" hasCustomPrompt="1"/>
          </p:nvPr>
        </p:nvSpPr>
        <p:spPr>
          <a:xfrm>
            <a:off x="250825" y="735013"/>
            <a:ext cx="8642350" cy="215900"/>
          </a:xfrm>
          <a:prstGeom prst="rect">
            <a:avLst/>
          </a:prstGeom>
        </p:spPr>
        <p:txBody>
          <a:bodyPr lIns="0" tIns="0" rIns="0" bIns="0">
            <a:noAutofit/>
          </a:bodyPr>
          <a:lstStyle>
            <a:lvl1pPr marL="0" indent="0" algn="ctr">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46" name="Text Placeholder 23">
            <a:extLst>
              <a:ext uri="{FF2B5EF4-FFF2-40B4-BE49-F238E27FC236}">
                <a16:creationId xmlns:a16="http://schemas.microsoft.com/office/drawing/2014/main" id="{09D587F1-E1E7-C647-9B4B-6E08C61E6ECC}"/>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7" name="Text Placeholder 26">
            <a:extLst>
              <a:ext uri="{FF2B5EF4-FFF2-40B4-BE49-F238E27FC236}">
                <a16:creationId xmlns:a16="http://schemas.microsoft.com/office/drawing/2014/main" id="{A45694F8-AB2C-AD41-87A6-FEC5F4AAD733}"/>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8" name="Text Placeholder 26">
            <a:extLst>
              <a:ext uri="{FF2B5EF4-FFF2-40B4-BE49-F238E27FC236}">
                <a16:creationId xmlns:a16="http://schemas.microsoft.com/office/drawing/2014/main" id="{5A0424E5-95F0-DF42-852F-175D43AEA2C7}"/>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9" name="Text Placeholder 26">
            <a:extLst>
              <a:ext uri="{FF2B5EF4-FFF2-40B4-BE49-F238E27FC236}">
                <a16:creationId xmlns:a16="http://schemas.microsoft.com/office/drawing/2014/main" id="{9093777C-244E-784D-88C3-FCBB9A93EC6D}"/>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50" name="Text Placeholder 26">
            <a:extLst>
              <a:ext uri="{FF2B5EF4-FFF2-40B4-BE49-F238E27FC236}">
                <a16:creationId xmlns:a16="http://schemas.microsoft.com/office/drawing/2014/main" id="{4078BC5E-A411-124A-861D-0F43E95A3619}"/>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51" name="Text Placeholder 26">
            <a:extLst>
              <a:ext uri="{FF2B5EF4-FFF2-40B4-BE49-F238E27FC236}">
                <a16:creationId xmlns:a16="http://schemas.microsoft.com/office/drawing/2014/main" id="{0D2AC33F-A42B-E747-8CB8-0D3A37060CEB}"/>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52" name="Text Placeholder 26">
            <a:extLst>
              <a:ext uri="{FF2B5EF4-FFF2-40B4-BE49-F238E27FC236}">
                <a16:creationId xmlns:a16="http://schemas.microsoft.com/office/drawing/2014/main" id="{841638AF-CC61-5E40-B924-96C32541A273}"/>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29263025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in a row (10)">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2350" cy="713597"/>
          </a:xfrm>
          <a:prstGeom prst="rect">
            <a:avLst/>
          </a:prstGeom>
        </p:spPr>
        <p:txBody>
          <a:bodyPr vert="horz" lIns="0" tIns="0" rIns="0" bIns="0" rtlCol="0" anchor="t" anchorCtr="0">
            <a:noAutofit/>
          </a:bodyPr>
          <a:lstStyle>
            <a:lvl1pPr algn="ctr">
              <a:defRPr>
                <a:latin typeface="+mj-lt"/>
              </a:defRPr>
            </a:lvl1pPr>
          </a:lstStyle>
          <a:p>
            <a:r>
              <a:rPr lang="en-US" dirty="0"/>
              <a:t>Click to add a title</a:t>
            </a:r>
          </a:p>
        </p:txBody>
      </p:sp>
      <p:sp>
        <p:nvSpPr>
          <p:cNvPr id="28" name="Picture Placeholder 6"/>
          <p:cNvSpPr>
            <a:spLocks noGrp="1"/>
          </p:cNvSpPr>
          <p:nvPr>
            <p:ph type="pic" sz="quarter" idx="21" hasCustomPrompt="1"/>
          </p:nvPr>
        </p:nvSpPr>
        <p:spPr>
          <a:xfrm>
            <a:off x="4027997" y="2104232"/>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800">
                <a:solidFill>
                  <a:schemeClr val="bg2"/>
                </a:solidFill>
              </a:defRPr>
            </a:lvl1pPr>
          </a:lstStyle>
          <a:p>
            <a:r>
              <a:rPr lang="en-US" dirty="0"/>
              <a:t>Click on the icon to add a picture</a:t>
            </a:r>
          </a:p>
        </p:txBody>
      </p:sp>
      <p:sp>
        <p:nvSpPr>
          <p:cNvPr id="29" name="Text Placeholder 2"/>
          <p:cNvSpPr>
            <a:spLocks noGrp="1"/>
          </p:cNvSpPr>
          <p:nvPr>
            <p:ph type="body" sz="quarter" idx="22" hasCustomPrompt="1"/>
          </p:nvPr>
        </p:nvSpPr>
        <p:spPr>
          <a:xfrm>
            <a:off x="1508775" y="799989"/>
            <a:ext cx="2426908" cy="238273"/>
          </a:xfrm>
          <a:prstGeom prst="rect">
            <a:avLst/>
          </a:prstGeom>
        </p:spPr>
        <p:txBody>
          <a:bodyPr lIns="0" tIns="0" rIns="0" bIns="0">
            <a:noAutofit/>
          </a:bodyPr>
          <a:lstStyle>
            <a:lvl1pPr marL="0" indent="0" algn="r">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0" name="Text Placeholder 8"/>
          <p:cNvSpPr>
            <a:spLocks noGrp="1"/>
          </p:cNvSpPr>
          <p:nvPr>
            <p:ph type="body" sz="quarter" idx="23" hasCustomPrompt="1"/>
          </p:nvPr>
        </p:nvSpPr>
        <p:spPr>
          <a:xfrm>
            <a:off x="1509448" y="1102551"/>
            <a:ext cx="2425670" cy="352769"/>
          </a:xfrm>
          <a:prstGeom prst="rect">
            <a:avLst/>
          </a:prstGeom>
        </p:spPr>
        <p:txBody>
          <a:bodyPr lIns="0" tIns="0" rIns="0" bIns="0">
            <a:noAutofit/>
          </a:bodyPr>
          <a:lstStyle>
            <a:lvl1pPr marL="0" indent="0" algn="r">
              <a:lnSpc>
                <a:spcPct val="100000"/>
              </a:lnSpc>
              <a:spcBef>
                <a:spcPts val="600"/>
              </a:spcBef>
              <a:buFont typeface="Arial" panose="020B0604020202020204" pitchFamily="34" charset="0"/>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20" name="Picture Placeholder 6"/>
          <p:cNvSpPr>
            <a:spLocks noGrp="1"/>
          </p:cNvSpPr>
          <p:nvPr>
            <p:ph type="pic" sz="quarter" idx="28" hasCustomPrompt="1"/>
          </p:nvPr>
        </p:nvSpPr>
        <p:spPr>
          <a:xfrm>
            <a:off x="4027997" y="950913"/>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800">
                <a:solidFill>
                  <a:schemeClr val="bg2"/>
                </a:solidFill>
              </a:defRPr>
            </a:lvl1pPr>
          </a:lstStyle>
          <a:p>
            <a:r>
              <a:rPr lang="en-US" dirty="0"/>
              <a:t>Click on the icon to add a picture</a:t>
            </a:r>
          </a:p>
        </p:txBody>
      </p:sp>
      <p:sp>
        <p:nvSpPr>
          <p:cNvPr id="22" name="Picture Placeholder 6"/>
          <p:cNvSpPr>
            <a:spLocks noGrp="1"/>
          </p:cNvSpPr>
          <p:nvPr>
            <p:ph type="pic" sz="quarter" idx="30" hasCustomPrompt="1"/>
          </p:nvPr>
        </p:nvSpPr>
        <p:spPr>
          <a:xfrm>
            <a:off x="4033837" y="3257551"/>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800">
                <a:solidFill>
                  <a:schemeClr val="bg2"/>
                </a:solidFill>
              </a:defRPr>
            </a:lvl1pPr>
          </a:lstStyle>
          <a:p>
            <a:r>
              <a:rPr lang="en-US" dirty="0"/>
              <a:t>Click on the icon to add a picture</a:t>
            </a:r>
          </a:p>
        </p:txBody>
      </p:sp>
      <p:sp>
        <p:nvSpPr>
          <p:cNvPr id="43" name="Text Placeholder 8"/>
          <p:cNvSpPr>
            <a:spLocks noGrp="1"/>
          </p:cNvSpPr>
          <p:nvPr>
            <p:ph type="body" sz="quarter" idx="40" hasCustomPrompt="1"/>
          </p:nvPr>
        </p:nvSpPr>
        <p:spPr>
          <a:xfrm>
            <a:off x="5206735" y="799990"/>
            <a:ext cx="3314943" cy="655330"/>
          </a:xfrm>
          <a:prstGeom prst="rect">
            <a:avLst/>
          </a:prstGeom>
        </p:spPr>
        <p:txBody>
          <a:bodyPr lIns="0" tIns="0" rIns="0" bIns="0" anchor="ctr">
            <a:noAutofit/>
          </a:bodyPr>
          <a:lstStyle>
            <a:lvl1pPr marL="0" indent="0" algn="l">
              <a:lnSpc>
                <a:spcPct val="100000"/>
              </a:lnSpc>
              <a:spcBef>
                <a:spcPts val="600"/>
              </a:spcBef>
              <a:buFont typeface="Arial" panose="020B0604020202020204" pitchFamily="34" charset="0"/>
              <a:buNone/>
              <a:defRPr sz="1600" b="1">
                <a:solidFill>
                  <a:schemeClr val="accent3"/>
                </a:solidFill>
                <a:latin typeface="+mj-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add a title.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26" name="Picture Placeholder 6"/>
          <p:cNvSpPr>
            <a:spLocks noGrp="1"/>
          </p:cNvSpPr>
          <p:nvPr>
            <p:ph type="pic" sz="quarter" idx="41" hasCustomPrompt="1"/>
          </p:nvPr>
        </p:nvSpPr>
        <p:spPr>
          <a:xfrm>
            <a:off x="2995726" y="1543253"/>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800">
                <a:solidFill>
                  <a:schemeClr val="bg2"/>
                </a:solidFill>
              </a:defRPr>
            </a:lvl1pPr>
          </a:lstStyle>
          <a:p>
            <a:r>
              <a:rPr lang="en-US" dirty="0"/>
              <a:t>Click on the icon to add a picture</a:t>
            </a:r>
          </a:p>
        </p:txBody>
      </p:sp>
      <p:sp>
        <p:nvSpPr>
          <p:cNvPr id="31" name="Picture Placeholder 6"/>
          <p:cNvSpPr>
            <a:spLocks noGrp="1"/>
          </p:cNvSpPr>
          <p:nvPr>
            <p:ph type="pic" sz="quarter" idx="42" hasCustomPrompt="1"/>
          </p:nvPr>
        </p:nvSpPr>
        <p:spPr>
          <a:xfrm>
            <a:off x="5060268" y="1543253"/>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800">
                <a:solidFill>
                  <a:schemeClr val="bg2"/>
                </a:solidFill>
              </a:defRPr>
            </a:lvl1pPr>
          </a:lstStyle>
          <a:p>
            <a:r>
              <a:rPr lang="en-US" dirty="0"/>
              <a:t>Click on the icon to add a picture</a:t>
            </a:r>
          </a:p>
        </p:txBody>
      </p:sp>
      <p:sp>
        <p:nvSpPr>
          <p:cNvPr id="32" name="Picture Placeholder 6"/>
          <p:cNvSpPr>
            <a:spLocks noGrp="1"/>
          </p:cNvSpPr>
          <p:nvPr>
            <p:ph type="pic" sz="quarter" idx="43" hasCustomPrompt="1"/>
          </p:nvPr>
        </p:nvSpPr>
        <p:spPr>
          <a:xfrm>
            <a:off x="2988096" y="2709098"/>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800">
                <a:solidFill>
                  <a:schemeClr val="bg2"/>
                </a:solidFill>
              </a:defRPr>
            </a:lvl1pPr>
          </a:lstStyle>
          <a:p>
            <a:r>
              <a:rPr lang="en-US" dirty="0"/>
              <a:t>Click on the icon to add a picture</a:t>
            </a:r>
          </a:p>
        </p:txBody>
      </p:sp>
      <p:sp>
        <p:nvSpPr>
          <p:cNvPr id="33" name="Picture Placeholder 6"/>
          <p:cNvSpPr>
            <a:spLocks noGrp="1"/>
          </p:cNvSpPr>
          <p:nvPr>
            <p:ph type="pic" sz="quarter" idx="44" hasCustomPrompt="1"/>
          </p:nvPr>
        </p:nvSpPr>
        <p:spPr>
          <a:xfrm>
            <a:off x="5052638" y="2709098"/>
            <a:ext cx="1076325" cy="1077912"/>
          </a:xfrm>
          <a:prstGeom prst="ellipse">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800">
                <a:solidFill>
                  <a:schemeClr val="bg2"/>
                </a:solidFill>
              </a:defRPr>
            </a:lvl1pPr>
          </a:lstStyle>
          <a:p>
            <a:r>
              <a:rPr lang="en-US" dirty="0"/>
              <a:t>Click on the icon to add a picture</a:t>
            </a:r>
          </a:p>
        </p:txBody>
      </p:sp>
      <p:sp>
        <p:nvSpPr>
          <p:cNvPr id="35" name="Text Placeholder 2"/>
          <p:cNvSpPr>
            <a:spLocks noGrp="1"/>
          </p:cNvSpPr>
          <p:nvPr>
            <p:ph type="body" sz="quarter" idx="45" hasCustomPrompt="1"/>
          </p:nvPr>
        </p:nvSpPr>
        <p:spPr>
          <a:xfrm>
            <a:off x="452413" y="1756435"/>
            <a:ext cx="2426908" cy="238273"/>
          </a:xfrm>
          <a:prstGeom prst="rect">
            <a:avLst/>
          </a:prstGeom>
        </p:spPr>
        <p:txBody>
          <a:bodyPr lIns="0" tIns="0" rIns="0" bIns="0">
            <a:noAutofit/>
          </a:bodyPr>
          <a:lstStyle>
            <a:lvl1pPr marL="0" indent="0" algn="r">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44" name="Text Placeholder 8"/>
          <p:cNvSpPr>
            <a:spLocks noGrp="1"/>
          </p:cNvSpPr>
          <p:nvPr>
            <p:ph type="body" sz="quarter" idx="46" hasCustomPrompt="1"/>
          </p:nvPr>
        </p:nvSpPr>
        <p:spPr>
          <a:xfrm>
            <a:off x="453086" y="2058997"/>
            <a:ext cx="2425670" cy="352769"/>
          </a:xfrm>
          <a:prstGeom prst="rect">
            <a:avLst/>
          </a:prstGeom>
        </p:spPr>
        <p:txBody>
          <a:bodyPr lIns="0" tIns="0" rIns="0" bIns="0">
            <a:noAutofit/>
          </a:bodyPr>
          <a:lstStyle>
            <a:lvl1pPr marL="0" indent="0" algn="r">
              <a:lnSpc>
                <a:spcPct val="100000"/>
              </a:lnSpc>
              <a:spcBef>
                <a:spcPts val="600"/>
              </a:spcBef>
              <a:buFont typeface="Arial" panose="020B0604020202020204" pitchFamily="34" charset="0"/>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45" name="Text Placeholder 2"/>
          <p:cNvSpPr>
            <a:spLocks noGrp="1"/>
          </p:cNvSpPr>
          <p:nvPr>
            <p:ph type="body" sz="quarter" idx="47" hasCustomPrompt="1"/>
          </p:nvPr>
        </p:nvSpPr>
        <p:spPr>
          <a:xfrm>
            <a:off x="452413" y="2892998"/>
            <a:ext cx="2426908" cy="238273"/>
          </a:xfrm>
          <a:prstGeom prst="rect">
            <a:avLst/>
          </a:prstGeom>
        </p:spPr>
        <p:txBody>
          <a:bodyPr lIns="0" tIns="0" rIns="0" bIns="0">
            <a:noAutofit/>
          </a:bodyPr>
          <a:lstStyle>
            <a:lvl1pPr marL="0" indent="0" algn="r">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46" name="Text Placeholder 8"/>
          <p:cNvSpPr>
            <a:spLocks noGrp="1"/>
          </p:cNvSpPr>
          <p:nvPr>
            <p:ph type="body" sz="quarter" idx="48" hasCustomPrompt="1"/>
          </p:nvPr>
        </p:nvSpPr>
        <p:spPr>
          <a:xfrm>
            <a:off x="453086" y="3195560"/>
            <a:ext cx="2425670" cy="352769"/>
          </a:xfrm>
          <a:prstGeom prst="rect">
            <a:avLst/>
          </a:prstGeom>
        </p:spPr>
        <p:txBody>
          <a:bodyPr lIns="0" tIns="0" rIns="0" bIns="0">
            <a:noAutofit/>
          </a:bodyPr>
          <a:lstStyle>
            <a:lvl1pPr marL="0" indent="0" algn="r">
              <a:lnSpc>
                <a:spcPct val="100000"/>
              </a:lnSpc>
              <a:spcBef>
                <a:spcPts val="600"/>
              </a:spcBef>
              <a:buFont typeface="Arial" panose="020B0604020202020204" pitchFamily="34" charset="0"/>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47" name="Text Placeholder 2"/>
          <p:cNvSpPr>
            <a:spLocks noGrp="1"/>
          </p:cNvSpPr>
          <p:nvPr>
            <p:ph type="body" sz="quarter" idx="49" hasCustomPrompt="1"/>
          </p:nvPr>
        </p:nvSpPr>
        <p:spPr>
          <a:xfrm>
            <a:off x="6251088" y="1759767"/>
            <a:ext cx="2426908"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48" name="Text Placeholder 8"/>
          <p:cNvSpPr>
            <a:spLocks noGrp="1"/>
          </p:cNvSpPr>
          <p:nvPr>
            <p:ph type="body" sz="quarter" idx="50" hasCustomPrompt="1"/>
          </p:nvPr>
        </p:nvSpPr>
        <p:spPr>
          <a:xfrm>
            <a:off x="6251761" y="2062329"/>
            <a:ext cx="242567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49" name="Text Placeholder 2"/>
          <p:cNvSpPr>
            <a:spLocks noGrp="1"/>
          </p:cNvSpPr>
          <p:nvPr>
            <p:ph type="body" sz="quarter" idx="51" hasCustomPrompt="1"/>
          </p:nvPr>
        </p:nvSpPr>
        <p:spPr>
          <a:xfrm>
            <a:off x="6251088" y="2896330"/>
            <a:ext cx="2426908"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50" name="Text Placeholder 8"/>
          <p:cNvSpPr>
            <a:spLocks noGrp="1"/>
          </p:cNvSpPr>
          <p:nvPr>
            <p:ph type="body" sz="quarter" idx="52" hasCustomPrompt="1"/>
          </p:nvPr>
        </p:nvSpPr>
        <p:spPr>
          <a:xfrm>
            <a:off x="6251761" y="3198892"/>
            <a:ext cx="242567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51" name="Text Placeholder 2"/>
          <p:cNvSpPr>
            <a:spLocks noGrp="1"/>
          </p:cNvSpPr>
          <p:nvPr>
            <p:ph type="body" sz="quarter" idx="53" hasCustomPrompt="1"/>
          </p:nvPr>
        </p:nvSpPr>
        <p:spPr>
          <a:xfrm>
            <a:off x="5206735" y="3896032"/>
            <a:ext cx="2426908"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bg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Title</a:t>
            </a:r>
          </a:p>
        </p:txBody>
      </p:sp>
      <p:sp>
        <p:nvSpPr>
          <p:cNvPr id="52" name="Text Placeholder 8"/>
          <p:cNvSpPr>
            <a:spLocks noGrp="1"/>
          </p:cNvSpPr>
          <p:nvPr>
            <p:ph type="body" sz="quarter" idx="54" hasCustomPrompt="1"/>
          </p:nvPr>
        </p:nvSpPr>
        <p:spPr>
          <a:xfrm>
            <a:off x="5207408" y="4198594"/>
            <a:ext cx="242567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20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GB" dirty="0"/>
              <a:t>Click to start texting</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54" name="Text Placeholder 8"/>
          <p:cNvSpPr>
            <a:spLocks noGrp="1"/>
          </p:cNvSpPr>
          <p:nvPr>
            <p:ph type="body" sz="quarter" idx="55" hasCustomPrompt="1"/>
          </p:nvPr>
        </p:nvSpPr>
        <p:spPr>
          <a:xfrm>
            <a:off x="620175" y="3989926"/>
            <a:ext cx="3314943" cy="562013"/>
          </a:xfrm>
          <a:prstGeom prst="rect">
            <a:avLst/>
          </a:prstGeom>
        </p:spPr>
        <p:txBody>
          <a:bodyPr lIns="0" tIns="0" rIns="0" bIns="0" anchor="ctr">
            <a:noAutofit/>
          </a:bodyPr>
          <a:lstStyle>
            <a:lvl1pPr marL="0" indent="0" algn="r">
              <a:lnSpc>
                <a:spcPct val="100000"/>
              </a:lnSpc>
              <a:spcBef>
                <a:spcPts val="600"/>
              </a:spcBef>
              <a:buFont typeface="Arial" panose="020B0604020202020204" pitchFamily="34" charset="0"/>
              <a:buNone/>
              <a:defRPr sz="1600" b="1">
                <a:solidFill>
                  <a:schemeClr val="accent3"/>
                </a:solidFill>
                <a:latin typeface="+mj-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add a title.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p>
        </p:txBody>
      </p:sp>
      <p:sp>
        <p:nvSpPr>
          <p:cNvPr id="42" name="Text Placeholder 23">
            <a:extLst>
              <a:ext uri="{FF2B5EF4-FFF2-40B4-BE49-F238E27FC236}">
                <a16:creationId xmlns:a16="http://schemas.microsoft.com/office/drawing/2014/main" id="{4E04C142-9E06-C349-8A50-C8A90B7208E4}"/>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53" name="Text Placeholder 26">
            <a:extLst>
              <a:ext uri="{FF2B5EF4-FFF2-40B4-BE49-F238E27FC236}">
                <a16:creationId xmlns:a16="http://schemas.microsoft.com/office/drawing/2014/main" id="{DA9E6CC6-EBF8-2745-8138-3E570500125D}"/>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55" name="Text Placeholder 26">
            <a:extLst>
              <a:ext uri="{FF2B5EF4-FFF2-40B4-BE49-F238E27FC236}">
                <a16:creationId xmlns:a16="http://schemas.microsoft.com/office/drawing/2014/main" id="{120CAEF0-477D-E74B-97F2-82AB739563AF}"/>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56" name="Text Placeholder 26">
            <a:extLst>
              <a:ext uri="{FF2B5EF4-FFF2-40B4-BE49-F238E27FC236}">
                <a16:creationId xmlns:a16="http://schemas.microsoft.com/office/drawing/2014/main" id="{06FBB73C-E388-4C4B-B4AE-AD59A3BD3217}"/>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57" name="Text Placeholder 26">
            <a:extLst>
              <a:ext uri="{FF2B5EF4-FFF2-40B4-BE49-F238E27FC236}">
                <a16:creationId xmlns:a16="http://schemas.microsoft.com/office/drawing/2014/main" id="{28F09A35-065E-4942-B71A-4216F578028C}"/>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58" name="Text Placeholder 26">
            <a:extLst>
              <a:ext uri="{FF2B5EF4-FFF2-40B4-BE49-F238E27FC236}">
                <a16:creationId xmlns:a16="http://schemas.microsoft.com/office/drawing/2014/main" id="{8A5160EB-5AF9-AC4C-B053-615DF3688526}"/>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59" name="Text Placeholder 26">
            <a:extLst>
              <a:ext uri="{FF2B5EF4-FFF2-40B4-BE49-F238E27FC236}">
                <a16:creationId xmlns:a16="http://schemas.microsoft.com/office/drawing/2014/main" id="{1779DD97-9F0D-BF4E-AC6B-91C11F17E301}"/>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29964248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eatures list (1)">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C1890D2-72A1-344B-AAD7-DB97141FE495}"/>
              </a:ext>
            </a:extLst>
          </p:cNvPr>
          <p:cNvSpPr>
            <a:spLocks noGrp="1"/>
          </p:cNvSpPr>
          <p:nvPr>
            <p:ph type="body" idx="1" hasCustomPrompt="1"/>
          </p:nvPr>
        </p:nvSpPr>
        <p:spPr>
          <a:xfrm>
            <a:off x="250825" y="950913"/>
            <a:ext cx="2520000" cy="251827"/>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7" name="Title Placeholder 1">
            <a:extLst>
              <a:ext uri="{FF2B5EF4-FFF2-40B4-BE49-F238E27FC236}">
                <a16:creationId xmlns:a16="http://schemas.microsoft.com/office/drawing/2014/main" id="{8D8D52C8-8B0E-F747-A256-58B626C9C703}"/>
              </a:ext>
            </a:extLst>
          </p:cNvPr>
          <p:cNvSpPr>
            <a:spLocks noGrp="1"/>
          </p:cNvSpPr>
          <p:nvPr>
            <p:ph type="title" hasCustomPrompt="1"/>
          </p:nvPr>
        </p:nvSpPr>
        <p:spPr>
          <a:xfrm>
            <a:off x="250825" y="237317"/>
            <a:ext cx="8642350" cy="497696"/>
          </a:xfrm>
          <a:prstGeom prst="rect">
            <a:avLst/>
          </a:prstGeom>
        </p:spPr>
        <p:txBody>
          <a:bodyPr vert="horz" lIns="0" tIns="0" rIns="0" bIns="0" rtlCol="0" anchor="t" anchorCtr="0">
            <a:noAutofit/>
          </a:bodyPr>
          <a:lstStyle>
            <a:lvl1pPr algn="l">
              <a:defRPr>
                <a:latin typeface="+mj-lt"/>
              </a:defRPr>
            </a:lvl1pPr>
          </a:lstStyle>
          <a:p>
            <a:r>
              <a:rPr lang="en-US" dirty="0"/>
              <a:t>A key-features slide. Click to add a title</a:t>
            </a:r>
          </a:p>
        </p:txBody>
      </p:sp>
      <p:sp>
        <p:nvSpPr>
          <p:cNvPr id="19" name="Picture Placeholder 6"/>
          <p:cNvSpPr>
            <a:spLocks noGrp="1"/>
          </p:cNvSpPr>
          <p:nvPr>
            <p:ph type="pic" sz="quarter" idx="21" hasCustomPrompt="1"/>
          </p:nvPr>
        </p:nvSpPr>
        <p:spPr>
          <a:xfrm>
            <a:off x="2952000" y="950912"/>
            <a:ext cx="3240000" cy="3487175"/>
          </a:xfrm>
          <a:prstGeom prst="rect">
            <a:avLst/>
          </a:prstGeom>
          <a:solidFill>
            <a:schemeClr val="bg1">
              <a:lumMod val="95000"/>
            </a:schemeClr>
          </a:solidFill>
        </p:spPr>
        <p:txBody>
          <a:bodyPr lIns="0" tIns="0" rIns="0" bIns="0" anchor="ctr">
            <a:noAutofit/>
          </a:bodyPr>
          <a:lstStyle>
            <a:lvl1pPr marL="0" indent="0" algn="ctr">
              <a:lnSpc>
                <a:spcPct val="100000"/>
              </a:lnSpc>
              <a:spcBef>
                <a:spcPts val="0"/>
              </a:spcBef>
              <a:buFont typeface="Arial" panose="020B0604020202020204" pitchFamily="34" charset="0"/>
              <a:buNone/>
              <a:defRPr sz="1000">
                <a:solidFill>
                  <a:schemeClr val="bg2"/>
                </a:solidFill>
              </a:defRPr>
            </a:lvl1pPr>
          </a:lstStyle>
          <a:p>
            <a:r>
              <a:rPr lang="en-US" dirty="0"/>
              <a:t>Click on the icon to add a picture</a:t>
            </a:r>
          </a:p>
        </p:txBody>
      </p:sp>
      <p:sp>
        <p:nvSpPr>
          <p:cNvPr id="20" name="Text Placeholder 2">
            <a:extLst>
              <a:ext uri="{FF2B5EF4-FFF2-40B4-BE49-F238E27FC236}">
                <a16:creationId xmlns:a16="http://schemas.microsoft.com/office/drawing/2014/main" id="{FC1890D2-72A1-344B-AAD7-DB97141FE495}"/>
              </a:ext>
            </a:extLst>
          </p:cNvPr>
          <p:cNvSpPr>
            <a:spLocks noGrp="1"/>
          </p:cNvSpPr>
          <p:nvPr>
            <p:ph type="body" idx="22" hasCustomPrompt="1"/>
          </p:nvPr>
        </p:nvSpPr>
        <p:spPr>
          <a:xfrm>
            <a:off x="250825" y="1844625"/>
            <a:ext cx="2520000" cy="262413"/>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22" name="Text Placeholder 2">
            <a:extLst>
              <a:ext uri="{FF2B5EF4-FFF2-40B4-BE49-F238E27FC236}">
                <a16:creationId xmlns:a16="http://schemas.microsoft.com/office/drawing/2014/main" id="{FC1890D2-72A1-344B-AAD7-DB97141FE495}"/>
              </a:ext>
            </a:extLst>
          </p:cNvPr>
          <p:cNvSpPr>
            <a:spLocks noGrp="1"/>
          </p:cNvSpPr>
          <p:nvPr>
            <p:ph type="body" idx="23" hasCustomPrompt="1"/>
          </p:nvPr>
        </p:nvSpPr>
        <p:spPr>
          <a:xfrm>
            <a:off x="250825" y="2733149"/>
            <a:ext cx="2520000" cy="262413"/>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24" name="Text Placeholder 2">
            <a:extLst>
              <a:ext uri="{FF2B5EF4-FFF2-40B4-BE49-F238E27FC236}">
                <a16:creationId xmlns:a16="http://schemas.microsoft.com/office/drawing/2014/main" id="{FC1890D2-72A1-344B-AAD7-DB97141FE495}"/>
              </a:ext>
            </a:extLst>
          </p:cNvPr>
          <p:cNvSpPr>
            <a:spLocks noGrp="1"/>
          </p:cNvSpPr>
          <p:nvPr>
            <p:ph type="body" idx="24" hasCustomPrompt="1"/>
          </p:nvPr>
        </p:nvSpPr>
        <p:spPr>
          <a:xfrm>
            <a:off x="250825" y="3618035"/>
            <a:ext cx="2520000" cy="262413"/>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39" name="Text Placeholder 23">
            <a:extLst>
              <a:ext uri="{FF2B5EF4-FFF2-40B4-BE49-F238E27FC236}">
                <a16:creationId xmlns:a16="http://schemas.microsoft.com/office/drawing/2014/main" id="{5F2DD223-6DD9-C049-AF4E-B4B2A75F3D95}"/>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0" name="Text Placeholder 26">
            <a:extLst>
              <a:ext uri="{FF2B5EF4-FFF2-40B4-BE49-F238E27FC236}">
                <a16:creationId xmlns:a16="http://schemas.microsoft.com/office/drawing/2014/main" id="{4CCEDB81-91D6-8C4B-B493-790653448E4F}"/>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1" name="Text Placeholder 26">
            <a:extLst>
              <a:ext uri="{FF2B5EF4-FFF2-40B4-BE49-F238E27FC236}">
                <a16:creationId xmlns:a16="http://schemas.microsoft.com/office/drawing/2014/main" id="{CB7C425D-7A75-464E-8127-51832971B27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2" name="Text Placeholder 26">
            <a:extLst>
              <a:ext uri="{FF2B5EF4-FFF2-40B4-BE49-F238E27FC236}">
                <a16:creationId xmlns:a16="http://schemas.microsoft.com/office/drawing/2014/main" id="{5C5C2D07-D9F2-314D-B2E2-D1511C53E045}"/>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43" name="Text Placeholder 26">
            <a:extLst>
              <a:ext uri="{FF2B5EF4-FFF2-40B4-BE49-F238E27FC236}">
                <a16:creationId xmlns:a16="http://schemas.microsoft.com/office/drawing/2014/main" id="{797219EA-DE71-2D42-9561-2CBAA6242E27}"/>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44" name="Text Placeholder 26">
            <a:extLst>
              <a:ext uri="{FF2B5EF4-FFF2-40B4-BE49-F238E27FC236}">
                <a16:creationId xmlns:a16="http://schemas.microsoft.com/office/drawing/2014/main" id="{C498E443-7708-7047-ADE9-991A2334A840}"/>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45" name="Text Placeholder 26">
            <a:extLst>
              <a:ext uri="{FF2B5EF4-FFF2-40B4-BE49-F238E27FC236}">
                <a16:creationId xmlns:a16="http://schemas.microsoft.com/office/drawing/2014/main" id="{25155249-FD53-6041-AC6B-91ED9AD0492C}"/>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3" name="Text Placeholder 2">
            <a:extLst>
              <a:ext uri="{FF2B5EF4-FFF2-40B4-BE49-F238E27FC236}">
                <a16:creationId xmlns:a16="http://schemas.microsoft.com/office/drawing/2014/main" id="{1847B4D2-8A92-43DE-8278-47B66EF34962}"/>
              </a:ext>
            </a:extLst>
          </p:cNvPr>
          <p:cNvSpPr>
            <a:spLocks noGrp="1"/>
          </p:cNvSpPr>
          <p:nvPr>
            <p:ph type="body" sz="quarter" idx="29" hasCustomPrompt="1"/>
          </p:nvPr>
        </p:nvSpPr>
        <p:spPr>
          <a:xfrm>
            <a:off x="250825" y="1279525"/>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dirty="0"/>
              <a:t>Click to add a short description</a:t>
            </a:r>
          </a:p>
        </p:txBody>
      </p:sp>
      <p:sp>
        <p:nvSpPr>
          <p:cNvPr id="25" name="Text Placeholder 2">
            <a:extLst>
              <a:ext uri="{FF2B5EF4-FFF2-40B4-BE49-F238E27FC236}">
                <a16:creationId xmlns:a16="http://schemas.microsoft.com/office/drawing/2014/main" id="{258A76E5-5E60-494B-9E30-02F6C4EC9FDE}"/>
              </a:ext>
            </a:extLst>
          </p:cNvPr>
          <p:cNvSpPr>
            <a:spLocks noGrp="1"/>
          </p:cNvSpPr>
          <p:nvPr>
            <p:ph type="body" sz="quarter" idx="30" hasCustomPrompt="1"/>
          </p:nvPr>
        </p:nvSpPr>
        <p:spPr>
          <a:xfrm>
            <a:off x="250825" y="2175936"/>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dirty="0"/>
              <a:t>Click to add a short description</a:t>
            </a:r>
          </a:p>
        </p:txBody>
      </p:sp>
      <p:sp>
        <p:nvSpPr>
          <p:cNvPr id="26" name="Text Placeholder 2">
            <a:extLst>
              <a:ext uri="{FF2B5EF4-FFF2-40B4-BE49-F238E27FC236}">
                <a16:creationId xmlns:a16="http://schemas.microsoft.com/office/drawing/2014/main" id="{83FC5A8A-0D65-47D6-9C21-EDFFAB1B0CAA}"/>
              </a:ext>
            </a:extLst>
          </p:cNvPr>
          <p:cNvSpPr>
            <a:spLocks noGrp="1"/>
          </p:cNvSpPr>
          <p:nvPr>
            <p:ph type="body" sz="quarter" idx="31" hasCustomPrompt="1"/>
          </p:nvPr>
        </p:nvSpPr>
        <p:spPr>
          <a:xfrm>
            <a:off x="250825" y="3062205"/>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dirty="0"/>
              <a:t>Click to add a short description</a:t>
            </a:r>
          </a:p>
        </p:txBody>
      </p:sp>
      <p:sp>
        <p:nvSpPr>
          <p:cNvPr id="27" name="Text Placeholder 2">
            <a:extLst>
              <a:ext uri="{FF2B5EF4-FFF2-40B4-BE49-F238E27FC236}">
                <a16:creationId xmlns:a16="http://schemas.microsoft.com/office/drawing/2014/main" id="{B465279E-AD7C-4BB4-8D18-969D46707DE2}"/>
              </a:ext>
            </a:extLst>
          </p:cNvPr>
          <p:cNvSpPr>
            <a:spLocks noGrp="1"/>
          </p:cNvSpPr>
          <p:nvPr>
            <p:ph type="body" sz="quarter" idx="32" hasCustomPrompt="1"/>
          </p:nvPr>
        </p:nvSpPr>
        <p:spPr>
          <a:xfrm>
            <a:off x="250825" y="3949790"/>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dirty="0"/>
              <a:t>Click to add a short description</a:t>
            </a:r>
          </a:p>
        </p:txBody>
      </p:sp>
      <p:cxnSp>
        <p:nvCxnSpPr>
          <p:cNvPr id="5" name="Straight Connector 4">
            <a:extLst>
              <a:ext uri="{FF2B5EF4-FFF2-40B4-BE49-F238E27FC236}">
                <a16:creationId xmlns:a16="http://schemas.microsoft.com/office/drawing/2014/main" id="{E71884C5-D2C1-4A98-A9A7-1A761DC805F6}"/>
              </a:ext>
            </a:extLst>
          </p:cNvPr>
          <p:cNvCxnSpPr/>
          <p:nvPr userDrawn="1"/>
        </p:nvCxnSpPr>
        <p:spPr>
          <a:xfrm>
            <a:off x="250825" y="1767840"/>
            <a:ext cx="252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0C43DF4-06ED-4C3F-87F3-1794985FB38E}"/>
              </a:ext>
            </a:extLst>
          </p:cNvPr>
          <p:cNvCxnSpPr/>
          <p:nvPr userDrawn="1"/>
        </p:nvCxnSpPr>
        <p:spPr>
          <a:xfrm>
            <a:off x="250825" y="2670347"/>
            <a:ext cx="252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4649706-1EF8-4DBB-981A-568B06111219}"/>
              </a:ext>
            </a:extLst>
          </p:cNvPr>
          <p:cNvCxnSpPr/>
          <p:nvPr userDrawn="1"/>
        </p:nvCxnSpPr>
        <p:spPr>
          <a:xfrm>
            <a:off x="250825" y="3556915"/>
            <a:ext cx="252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Text Placeholder 2">
            <a:extLst>
              <a:ext uri="{FF2B5EF4-FFF2-40B4-BE49-F238E27FC236}">
                <a16:creationId xmlns:a16="http://schemas.microsoft.com/office/drawing/2014/main" id="{09D260B6-A6D0-45AA-B17A-0C0FB5BFD310}"/>
              </a:ext>
            </a:extLst>
          </p:cNvPr>
          <p:cNvSpPr>
            <a:spLocks noGrp="1"/>
          </p:cNvSpPr>
          <p:nvPr>
            <p:ph type="body" idx="33" hasCustomPrompt="1"/>
          </p:nvPr>
        </p:nvSpPr>
        <p:spPr>
          <a:xfrm>
            <a:off x="6373175" y="950913"/>
            <a:ext cx="2520000" cy="251827"/>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35" name="Text Placeholder 2">
            <a:extLst>
              <a:ext uri="{FF2B5EF4-FFF2-40B4-BE49-F238E27FC236}">
                <a16:creationId xmlns:a16="http://schemas.microsoft.com/office/drawing/2014/main" id="{85EABAB2-694B-4A1B-8745-2C53052C0C7B}"/>
              </a:ext>
            </a:extLst>
          </p:cNvPr>
          <p:cNvSpPr>
            <a:spLocks noGrp="1"/>
          </p:cNvSpPr>
          <p:nvPr>
            <p:ph type="body" idx="34" hasCustomPrompt="1"/>
          </p:nvPr>
        </p:nvSpPr>
        <p:spPr>
          <a:xfrm>
            <a:off x="6373175" y="1844625"/>
            <a:ext cx="2520000" cy="262413"/>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36" name="Text Placeholder 2">
            <a:extLst>
              <a:ext uri="{FF2B5EF4-FFF2-40B4-BE49-F238E27FC236}">
                <a16:creationId xmlns:a16="http://schemas.microsoft.com/office/drawing/2014/main" id="{DF18AFD0-1E72-4AB9-BA4F-2252BDA5AC7B}"/>
              </a:ext>
            </a:extLst>
          </p:cNvPr>
          <p:cNvSpPr>
            <a:spLocks noGrp="1"/>
          </p:cNvSpPr>
          <p:nvPr>
            <p:ph type="body" idx="35" hasCustomPrompt="1"/>
          </p:nvPr>
        </p:nvSpPr>
        <p:spPr>
          <a:xfrm>
            <a:off x="6373175" y="2733149"/>
            <a:ext cx="2520000" cy="262413"/>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37" name="Text Placeholder 2">
            <a:extLst>
              <a:ext uri="{FF2B5EF4-FFF2-40B4-BE49-F238E27FC236}">
                <a16:creationId xmlns:a16="http://schemas.microsoft.com/office/drawing/2014/main" id="{D77D2231-12EE-4701-9182-7E97F4CC491A}"/>
              </a:ext>
            </a:extLst>
          </p:cNvPr>
          <p:cNvSpPr>
            <a:spLocks noGrp="1"/>
          </p:cNvSpPr>
          <p:nvPr>
            <p:ph type="body" idx="36" hasCustomPrompt="1"/>
          </p:nvPr>
        </p:nvSpPr>
        <p:spPr>
          <a:xfrm>
            <a:off x="6373175" y="3618035"/>
            <a:ext cx="2520000" cy="262413"/>
          </a:xfrm>
          <a:prstGeom prst="rect">
            <a:avLst/>
          </a:prstGeom>
        </p:spPr>
        <p:txBody>
          <a:bodyPr lIns="0" tIns="0" rIns="0" bIns="0" anchor="t" anchorCtr="0">
            <a:noAutofit/>
          </a:bodyPr>
          <a:lstStyle>
            <a:lvl1pPr marL="0" indent="0" algn="l">
              <a:lnSpc>
                <a:spcPct val="100000"/>
              </a:lnSpc>
              <a:spcBef>
                <a:spcPts val="0"/>
              </a:spcBef>
              <a:buFont typeface="Arial" panose="020B0604020202020204" pitchFamily="34" charset="0"/>
              <a:buNone/>
              <a:defRPr sz="1600" b="1" baseline="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a feature</a:t>
            </a:r>
          </a:p>
        </p:txBody>
      </p:sp>
      <p:sp>
        <p:nvSpPr>
          <p:cNvPr id="38" name="Text Placeholder 2">
            <a:extLst>
              <a:ext uri="{FF2B5EF4-FFF2-40B4-BE49-F238E27FC236}">
                <a16:creationId xmlns:a16="http://schemas.microsoft.com/office/drawing/2014/main" id="{3B382F83-9C12-4C74-B976-58AA4B1EA437}"/>
              </a:ext>
            </a:extLst>
          </p:cNvPr>
          <p:cNvSpPr>
            <a:spLocks noGrp="1"/>
          </p:cNvSpPr>
          <p:nvPr>
            <p:ph type="body" sz="quarter" idx="37" hasCustomPrompt="1"/>
          </p:nvPr>
        </p:nvSpPr>
        <p:spPr>
          <a:xfrm>
            <a:off x="6373175" y="1279525"/>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dirty="0"/>
              <a:t>Click to add a short description</a:t>
            </a:r>
          </a:p>
        </p:txBody>
      </p:sp>
      <p:sp>
        <p:nvSpPr>
          <p:cNvPr id="46" name="Text Placeholder 2">
            <a:extLst>
              <a:ext uri="{FF2B5EF4-FFF2-40B4-BE49-F238E27FC236}">
                <a16:creationId xmlns:a16="http://schemas.microsoft.com/office/drawing/2014/main" id="{6944E608-40E3-4B7E-BA61-A4C76D243B56}"/>
              </a:ext>
            </a:extLst>
          </p:cNvPr>
          <p:cNvSpPr>
            <a:spLocks noGrp="1"/>
          </p:cNvSpPr>
          <p:nvPr>
            <p:ph type="body" sz="quarter" idx="38" hasCustomPrompt="1"/>
          </p:nvPr>
        </p:nvSpPr>
        <p:spPr>
          <a:xfrm>
            <a:off x="6373175" y="2175936"/>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dirty="0"/>
              <a:t>Click to add a short description</a:t>
            </a:r>
          </a:p>
        </p:txBody>
      </p:sp>
      <p:sp>
        <p:nvSpPr>
          <p:cNvPr id="47" name="Text Placeholder 2">
            <a:extLst>
              <a:ext uri="{FF2B5EF4-FFF2-40B4-BE49-F238E27FC236}">
                <a16:creationId xmlns:a16="http://schemas.microsoft.com/office/drawing/2014/main" id="{F8BB3C07-FC31-4DAD-B886-BAFAF4E34554}"/>
              </a:ext>
            </a:extLst>
          </p:cNvPr>
          <p:cNvSpPr>
            <a:spLocks noGrp="1"/>
          </p:cNvSpPr>
          <p:nvPr>
            <p:ph type="body" sz="quarter" idx="39" hasCustomPrompt="1"/>
          </p:nvPr>
        </p:nvSpPr>
        <p:spPr>
          <a:xfrm>
            <a:off x="6373175" y="3062205"/>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dirty="0"/>
              <a:t>Click to add a short description</a:t>
            </a:r>
          </a:p>
        </p:txBody>
      </p:sp>
      <p:sp>
        <p:nvSpPr>
          <p:cNvPr id="48" name="Text Placeholder 2">
            <a:extLst>
              <a:ext uri="{FF2B5EF4-FFF2-40B4-BE49-F238E27FC236}">
                <a16:creationId xmlns:a16="http://schemas.microsoft.com/office/drawing/2014/main" id="{2B065086-C04E-46F1-ABB5-FA0B9ADB99C8}"/>
              </a:ext>
            </a:extLst>
          </p:cNvPr>
          <p:cNvSpPr>
            <a:spLocks noGrp="1"/>
          </p:cNvSpPr>
          <p:nvPr>
            <p:ph type="body" sz="quarter" idx="40" hasCustomPrompt="1"/>
          </p:nvPr>
        </p:nvSpPr>
        <p:spPr>
          <a:xfrm>
            <a:off x="6373175" y="3949790"/>
            <a:ext cx="2520000" cy="488315"/>
          </a:xfrm>
          <a:prstGeom prst="rect">
            <a:avLst/>
          </a:prstGeom>
        </p:spPr>
        <p:txBody>
          <a:bodyPr lIns="0" tIns="0" rIns="0" bIns="0">
            <a:noAutofit/>
          </a:bodyPr>
          <a:lstStyle>
            <a:lvl1pPr marL="0" indent="0">
              <a:buNone/>
              <a:defRPr lang="en-US" sz="1050" smtClean="0">
                <a:solidFill>
                  <a:schemeClr val="bg2"/>
                </a:solidFill>
              </a:defRPr>
            </a:lvl1pPr>
            <a:lvl2pPr>
              <a:defRPr lang="en-US" sz="1200" smtClean="0">
                <a:solidFill>
                  <a:schemeClr val="bg2"/>
                </a:solidFill>
                <a:latin typeface="+mj-lt"/>
              </a:defRPr>
            </a:lvl2pPr>
            <a:lvl3pPr>
              <a:defRPr lang="en-US" sz="1200" smtClean="0">
                <a:solidFill>
                  <a:schemeClr val="bg2"/>
                </a:solidFill>
                <a:latin typeface="+mj-lt"/>
              </a:defRPr>
            </a:lvl3pPr>
            <a:lvl4pPr>
              <a:defRPr lang="en-US" smtClean="0">
                <a:solidFill>
                  <a:schemeClr val="bg2"/>
                </a:solidFill>
                <a:latin typeface="+mj-lt"/>
              </a:defRPr>
            </a:lvl4pPr>
            <a:lvl5pPr>
              <a:defRPr lang="en-US">
                <a:solidFill>
                  <a:schemeClr val="bg2"/>
                </a:solidFill>
                <a:latin typeface="+mj-lt"/>
              </a:defRPr>
            </a:lvl5pPr>
          </a:lstStyle>
          <a:p>
            <a:pPr marL="171450" marR="0" lvl="0" indent="-171450" fontAlgn="auto">
              <a:lnSpc>
                <a:spcPct val="100000"/>
              </a:lnSpc>
              <a:spcBef>
                <a:spcPts val="600"/>
              </a:spcBef>
              <a:spcAft>
                <a:spcPts val="0"/>
              </a:spcAft>
              <a:buClrTx/>
              <a:buSzTx/>
              <a:tabLst/>
            </a:pPr>
            <a:r>
              <a:rPr lang="en-US" dirty="0"/>
              <a:t>Click to add a short description</a:t>
            </a:r>
          </a:p>
        </p:txBody>
      </p:sp>
      <p:cxnSp>
        <p:nvCxnSpPr>
          <p:cNvPr id="49" name="Straight Connector 48">
            <a:extLst>
              <a:ext uri="{FF2B5EF4-FFF2-40B4-BE49-F238E27FC236}">
                <a16:creationId xmlns:a16="http://schemas.microsoft.com/office/drawing/2014/main" id="{73ACA3CE-11FE-48D9-8600-7B49FC66AD3C}"/>
              </a:ext>
            </a:extLst>
          </p:cNvPr>
          <p:cNvCxnSpPr/>
          <p:nvPr userDrawn="1"/>
        </p:nvCxnSpPr>
        <p:spPr>
          <a:xfrm>
            <a:off x="6373175" y="1767840"/>
            <a:ext cx="252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126CED1-A814-4FA8-A3A1-129DE85B740E}"/>
              </a:ext>
            </a:extLst>
          </p:cNvPr>
          <p:cNvCxnSpPr/>
          <p:nvPr userDrawn="1"/>
        </p:nvCxnSpPr>
        <p:spPr>
          <a:xfrm>
            <a:off x="6373175" y="2670347"/>
            <a:ext cx="252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3DE3491-F3A3-4721-851D-D4BE6B46820D}"/>
              </a:ext>
            </a:extLst>
          </p:cNvPr>
          <p:cNvCxnSpPr/>
          <p:nvPr userDrawn="1"/>
        </p:nvCxnSpPr>
        <p:spPr>
          <a:xfrm>
            <a:off x="6373175" y="3556915"/>
            <a:ext cx="252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6677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eatures list (3)">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2350" cy="497475"/>
          </a:xfrm>
          <a:prstGeom prst="rect">
            <a:avLst/>
          </a:prstGeom>
        </p:spPr>
        <p:txBody>
          <a:bodyPr vert="horz" lIns="0" tIns="0" rIns="0" bIns="0" rtlCol="0" anchor="t" anchorCtr="0">
            <a:noAutofit/>
          </a:bodyPr>
          <a:lstStyle>
            <a:lvl1pPr algn="l">
              <a:defRPr>
                <a:latin typeface="+mj-lt"/>
              </a:defRPr>
            </a:lvl1pPr>
          </a:lstStyle>
          <a:p>
            <a:r>
              <a:rPr lang="en-US" dirty="0"/>
              <a:t>A key-features slide. Click to add a title</a:t>
            </a:r>
          </a:p>
        </p:txBody>
      </p:sp>
      <p:sp>
        <p:nvSpPr>
          <p:cNvPr id="29" name="Text Placeholder 2"/>
          <p:cNvSpPr>
            <a:spLocks noGrp="1"/>
          </p:cNvSpPr>
          <p:nvPr>
            <p:ph type="body" sz="quarter" idx="22" hasCustomPrompt="1"/>
          </p:nvPr>
        </p:nvSpPr>
        <p:spPr>
          <a:xfrm>
            <a:off x="770269" y="865740"/>
            <a:ext cx="3636000"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30" name="Text Placeholder 8"/>
          <p:cNvSpPr>
            <a:spLocks noGrp="1"/>
          </p:cNvSpPr>
          <p:nvPr>
            <p:ph type="body" sz="quarter" idx="23" hasCustomPrompt="1"/>
          </p:nvPr>
        </p:nvSpPr>
        <p:spPr>
          <a:xfrm>
            <a:off x="770942" y="1141257"/>
            <a:ext cx="363600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3" name="Text Placeholder 2"/>
          <p:cNvSpPr>
            <a:spLocks noGrp="1"/>
          </p:cNvSpPr>
          <p:nvPr>
            <p:ph type="body" sz="quarter" idx="24" hasCustomPrompt="1"/>
          </p:nvPr>
        </p:nvSpPr>
        <p:spPr>
          <a:xfrm>
            <a:off x="250933" y="864127"/>
            <a:ext cx="343718" cy="344803"/>
          </a:xfrm>
          <a:prstGeom prst="roundRect">
            <a:avLst/>
          </a:prstGeom>
          <a:solidFill>
            <a:schemeClr val="tx2"/>
          </a:soli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1</a:t>
            </a:r>
            <a:endParaRPr lang="en-US" dirty="0"/>
          </a:p>
        </p:txBody>
      </p:sp>
      <p:sp>
        <p:nvSpPr>
          <p:cNvPr id="56" name="Text Placeholder 2"/>
          <p:cNvSpPr>
            <a:spLocks noGrp="1"/>
          </p:cNvSpPr>
          <p:nvPr>
            <p:ph type="body" sz="quarter" idx="25" hasCustomPrompt="1"/>
          </p:nvPr>
        </p:nvSpPr>
        <p:spPr>
          <a:xfrm>
            <a:off x="250933" y="1604893"/>
            <a:ext cx="343718" cy="344803"/>
          </a:xfrm>
          <a:prstGeom prst="roundRect">
            <a:avLst/>
          </a:prstGeom>
          <a:solidFill>
            <a:schemeClr val="tx2"/>
          </a:soli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2</a:t>
            </a:r>
            <a:endParaRPr lang="en-US" dirty="0"/>
          </a:p>
        </p:txBody>
      </p:sp>
      <p:sp>
        <p:nvSpPr>
          <p:cNvPr id="57" name="Text Placeholder 2"/>
          <p:cNvSpPr>
            <a:spLocks noGrp="1"/>
          </p:cNvSpPr>
          <p:nvPr>
            <p:ph type="body" sz="quarter" idx="26" hasCustomPrompt="1"/>
          </p:nvPr>
        </p:nvSpPr>
        <p:spPr>
          <a:xfrm>
            <a:off x="250933" y="2388331"/>
            <a:ext cx="343718" cy="344803"/>
          </a:xfrm>
          <a:prstGeom prst="roundRect">
            <a:avLst/>
          </a:prstGeom>
          <a:solidFill>
            <a:schemeClr val="tx2"/>
          </a:soli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3</a:t>
            </a:r>
            <a:endParaRPr lang="en-US" dirty="0"/>
          </a:p>
        </p:txBody>
      </p:sp>
      <p:sp>
        <p:nvSpPr>
          <p:cNvPr id="58" name="Text Placeholder 2"/>
          <p:cNvSpPr>
            <a:spLocks noGrp="1"/>
          </p:cNvSpPr>
          <p:nvPr>
            <p:ph type="body" sz="quarter" idx="27" hasCustomPrompt="1"/>
          </p:nvPr>
        </p:nvSpPr>
        <p:spPr>
          <a:xfrm>
            <a:off x="250933" y="3129097"/>
            <a:ext cx="343718" cy="344803"/>
          </a:xfrm>
          <a:prstGeom prst="roundRect">
            <a:avLst/>
          </a:prstGeom>
          <a:solidFill>
            <a:schemeClr val="tx2"/>
          </a:soli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4</a:t>
            </a:r>
            <a:endParaRPr lang="en-US" dirty="0"/>
          </a:p>
        </p:txBody>
      </p:sp>
      <p:sp>
        <p:nvSpPr>
          <p:cNvPr id="59" name="Text Placeholder 2"/>
          <p:cNvSpPr>
            <a:spLocks noGrp="1"/>
          </p:cNvSpPr>
          <p:nvPr>
            <p:ph type="body" sz="quarter" idx="28" hasCustomPrompt="1"/>
          </p:nvPr>
        </p:nvSpPr>
        <p:spPr>
          <a:xfrm>
            <a:off x="250933" y="3869862"/>
            <a:ext cx="343718" cy="344803"/>
          </a:xfrm>
          <a:prstGeom prst="roundRect">
            <a:avLst/>
          </a:prstGeom>
          <a:solidFill>
            <a:schemeClr val="tx2"/>
          </a:soli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5</a:t>
            </a:r>
            <a:endParaRPr lang="en-US" dirty="0"/>
          </a:p>
        </p:txBody>
      </p:sp>
      <p:sp>
        <p:nvSpPr>
          <p:cNvPr id="60" name="Text Placeholder 2"/>
          <p:cNvSpPr>
            <a:spLocks noGrp="1"/>
          </p:cNvSpPr>
          <p:nvPr>
            <p:ph type="body" sz="quarter" idx="29" hasCustomPrompt="1"/>
          </p:nvPr>
        </p:nvSpPr>
        <p:spPr>
          <a:xfrm>
            <a:off x="770269" y="1617158"/>
            <a:ext cx="3636000"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61" name="Text Placeholder 8"/>
          <p:cNvSpPr>
            <a:spLocks noGrp="1"/>
          </p:cNvSpPr>
          <p:nvPr>
            <p:ph type="body" sz="quarter" idx="30" hasCustomPrompt="1"/>
          </p:nvPr>
        </p:nvSpPr>
        <p:spPr>
          <a:xfrm>
            <a:off x="770942" y="1892675"/>
            <a:ext cx="363600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62" name="Text Placeholder 2"/>
          <p:cNvSpPr>
            <a:spLocks noGrp="1"/>
          </p:cNvSpPr>
          <p:nvPr>
            <p:ph type="body" sz="quarter" idx="31" hasCustomPrompt="1"/>
          </p:nvPr>
        </p:nvSpPr>
        <p:spPr>
          <a:xfrm>
            <a:off x="770269" y="2393434"/>
            <a:ext cx="3636000"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63" name="Text Placeholder 8"/>
          <p:cNvSpPr>
            <a:spLocks noGrp="1"/>
          </p:cNvSpPr>
          <p:nvPr>
            <p:ph type="body" sz="quarter" idx="32" hasCustomPrompt="1"/>
          </p:nvPr>
        </p:nvSpPr>
        <p:spPr>
          <a:xfrm>
            <a:off x="770942" y="2668951"/>
            <a:ext cx="363600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64" name="Text Placeholder 2"/>
          <p:cNvSpPr>
            <a:spLocks noGrp="1"/>
          </p:cNvSpPr>
          <p:nvPr>
            <p:ph type="body" sz="quarter" idx="33" hasCustomPrompt="1"/>
          </p:nvPr>
        </p:nvSpPr>
        <p:spPr>
          <a:xfrm>
            <a:off x="770268" y="3138356"/>
            <a:ext cx="3636000"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65" name="Text Placeholder 8"/>
          <p:cNvSpPr>
            <a:spLocks noGrp="1"/>
          </p:cNvSpPr>
          <p:nvPr>
            <p:ph type="body" sz="quarter" idx="34" hasCustomPrompt="1"/>
          </p:nvPr>
        </p:nvSpPr>
        <p:spPr>
          <a:xfrm>
            <a:off x="770941" y="3413873"/>
            <a:ext cx="363600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66" name="Text Placeholder 2"/>
          <p:cNvSpPr>
            <a:spLocks noGrp="1"/>
          </p:cNvSpPr>
          <p:nvPr>
            <p:ph type="body" sz="quarter" idx="35" hasCustomPrompt="1"/>
          </p:nvPr>
        </p:nvSpPr>
        <p:spPr>
          <a:xfrm>
            <a:off x="770268" y="3871960"/>
            <a:ext cx="3636000"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67" name="Text Placeholder 8"/>
          <p:cNvSpPr>
            <a:spLocks noGrp="1"/>
          </p:cNvSpPr>
          <p:nvPr>
            <p:ph type="body" sz="quarter" idx="36" hasCustomPrompt="1"/>
          </p:nvPr>
        </p:nvSpPr>
        <p:spPr>
          <a:xfrm>
            <a:off x="770941" y="4147477"/>
            <a:ext cx="363600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68" name="Text Placeholder 2"/>
          <p:cNvSpPr>
            <a:spLocks noGrp="1"/>
          </p:cNvSpPr>
          <p:nvPr>
            <p:ph type="body" sz="quarter" idx="37" hasCustomPrompt="1"/>
          </p:nvPr>
        </p:nvSpPr>
        <p:spPr>
          <a:xfrm>
            <a:off x="5256393" y="857867"/>
            <a:ext cx="3636000"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69" name="Text Placeholder 8"/>
          <p:cNvSpPr>
            <a:spLocks noGrp="1"/>
          </p:cNvSpPr>
          <p:nvPr>
            <p:ph type="body" sz="quarter" idx="38" hasCustomPrompt="1"/>
          </p:nvPr>
        </p:nvSpPr>
        <p:spPr>
          <a:xfrm>
            <a:off x="5257067" y="1133384"/>
            <a:ext cx="363600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70" name="Text Placeholder 2"/>
          <p:cNvSpPr>
            <a:spLocks noGrp="1"/>
          </p:cNvSpPr>
          <p:nvPr>
            <p:ph type="body" sz="quarter" idx="39" hasCustomPrompt="1"/>
          </p:nvPr>
        </p:nvSpPr>
        <p:spPr>
          <a:xfrm>
            <a:off x="4737624" y="865740"/>
            <a:ext cx="343718" cy="344803"/>
          </a:xfrm>
          <a:prstGeom prst="roundRect">
            <a:avLst/>
          </a:prstGeom>
          <a:solidFill>
            <a:schemeClr val="tx2"/>
          </a:soli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6</a:t>
            </a:r>
            <a:endParaRPr lang="en-US" dirty="0"/>
          </a:p>
        </p:txBody>
      </p:sp>
      <p:sp>
        <p:nvSpPr>
          <p:cNvPr id="71" name="Text Placeholder 2"/>
          <p:cNvSpPr>
            <a:spLocks noGrp="1"/>
          </p:cNvSpPr>
          <p:nvPr>
            <p:ph type="body" sz="quarter" idx="40" hasCustomPrompt="1"/>
          </p:nvPr>
        </p:nvSpPr>
        <p:spPr>
          <a:xfrm>
            <a:off x="4737056" y="1606506"/>
            <a:ext cx="343718" cy="344803"/>
          </a:xfrm>
          <a:prstGeom prst="roundRect">
            <a:avLst/>
          </a:prstGeom>
          <a:solidFill>
            <a:schemeClr val="tx2"/>
          </a:soli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7</a:t>
            </a:r>
            <a:endParaRPr lang="en-US" dirty="0"/>
          </a:p>
        </p:txBody>
      </p:sp>
      <p:sp>
        <p:nvSpPr>
          <p:cNvPr id="72" name="Text Placeholder 2"/>
          <p:cNvSpPr>
            <a:spLocks noGrp="1"/>
          </p:cNvSpPr>
          <p:nvPr>
            <p:ph type="body" sz="quarter" idx="41" hasCustomPrompt="1"/>
          </p:nvPr>
        </p:nvSpPr>
        <p:spPr>
          <a:xfrm>
            <a:off x="4737056" y="2389944"/>
            <a:ext cx="343718" cy="344803"/>
          </a:xfrm>
          <a:prstGeom prst="roundRect">
            <a:avLst/>
          </a:prstGeom>
          <a:solidFill>
            <a:schemeClr val="tx2"/>
          </a:soli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8</a:t>
            </a:r>
            <a:endParaRPr lang="en-US" dirty="0"/>
          </a:p>
        </p:txBody>
      </p:sp>
      <p:sp>
        <p:nvSpPr>
          <p:cNvPr id="73" name="Text Placeholder 2"/>
          <p:cNvSpPr>
            <a:spLocks noGrp="1"/>
          </p:cNvSpPr>
          <p:nvPr>
            <p:ph type="body" sz="quarter" idx="42" hasCustomPrompt="1"/>
          </p:nvPr>
        </p:nvSpPr>
        <p:spPr>
          <a:xfrm>
            <a:off x="4737056" y="3130710"/>
            <a:ext cx="343718" cy="344803"/>
          </a:xfrm>
          <a:prstGeom prst="roundRect">
            <a:avLst/>
          </a:prstGeom>
          <a:solidFill>
            <a:schemeClr val="tx2"/>
          </a:soli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9</a:t>
            </a:r>
            <a:endParaRPr lang="en-US" dirty="0"/>
          </a:p>
        </p:txBody>
      </p:sp>
      <p:sp>
        <p:nvSpPr>
          <p:cNvPr id="74" name="Text Placeholder 2"/>
          <p:cNvSpPr>
            <a:spLocks noGrp="1"/>
          </p:cNvSpPr>
          <p:nvPr>
            <p:ph type="body" sz="quarter" idx="43" hasCustomPrompt="1"/>
          </p:nvPr>
        </p:nvSpPr>
        <p:spPr>
          <a:xfrm>
            <a:off x="4737056" y="3871475"/>
            <a:ext cx="343718" cy="344803"/>
          </a:xfrm>
          <a:prstGeom prst="roundRect">
            <a:avLst/>
          </a:prstGeom>
          <a:solidFill>
            <a:schemeClr val="tx2"/>
          </a:solidFill>
        </p:spPr>
        <p:txBody>
          <a:bodyPr lIns="0" tIns="0" rIns="0" bIns="0" anchor="ctr">
            <a:noAutofit/>
          </a:bodyPr>
          <a:lstStyle>
            <a:lvl1pPr marL="0" indent="0" algn="ctr">
              <a:lnSpc>
                <a:spcPct val="100000"/>
              </a:lnSpc>
              <a:spcBef>
                <a:spcPts val="600"/>
              </a:spcBef>
              <a:buFont typeface="Arial" panose="020B0604020202020204" pitchFamily="34" charset="0"/>
              <a:buNone/>
              <a:defRPr sz="1400">
                <a:solidFill>
                  <a:schemeClr val="bg1"/>
                </a:solidFill>
              </a:defRPr>
            </a:lvl1pPr>
            <a:lvl2pPr marL="342900" indent="0" algn="ctr">
              <a:buNone/>
              <a:defRPr>
                <a:solidFill>
                  <a:schemeClr val="bg1"/>
                </a:solidFill>
              </a:defRPr>
            </a:lvl2pPr>
            <a:lvl3pPr marL="685800" indent="0" algn="ctr">
              <a:buNone/>
              <a:defRPr>
                <a:solidFill>
                  <a:schemeClr val="bg1"/>
                </a:solidFill>
              </a:defRPr>
            </a:lvl3pPr>
            <a:lvl4pPr marL="1028700" indent="0" algn="ctr">
              <a:buNone/>
              <a:defRPr>
                <a:solidFill>
                  <a:schemeClr val="bg1"/>
                </a:solidFill>
              </a:defRPr>
            </a:lvl4pPr>
            <a:lvl5pPr marL="1371600" indent="0" algn="ctr">
              <a:buNone/>
              <a:defRPr>
                <a:solidFill>
                  <a:schemeClr val="bg1"/>
                </a:solidFill>
              </a:defRPr>
            </a:lvl5pPr>
          </a:lstStyle>
          <a:p>
            <a:pPr lvl="0"/>
            <a:r>
              <a:rPr lang="ru-RU" dirty="0"/>
              <a:t>10</a:t>
            </a:r>
            <a:endParaRPr lang="en-US" dirty="0"/>
          </a:p>
        </p:txBody>
      </p:sp>
      <p:sp>
        <p:nvSpPr>
          <p:cNvPr id="75" name="Text Placeholder 2"/>
          <p:cNvSpPr>
            <a:spLocks noGrp="1"/>
          </p:cNvSpPr>
          <p:nvPr>
            <p:ph type="body" sz="quarter" idx="44" hasCustomPrompt="1"/>
          </p:nvPr>
        </p:nvSpPr>
        <p:spPr>
          <a:xfrm>
            <a:off x="5256393" y="1609285"/>
            <a:ext cx="3636000"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6" name="Text Placeholder 8"/>
          <p:cNvSpPr>
            <a:spLocks noGrp="1"/>
          </p:cNvSpPr>
          <p:nvPr>
            <p:ph type="body" sz="quarter" idx="45" hasCustomPrompt="1"/>
          </p:nvPr>
        </p:nvSpPr>
        <p:spPr>
          <a:xfrm>
            <a:off x="5257067" y="1884802"/>
            <a:ext cx="363600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77" name="Text Placeholder 2"/>
          <p:cNvSpPr>
            <a:spLocks noGrp="1"/>
          </p:cNvSpPr>
          <p:nvPr>
            <p:ph type="body" sz="quarter" idx="46" hasCustomPrompt="1"/>
          </p:nvPr>
        </p:nvSpPr>
        <p:spPr>
          <a:xfrm>
            <a:off x="5256393" y="2385561"/>
            <a:ext cx="3636000"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78" name="Text Placeholder 8"/>
          <p:cNvSpPr>
            <a:spLocks noGrp="1"/>
          </p:cNvSpPr>
          <p:nvPr>
            <p:ph type="body" sz="quarter" idx="47" hasCustomPrompt="1"/>
          </p:nvPr>
        </p:nvSpPr>
        <p:spPr>
          <a:xfrm>
            <a:off x="5257067" y="2661078"/>
            <a:ext cx="363600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79" name="Text Placeholder 2"/>
          <p:cNvSpPr>
            <a:spLocks noGrp="1"/>
          </p:cNvSpPr>
          <p:nvPr>
            <p:ph type="body" sz="quarter" idx="48" hasCustomPrompt="1"/>
          </p:nvPr>
        </p:nvSpPr>
        <p:spPr>
          <a:xfrm>
            <a:off x="5256392" y="3130483"/>
            <a:ext cx="3636000"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0" name="Text Placeholder 8"/>
          <p:cNvSpPr>
            <a:spLocks noGrp="1"/>
          </p:cNvSpPr>
          <p:nvPr>
            <p:ph type="body" sz="quarter" idx="49" hasCustomPrompt="1"/>
          </p:nvPr>
        </p:nvSpPr>
        <p:spPr>
          <a:xfrm>
            <a:off x="5257066" y="3406000"/>
            <a:ext cx="363600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81" name="Text Placeholder 2"/>
          <p:cNvSpPr>
            <a:spLocks noGrp="1"/>
          </p:cNvSpPr>
          <p:nvPr>
            <p:ph type="body" sz="quarter" idx="50" hasCustomPrompt="1"/>
          </p:nvPr>
        </p:nvSpPr>
        <p:spPr>
          <a:xfrm>
            <a:off x="5256392" y="3864087"/>
            <a:ext cx="3636000" cy="238273"/>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lang="en-US" sz="1600" b="1" kern="1200" dirty="0">
                <a:solidFill>
                  <a:schemeClr val="tx2"/>
                </a:solidFill>
                <a:latin typeface="+mj-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title</a:t>
            </a:r>
          </a:p>
        </p:txBody>
      </p:sp>
      <p:sp>
        <p:nvSpPr>
          <p:cNvPr id="82" name="Text Placeholder 8"/>
          <p:cNvSpPr>
            <a:spLocks noGrp="1"/>
          </p:cNvSpPr>
          <p:nvPr>
            <p:ph type="body" sz="quarter" idx="51" hasCustomPrompt="1"/>
          </p:nvPr>
        </p:nvSpPr>
        <p:spPr>
          <a:xfrm>
            <a:off x="5257066" y="4139604"/>
            <a:ext cx="3636000" cy="352769"/>
          </a:xfrm>
          <a:prstGeom prst="rect">
            <a:avLst/>
          </a:prstGeom>
        </p:spPr>
        <p:txBody>
          <a:bodyPr lIns="0" tIns="0" rIns="0" bIns="0">
            <a:noAutofit/>
          </a:bodyPr>
          <a:lstStyle>
            <a:lvl1pPr marL="0" indent="0" algn="l">
              <a:lnSpc>
                <a:spcPct val="100000"/>
              </a:lnSpc>
              <a:spcBef>
                <a:spcPts val="600"/>
              </a:spcBef>
              <a:buFont typeface="Arial" panose="020B0604020202020204" pitchFamily="34" charset="0"/>
              <a:buNone/>
              <a:defRPr sz="1050">
                <a:solidFill>
                  <a:schemeClr val="bg2"/>
                </a:solidFill>
                <a:latin typeface="+mn-lt"/>
              </a:defRPr>
            </a:lvl1pPr>
            <a:lvl2pPr marL="342900" indent="0" algn="ctr">
              <a:buNone/>
              <a:defRPr sz="1200">
                <a:solidFill>
                  <a:schemeClr val="bg2"/>
                </a:solidFill>
              </a:defRPr>
            </a:lvl2pPr>
            <a:lvl3pPr marL="685800" indent="0" algn="ctr">
              <a:buNone/>
              <a:defRPr sz="1200">
                <a:solidFill>
                  <a:schemeClr val="bg2"/>
                </a:solidFill>
              </a:defRPr>
            </a:lvl3pPr>
            <a:lvl4pPr marL="1028700" indent="0" algn="ctr">
              <a:buNone/>
              <a:defRPr sz="1200">
                <a:solidFill>
                  <a:schemeClr val="bg2"/>
                </a:solidFill>
              </a:defRPr>
            </a:lvl4pPr>
            <a:lvl5pPr marL="1371600" indent="0" algn="ctr">
              <a:buNone/>
              <a:defRPr sz="1200">
                <a:solidFill>
                  <a:schemeClr val="bg2"/>
                </a:solidFill>
              </a:defRPr>
            </a:lvl5pPr>
          </a:lstStyle>
          <a:p>
            <a:pPr lvl="0"/>
            <a:r>
              <a:rPr lang="en-US" dirty="0"/>
              <a:t>Click to start texting.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a:t>
            </a:r>
            <a:r>
              <a:rPr lang="ru-RU" dirty="0"/>
              <a:t> </a:t>
            </a:r>
            <a:r>
              <a:rPr lang="en-US" dirty="0" err="1"/>
              <a:t>tincidunt</a:t>
            </a:r>
            <a:r>
              <a:rPr lang="ru-RU" dirty="0"/>
              <a:t> </a:t>
            </a:r>
            <a:r>
              <a:rPr lang="en-US" dirty="0" err="1"/>
              <a:t>ut</a:t>
            </a:r>
            <a:r>
              <a:rPr lang="en-US" dirty="0"/>
              <a:t> </a:t>
            </a:r>
            <a:r>
              <a:rPr lang="en-US" dirty="0" err="1"/>
              <a:t>laoreet</a:t>
            </a:r>
            <a:r>
              <a:rPr lang="en-US" dirty="0"/>
              <a:t>.</a:t>
            </a:r>
          </a:p>
        </p:txBody>
      </p:sp>
      <p:sp>
        <p:nvSpPr>
          <p:cNvPr id="46" name="Text Placeholder 23">
            <a:extLst>
              <a:ext uri="{FF2B5EF4-FFF2-40B4-BE49-F238E27FC236}">
                <a16:creationId xmlns:a16="http://schemas.microsoft.com/office/drawing/2014/main" id="{5657C67D-99E2-F44D-91F2-4A2DEFB098A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47" name="Text Placeholder 26">
            <a:extLst>
              <a:ext uri="{FF2B5EF4-FFF2-40B4-BE49-F238E27FC236}">
                <a16:creationId xmlns:a16="http://schemas.microsoft.com/office/drawing/2014/main" id="{B69816E4-E40B-E540-8C26-C905832AA921}"/>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48" name="Text Placeholder 26">
            <a:extLst>
              <a:ext uri="{FF2B5EF4-FFF2-40B4-BE49-F238E27FC236}">
                <a16:creationId xmlns:a16="http://schemas.microsoft.com/office/drawing/2014/main" id="{D72DA142-F31F-7D46-B682-CCB3A0451348}"/>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49" name="Text Placeholder 26">
            <a:extLst>
              <a:ext uri="{FF2B5EF4-FFF2-40B4-BE49-F238E27FC236}">
                <a16:creationId xmlns:a16="http://schemas.microsoft.com/office/drawing/2014/main" id="{69B44FC9-038D-7840-9622-64F6E72F604C}"/>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50" name="Text Placeholder 26">
            <a:extLst>
              <a:ext uri="{FF2B5EF4-FFF2-40B4-BE49-F238E27FC236}">
                <a16:creationId xmlns:a16="http://schemas.microsoft.com/office/drawing/2014/main" id="{A6101CC0-F689-BD4A-B8D4-C08ED3C86FD6}"/>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51" name="Text Placeholder 26">
            <a:extLst>
              <a:ext uri="{FF2B5EF4-FFF2-40B4-BE49-F238E27FC236}">
                <a16:creationId xmlns:a16="http://schemas.microsoft.com/office/drawing/2014/main" id="{09801E84-F09E-1743-8CB9-E91573BB66CC}"/>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52" name="Text Placeholder 26">
            <a:extLst>
              <a:ext uri="{FF2B5EF4-FFF2-40B4-BE49-F238E27FC236}">
                <a16:creationId xmlns:a16="http://schemas.microsoft.com/office/drawing/2014/main" id="{EC34FEE4-6512-574C-A90C-F4F509E20915}"/>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12896444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uge phrase">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1A18999D-96EA-4657-A31D-4C8F0549E706}"/>
              </a:ext>
            </a:extLst>
          </p:cNvPr>
          <p:cNvSpPr/>
          <p:nvPr userDrawn="1"/>
        </p:nvSpPr>
        <p:spPr>
          <a:xfrm>
            <a:off x="250825" y="243967"/>
            <a:ext cx="8642350" cy="4193922"/>
          </a:xfrm>
          <a:prstGeom prst="roundRect">
            <a:avLst>
              <a:gd name="adj" fmla="val 590"/>
            </a:avLst>
          </a:prstGeom>
          <a:ln w="9525">
            <a:solidFill>
              <a:schemeClr val="bg1">
                <a:lumMod val="85000"/>
              </a:schemeClr>
            </a:solidFill>
          </a:ln>
        </p:spPr>
        <p:txBody>
          <a:bodyPr lIns="144000" tIns="360000" rIns="144000" bIns="14400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44000" lvl="0" indent="-144000" defTabSz="685800">
              <a:lnSpc>
                <a:spcPct val="100000"/>
              </a:lnSpc>
              <a:spcBef>
                <a:spcPts val="600"/>
              </a:spcBef>
              <a:buFont typeface="Wingdings" panose="05000000000000000000" pitchFamily="2" charset="2"/>
              <a:buChar char="§"/>
            </a:pPr>
            <a:endParaRPr lang="en-US" sz="1200" dirty="0">
              <a:solidFill>
                <a:schemeClr val="bg2"/>
              </a:solidFill>
            </a:endParaRPr>
          </a:p>
        </p:txBody>
      </p:sp>
      <p:sp>
        <p:nvSpPr>
          <p:cNvPr id="2" name="Rectangle 1">
            <a:extLst>
              <a:ext uri="{FF2B5EF4-FFF2-40B4-BE49-F238E27FC236}">
                <a16:creationId xmlns:a16="http://schemas.microsoft.com/office/drawing/2014/main" id="{3057CD10-A15E-4E0D-8D21-284690BE124B}"/>
              </a:ext>
            </a:extLst>
          </p:cNvPr>
          <p:cNvSpPr/>
          <p:nvPr userDrawn="1"/>
        </p:nvSpPr>
        <p:spPr>
          <a:xfrm>
            <a:off x="0" y="1"/>
            <a:ext cx="1166813" cy="11094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6" name="Text Placeholder 5"/>
          <p:cNvSpPr>
            <a:spLocks noGrp="1"/>
          </p:cNvSpPr>
          <p:nvPr>
            <p:ph type="body" sz="quarter" idx="17" hasCustomPrompt="1"/>
          </p:nvPr>
        </p:nvSpPr>
        <p:spPr>
          <a:xfrm>
            <a:off x="1155892" y="775112"/>
            <a:ext cx="6811580" cy="2425287"/>
          </a:xfrm>
          <a:prstGeom prst="rect">
            <a:avLst/>
          </a:prstGeom>
        </p:spPr>
        <p:txBody>
          <a:bodyPr anchor="ctr"/>
          <a:lstStyle>
            <a:lvl1pPr marL="0" indent="0" algn="ctr">
              <a:lnSpc>
                <a:spcPct val="100000"/>
              </a:lnSpc>
              <a:spcBef>
                <a:spcPts val="0"/>
              </a:spcBef>
              <a:buNone/>
              <a:defRPr sz="3200" b="1">
                <a:solidFill>
                  <a:schemeClr val="bg2"/>
                </a:solidFill>
                <a:latin typeface="+mj-lt"/>
              </a:defRPr>
            </a:lvl1pPr>
            <a:lvl2pPr marL="342900" indent="0" algn="ctr">
              <a:lnSpc>
                <a:spcPct val="100000"/>
              </a:lnSpc>
              <a:spcBef>
                <a:spcPts val="0"/>
              </a:spcBef>
              <a:buNone/>
              <a:defRPr/>
            </a:lvl2pPr>
            <a:lvl3pPr marL="685800" indent="0" algn="ctr">
              <a:lnSpc>
                <a:spcPct val="100000"/>
              </a:lnSpc>
              <a:spcBef>
                <a:spcPts val="0"/>
              </a:spcBef>
              <a:buNone/>
              <a:defRPr/>
            </a:lvl3pPr>
            <a:lvl4pPr marL="1028700" indent="0" algn="ctr">
              <a:lnSpc>
                <a:spcPct val="100000"/>
              </a:lnSpc>
              <a:spcBef>
                <a:spcPts val="0"/>
              </a:spcBef>
              <a:buNone/>
              <a:defRPr/>
            </a:lvl4pPr>
            <a:lvl5pPr marL="1371600" indent="0" algn="ctr">
              <a:lnSpc>
                <a:spcPct val="100000"/>
              </a:lnSpc>
              <a:spcBef>
                <a:spcPts val="0"/>
              </a:spcBef>
              <a:buNone/>
              <a:defRPr/>
            </a:lvl5pPr>
          </a:lstStyle>
          <a:p>
            <a:pPr lvl="0"/>
            <a:r>
              <a:rPr lang="en-US" dirty="0"/>
              <a:t>Click to add a quote </a:t>
            </a:r>
            <a:br>
              <a:rPr lang="en-US" dirty="0"/>
            </a:br>
            <a:r>
              <a:rPr lang="en-US" dirty="0"/>
              <a:t>or a key-phrase</a:t>
            </a:r>
          </a:p>
        </p:txBody>
      </p:sp>
      <p:sp>
        <p:nvSpPr>
          <p:cNvPr id="12" name="Text Placeholder 11"/>
          <p:cNvSpPr>
            <a:spLocks noGrp="1"/>
          </p:cNvSpPr>
          <p:nvPr>
            <p:ph type="body" sz="quarter" idx="18" hasCustomPrompt="1"/>
          </p:nvPr>
        </p:nvSpPr>
        <p:spPr>
          <a:xfrm>
            <a:off x="1155892" y="3410120"/>
            <a:ext cx="6811580" cy="649288"/>
          </a:xfrm>
          <a:prstGeom prst="rect">
            <a:avLst/>
          </a:prstGeom>
        </p:spPr>
        <p:txBody>
          <a:bodyPr/>
          <a:lstStyle>
            <a:lvl1pPr marL="0" indent="0" algn="ctr">
              <a:buNone/>
              <a:defRPr sz="1600" baseline="0">
                <a:solidFill>
                  <a:schemeClr val="bg2"/>
                </a:solidFill>
              </a:defRPr>
            </a:lvl1pPr>
          </a:lstStyle>
          <a:p>
            <a:pPr lvl="0"/>
            <a:r>
              <a:rPr lang="en-US" dirty="0"/>
              <a:t>Click to add an author or remove this </a:t>
            </a:r>
            <a:br>
              <a:rPr lang="en-US" dirty="0"/>
            </a:br>
            <a:r>
              <a:rPr lang="en-US" dirty="0"/>
              <a:t>placeholder if you don't want it</a:t>
            </a:r>
          </a:p>
        </p:txBody>
      </p:sp>
      <p:sp>
        <p:nvSpPr>
          <p:cNvPr id="18" name="Text Placeholder 23">
            <a:extLst>
              <a:ext uri="{FF2B5EF4-FFF2-40B4-BE49-F238E27FC236}">
                <a16:creationId xmlns:a16="http://schemas.microsoft.com/office/drawing/2014/main" id="{79F9E387-CCD4-564D-B7AA-67AB7E071641}"/>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9" name="Text Placeholder 26">
            <a:extLst>
              <a:ext uri="{FF2B5EF4-FFF2-40B4-BE49-F238E27FC236}">
                <a16:creationId xmlns:a16="http://schemas.microsoft.com/office/drawing/2014/main" id="{3823A2BF-3DE0-FD4E-A08A-84C77F27D75C}"/>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23" name="Text Placeholder 26">
            <a:extLst>
              <a:ext uri="{FF2B5EF4-FFF2-40B4-BE49-F238E27FC236}">
                <a16:creationId xmlns:a16="http://schemas.microsoft.com/office/drawing/2014/main" id="{62EB47F8-9141-E740-9618-DCD964BE2AB3}"/>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4" name="Text Placeholder 26">
            <a:extLst>
              <a:ext uri="{FF2B5EF4-FFF2-40B4-BE49-F238E27FC236}">
                <a16:creationId xmlns:a16="http://schemas.microsoft.com/office/drawing/2014/main" id="{F02455EB-6503-534A-926F-88BED8CF363E}"/>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5" name="Text Placeholder 26">
            <a:extLst>
              <a:ext uri="{FF2B5EF4-FFF2-40B4-BE49-F238E27FC236}">
                <a16:creationId xmlns:a16="http://schemas.microsoft.com/office/drawing/2014/main" id="{456B7CCC-BAA1-1C4D-9515-D99580656E4C}"/>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6" name="Text Placeholder 26">
            <a:extLst>
              <a:ext uri="{FF2B5EF4-FFF2-40B4-BE49-F238E27FC236}">
                <a16:creationId xmlns:a16="http://schemas.microsoft.com/office/drawing/2014/main" id="{18675AB5-DB9F-AB46-8C98-6DD3DB3269BF}"/>
              </a:ext>
            </a:extLst>
          </p:cNvPr>
          <p:cNvSpPr>
            <a:spLocks noGrp="1"/>
          </p:cNvSpPr>
          <p:nvPr>
            <p:ph type="body" sz="quarter" idx="19"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7" name="Text Placeholder 26">
            <a:extLst>
              <a:ext uri="{FF2B5EF4-FFF2-40B4-BE49-F238E27FC236}">
                <a16:creationId xmlns:a16="http://schemas.microsoft.com/office/drawing/2014/main" id="{3B16CFFE-9B41-874E-9D1D-967B293C1726}"/>
              </a:ext>
            </a:extLst>
          </p:cNvPr>
          <p:cNvSpPr>
            <a:spLocks noGrp="1"/>
          </p:cNvSpPr>
          <p:nvPr>
            <p:ph type="body" sz="quarter" idx="20"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grpSp>
        <p:nvGrpSpPr>
          <p:cNvPr id="9" name="Group 8">
            <a:extLst>
              <a:ext uri="{FF2B5EF4-FFF2-40B4-BE49-F238E27FC236}">
                <a16:creationId xmlns:a16="http://schemas.microsoft.com/office/drawing/2014/main" id="{69E86364-11CB-4558-9C37-F3213AEEDB31}"/>
              </a:ext>
            </a:extLst>
          </p:cNvPr>
          <p:cNvGrpSpPr/>
          <p:nvPr userDrawn="1"/>
        </p:nvGrpSpPr>
        <p:grpSpPr>
          <a:xfrm>
            <a:off x="250825" y="234950"/>
            <a:ext cx="736600" cy="715963"/>
            <a:chOff x="250825" y="234950"/>
            <a:chExt cx="736600" cy="715963"/>
          </a:xfrm>
          <a:solidFill>
            <a:schemeClr val="bg1">
              <a:lumMod val="75000"/>
            </a:schemeClr>
          </a:solidFill>
        </p:grpSpPr>
        <p:sp>
          <p:nvSpPr>
            <p:cNvPr id="7" name="Freeform 5">
              <a:extLst>
                <a:ext uri="{FF2B5EF4-FFF2-40B4-BE49-F238E27FC236}">
                  <a16:creationId xmlns:a16="http://schemas.microsoft.com/office/drawing/2014/main" id="{16FCB6A4-FCBD-4ED1-BEA8-121352D578AB}"/>
                </a:ext>
              </a:extLst>
            </p:cNvPr>
            <p:cNvSpPr>
              <a:spLocks/>
            </p:cNvSpPr>
            <p:nvPr userDrawn="1"/>
          </p:nvSpPr>
          <p:spPr bwMode="auto">
            <a:xfrm rot="10800000">
              <a:off x="628650" y="234950"/>
              <a:ext cx="358775" cy="715963"/>
            </a:xfrm>
            <a:custGeom>
              <a:avLst/>
              <a:gdLst>
                <a:gd name="T0" fmla="*/ 431 w 466"/>
                <a:gd name="T1" fmla="*/ 932 h 932"/>
                <a:gd name="T2" fmla="*/ 0 w 466"/>
                <a:gd name="T3" fmla="*/ 932 h 932"/>
                <a:gd name="T4" fmla="*/ 0 w 466"/>
                <a:gd name="T5" fmla="*/ 624 h 932"/>
                <a:gd name="T6" fmla="*/ 33 w 466"/>
                <a:gd name="T7" fmla="*/ 329 h 932"/>
                <a:gd name="T8" fmla="*/ 155 w 466"/>
                <a:gd name="T9" fmla="*/ 135 h 932"/>
                <a:gd name="T10" fmla="*/ 382 w 466"/>
                <a:gd name="T11" fmla="*/ 0 h 932"/>
                <a:gd name="T12" fmla="*/ 466 w 466"/>
                <a:gd name="T13" fmla="*/ 178 h 932"/>
                <a:gd name="T14" fmla="*/ 281 w 466"/>
                <a:gd name="T15" fmla="*/ 297 h 932"/>
                <a:gd name="T16" fmla="*/ 222 w 466"/>
                <a:gd name="T17" fmla="*/ 501 h 932"/>
                <a:gd name="T18" fmla="*/ 431 w 466"/>
                <a:gd name="T19" fmla="*/ 501 h 932"/>
                <a:gd name="T20" fmla="*/ 431 w 466"/>
                <a:gd name="T21" fmla="*/ 932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6" h="932">
                  <a:moveTo>
                    <a:pt x="431" y="932"/>
                  </a:moveTo>
                  <a:cubicBezTo>
                    <a:pt x="0" y="932"/>
                    <a:pt x="0" y="932"/>
                    <a:pt x="0" y="932"/>
                  </a:cubicBezTo>
                  <a:cubicBezTo>
                    <a:pt x="0" y="624"/>
                    <a:pt x="0" y="624"/>
                    <a:pt x="0" y="624"/>
                  </a:cubicBezTo>
                  <a:cubicBezTo>
                    <a:pt x="0" y="499"/>
                    <a:pt x="11" y="401"/>
                    <a:pt x="33" y="329"/>
                  </a:cubicBezTo>
                  <a:cubicBezTo>
                    <a:pt x="55" y="257"/>
                    <a:pt x="96" y="192"/>
                    <a:pt x="155" y="135"/>
                  </a:cubicBezTo>
                  <a:cubicBezTo>
                    <a:pt x="214" y="78"/>
                    <a:pt x="290" y="33"/>
                    <a:pt x="382" y="0"/>
                  </a:cubicBezTo>
                  <a:cubicBezTo>
                    <a:pt x="466" y="178"/>
                    <a:pt x="466" y="178"/>
                    <a:pt x="466" y="178"/>
                  </a:cubicBezTo>
                  <a:cubicBezTo>
                    <a:pt x="380" y="207"/>
                    <a:pt x="319" y="246"/>
                    <a:pt x="281" y="297"/>
                  </a:cubicBezTo>
                  <a:cubicBezTo>
                    <a:pt x="244" y="349"/>
                    <a:pt x="224" y="416"/>
                    <a:pt x="222" y="501"/>
                  </a:cubicBezTo>
                  <a:cubicBezTo>
                    <a:pt x="431" y="501"/>
                    <a:pt x="431" y="501"/>
                    <a:pt x="431" y="501"/>
                  </a:cubicBezTo>
                  <a:lnTo>
                    <a:pt x="431" y="9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455314D2-C79A-49BB-80BF-A079BF956C21}"/>
                </a:ext>
              </a:extLst>
            </p:cNvPr>
            <p:cNvSpPr>
              <a:spLocks/>
            </p:cNvSpPr>
            <p:nvPr userDrawn="1"/>
          </p:nvSpPr>
          <p:spPr bwMode="auto">
            <a:xfrm rot="10800000">
              <a:off x="250825" y="234950"/>
              <a:ext cx="358775" cy="715963"/>
            </a:xfrm>
            <a:custGeom>
              <a:avLst/>
              <a:gdLst>
                <a:gd name="T0" fmla="*/ 431 w 466"/>
                <a:gd name="T1" fmla="*/ 932 h 932"/>
                <a:gd name="T2" fmla="*/ 0 w 466"/>
                <a:gd name="T3" fmla="*/ 932 h 932"/>
                <a:gd name="T4" fmla="*/ 0 w 466"/>
                <a:gd name="T5" fmla="*/ 624 h 932"/>
                <a:gd name="T6" fmla="*/ 33 w 466"/>
                <a:gd name="T7" fmla="*/ 329 h 932"/>
                <a:gd name="T8" fmla="*/ 155 w 466"/>
                <a:gd name="T9" fmla="*/ 135 h 932"/>
                <a:gd name="T10" fmla="*/ 382 w 466"/>
                <a:gd name="T11" fmla="*/ 0 h 932"/>
                <a:gd name="T12" fmla="*/ 466 w 466"/>
                <a:gd name="T13" fmla="*/ 178 h 932"/>
                <a:gd name="T14" fmla="*/ 281 w 466"/>
                <a:gd name="T15" fmla="*/ 297 h 932"/>
                <a:gd name="T16" fmla="*/ 222 w 466"/>
                <a:gd name="T17" fmla="*/ 501 h 932"/>
                <a:gd name="T18" fmla="*/ 431 w 466"/>
                <a:gd name="T19" fmla="*/ 501 h 932"/>
                <a:gd name="T20" fmla="*/ 431 w 466"/>
                <a:gd name="T21" fmla="*/ 932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6" h="932">
                  <a:moveTo>
                    <a:pt x="431" y="932"/>
                  </a:moveTo>
                  <a:cubicBezTo>
                    <a:pt x="0" y="932"/>
                    <a:pt x="0" y="932"/>
                    <a:pt x="0" y="932"/>
                  </a:cubicBezTo>
                  <a:cubicBezTo>
                    <a:pt x="0" y="624"/>
                    <a:pt x="0" y="624"/>
                    <a:pt x="0" y="624"/>
                  </a:cubicBezTo>
                  <a:cubicBezTo>
                    <a:pt x="0" y="499"/>
                    <a:pt x="11" y="401"/>
                    <a:pt x="33" y="329"/>
                  </a:cubicBezTo>
                  <a:cubicBezTo>
                    <a:pt x="55" y="257"/>
                    <a:pt x="96" y="192"/>
                    <a:pt x="155" y="135"/>
                  </a:cubicBezTo>
                  <a:cubicBezTo>
                    <a:pt x="214" y="78"/>
                    <a:pt x="290" y="33"/>
                    <a:pt x="382" y="0"/>
                  </a:cubicBezTo>
                  <a:cubicBezTo>
                    <a:pt x="466" y="178"/>
                    <a:pt x="466" y="178"/>
                    <a:pt x="466" y="178"/>
                  </a:cubicBezTo>
                  <a:cubicBezTo>
                    <a:pt x="380" y="207"/>
                    <a:pt x="319" y="246"/>
                    <a:pt x="281" y="297"/>
                  </a:cubicBezTo>
                  <a:cubicBezTo>
                    <a:pt x="244" y="349"/>
                    <a:pt x="224" y="416"/>
                    <a:pt x="222" y="501"/>
                  </a:cubicBezTo>
                  <a:cubicBezTo>
                    <a:pt x="431" y="501"/>
                    <a:pt x="431" y="501"/>
                    <a:pt x="431" y="501"/>
                  </a:cubicBezTo>
                  <a:lnTo>
                    <a:pt x="431" y="9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226181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4572000" y="237758"/>
            <a:ext cx="4321176" cy="4278680"/>
          </a:xfrm>
          <a:prstGeom prst="rect">
            <a:avLst/>
          </a:prstGeom>
          <a:solidFill>
            <a:schemeClr val="bg1">
              <a:lumMod val="95000"/>
            </a:schemeClr>
          </a:solidFill>
        </p:spPr>
        <p:txBody>
          <a:bodyPr lIns="0" tIns="0" rIns="0" bIns="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5" name="Title 1">
            <a:extLst>
              <a:ext uri="{FF2B5EF4-FFF2-40B4-BE49-F238E27FC236}">
                <a16:creationId xmlns:a16="http://schemas.microsoft.com/office/drawing/2014/main" id="{6AB8503B-202C-F74A-92E0-21BBEDB5F56E}"/>
              </a:ext>
            </a:extLst>
          </p:cNvPr>
          <p:cNvSpPr>
            <a:spLocks noGrp="1"/>
          </p:cNvSpPr>
          <p:nvPr>
            <p:ph type="title" hasCustomPrompt="1"/>
          </p:nvPr>
        </p:nvSpPr>
        <p:spPr>
          <a:xfrm>
            <a:off x="250825" y="237758"/>
            <a:ext cx="4089400" cy="713155"/>
          </a:xfrm>
        </p:spPr>
        <p:txBody>
          <a:bodyPr>
            <a:noAutofit/>
          </a:bodyPr>
          <a:lstStyle>
            <a:lvl1pPr>
              <a:defRPr>
                <a:latin typeface="+mj-lt"/>
              </a:defRPr>
            </a:lvl1pPr>
          </a:lstStyle>
          <a:p>
            <a:r>
              <a:rPr lang="en-US" dirty="0"/>
              <a:t>Click to add a title</a:t>
            </a:r>
          </a:p>
        </p:txBody>
      </p:sp>
      <p:sp>
        <p:nvSpPr>
          <p:cNvPr id="12" name="Text Placeholder 23">
            <a:extLst>
              <a:ext uri="{FF2B5EF4-FFF2-40B4-BE49-F238E27FC236}">
                <a16:creationId xmlns:a16="http://schemas.microsoft.com/office/drawing/2014/main" id="{3255B7D1-1ADA-5440-ACAE-35867F35FBD9}"/>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3" name="Text Placeholder 26">
            <a:extLst>
              <a:ext uri="{FF2B5EF4-FFF2-40B4-BE49-F238E27FC236}">
                <a16:creationId xmlns:a16="http://schemas.microsoft.com/office/drawing/2014/main" id="{92BB8651-83AC-5847-86B8-81E96E6E04C4}"/>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4" name="Text Placeholder 26">
            <a:extLst>
              <a:ext uri="{FF2B5EF4-FFF2-40B4-BE49-F238E27FC236}">
                <a16:creationId xmlns:a16="http://schemas.microsoft.com/office/drawing/2014/main" id="{F0B8959D-AB0B-A246-8536-33D36E70910A}"/>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5" name="Text Placeholder 26">
            <a:extLst>
              <a:ext uri="{FF2B5EF4-FFF2-40B4-BE49-F238E27FC236}">
                <a16:creationId xmlns:a16="http://schemas.microsoft.com/office/drawing/2014/main" id="{1308344B-214F-8C4E-AA42-4562790E777A}"/>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2" name="Text Placeholder 26">
            <a:extLst>
              <a:ext uri="{FF2B5EF4-FFF2-40B4-BE49-F238E27FC236}">
                <a16:creationId xmlns:a16="http://schemas.microsoft.com/office/drawing/2014/main" id="{29764C37-ED1D-404B-B18B-22523F137735}"/>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5" name="Text Placeholder 26">
            <a:extLst>
              <a:ext uri="{FF2B5EF4-FFF2-40B4-BE49-F238E27FC236}">
                <a16:creationId xmlns:a16="http://schemas.microsoft.com/office/drawing/2014/main" id="{9704ADAC-9109-8F4E-89D8-03CCB6209DCD}"/>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6" name="Text Placeholder 26">
            <a:extLst>
              <a:ext uri="{FF2B5EF4-FFF2-40B4-BE49-F238E27FC236}">
                <a16:creationId xmlns:a16="http://schemas.microsoft.com/office/drawing/2014/main" id="{2D07C9D7-31B4-134A-9CE4-F90F87AE575F}"/>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16" name="Content Placeholder 2">
            <a:extLst>
              <a:ext uri="{FF2B5EF4-FFF2-40B4-BE49-F238E27FC236}">
                <a16:creationId xmlns:a16="http://schemas.microsoft.com/office/drawing/2014/main" id="{66238FF5-3C44-4552-BE1E-D2117C6E7813}"/>
              </a:ext>
            </a:extLst>
          </p:cNvPr>
          <p:cNvSpPr>
            <a:spLocks noGrp="1"/>
          </p:cNvSpPr>
          <p:nvPr>
            <p:ph sz="quarter" idx="48" hasCustomPrompt="1"/>
          </p:nvPr>
        </p:nvSpPr>
        <p:spPr>
          <a:xfrm>
            <a:off x="256923" y="1166813"/>
            <a:ext cx="4083301" cy="3349625"/>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425327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Pictures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4702199" y="1166813"/>
            <a:ext cx="4190976" cy="2887027"/>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4" name="Text Placeholder 3"/>
          <p:cNvSpPr>
            <a:spLocks noGrp="1"/>
          </p:cNvSpPr>
          <p:nvPr>
            <p:ph type="body" sz="half" idx="2" hasCustomPrompt="1"/>
          </p:nvPr>
        </p:nvSpPr>
        <p:spPr>
          <a:xfrm>
            <a:off x="250825" y="4171390"/>
            <a:ext cx="4214796" cy="345048"/>
          </a:xfrm>
          <a:prstGeom prst="rect">
            <a:avLst/>
          </a:prstGeom>
        </p:spPr>
        <p:txBody>
          <a:bodyPr lIns="0" tIns="0" rIns="0" bIns="0">
            <a:noAutofit/>
          </a:bodyPr>
          <a:lstStyle>
            <a:lvl1pPr marL="0" indent="0">
              <a:lnSpc>
                <a:spcPct val="100000"/>
              </a:lnSpc>
              <a:spcBef>
                <a:spcPts val="600"/>
              </a:spcBef>
              <a:buNone/>
              <a:defRPr sz="12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5" name="Title 1">
            <a:extLst>
              <a:ext uri="{FF2B5EF4-FFF2-40B4-BE49-F238E27FC236}">
                <a16:creationId xmlns:a16="http://schemas.microsoft.com/office/drawing/2014/main" id="{6AB8503B-202C-F74A-92E0-21BBEDB5F56E}"/>
              </a:ext>
            </a:extLst>
          </p:cNvPr>
          <p:cNvSpPr>
            <a:spLocks noGrp="1"/>
          </p:cNvSpPr>
          <p:nvPr>
            <p:ph type="title" hasCustomPrompt="1"/>
          </p:nvPr>
        </p:nvSpPr>
        <p:spPr>
          <a:xfrm>
            <a:off x="250825" y="237758"/>
            <a:ext cx="8642350" cy="713155"/>
          </a:xfrm>
        </p:spPr>
        <p:txBody>
          <a:bodyPr>
            <a:noAutofit/>
          </a:bodyPr>
          <a:lstStyle>
            <a:lvl1pPr>
              <a:defRPr>
                <a:latin typeface="+mj-lt"/>
              </a:defRPr>
            </a:lvl1pPr>
          </a:lstStyle>
          <a:p>
            <a:r>
              <a:rPr lang="en-US" dirty="0"/>
              <a:t>Click to add a title</a:t>
            </a:r>
          </a:p>
        </p:txBody>
      </p:sp>
      <p:sp>
        <p:nvSpPr>
          <p:cNvPr id="6" name="Picture Placeholder 2">
            <a:extLst>
              <a:ext uri="{FF2B5EF4-FFF2-40B4-BE49-F238E27FC236}">
                <a16:creationId xmlns:a16="http://schemas.microsoft.com/office/drawing/2014/main" id="{2F268005-949A-104A-88C9-50A2B2128201}"/>
              </a:ext>
            </a:extLst>
          </p:cNvPr>
          <p:cNvSpPr>
            <a:spLocks noGrp="1" noChangeAspect="1"/>
          </p:cNvSpPr>
          <p:nvPr>
            <p:ph type="pic" idx="10" hasCustomPrompt="1"/>
          </p:nvPr>
        </p:nvSpPr>
        <p:spPr>
          <a:xfrm>
            <a:off x="250825" y="1166813"/>
            <a:ext cx="4214796" cy="2887027"/>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7" name="Text Placeholder 3">
            <a:extLst>
              <a:ext uri="{FF2B5EF4-FFF2-40B4-BE49-F238E27FC236}">
                <a16:creationId xmlns:a16="http://schemas.microsoft.com/office/drawing/2014/main" id="{2C063763-F00D-D84B-A55B-3441C4F98F3B}"/>
              </a:ext>
            </a:extLst>
          </p:cNvPr>
          <p:cNvSpPr>
            <a:spLocks noGrp="1"/>
          </p:cNvSpPr>
          <p:nvPr>
            <p:ph type="body" sz="half" idx="11" hasCustomPrompt="1"/>
          </p:nvPr>
        </p:nvSpPr>
        <p:spPr>
          <a:xfrm>
            <a:off x="4696824" y="4171390"/>
            <a:ext cx="4196523" cy="345048"/>
          </a:xfrm>
          <a:prstGeom prst="rect">
            <a:avLst/>
          </a:prstGeom>
        </p:spPr>
        <p:txBody>
          <a:bodyPr lIns="0" tIns="0" rIns="0" bIns="0">
            <a:noAutofit/>
          </a:bodyPr>
          <a:lstStyle>
            <a:lvl1pPr marL="0" indent="0">
              <a:lnSpc>
                <a:spcPct val="100000"/>
              </a:lnSpc>
              <a:spcBef>
                <a:spcPts val="600"/>
              </a:spcBef>
              <a:buNone/>
              <a:defRPr sz="12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14" name="Text Placeholder 23">
            <a:extLst>
              <a:ext uri="{FF2B5EF4-FFF2-40B4-BE49-F238E27FC236}">
                <a16:creationId xmlns:a16="http://schemas.microsoft.com/office/drawing/2014/main" id="{5BCCD079-0812-3741-9FC2-86CC594A636D}"/>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5" name="Text Placeholder 26">
            <a:extLst>
              <a:ext uri="{FF2B5EF4-FFF2-40B4-BE49-F238E27FC236}">
                <a16:creationId xmlns:a16="http://schemas.microsoft.com/office/drawing/2014/main" id="{B770CC56-2F22-6E40-97D6-C787199CC7BB}"/>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6" name="Text Placeholder 26">
            <a:extLst>
              <a:ext uri="{FF2B5EF4-FFF2-40B4-BE49-F238E27FC236}">
                <a16:creationId xmlns:a16="http://schemas.microsoft.com/office/drawing/2014/main" id="{041112D5-7628-3D43-A095-E04F6A5EEF4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7" name="Text Placeholder 26">
            <a:extLst>
              <a:ext uri="{FF2B5EF4-FFF2-40B4-BE49-F238E27FC236}">
                <a16:creationId xmlns:a16="http://schemas.microsoft.com/office/drawing/2014/main" id="{9C9F524D-AFE7-884C-BA8B-48293D0F1557}"/>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4" name="Text Placeholder 26">
            <a:extLst>
              <a:ext uri="{FF2B5EF4-FFF2-40B4-BE49-F238E27FC236}">
                <a16:creationId xmlns:a16="http://schemas.microsoft.com/office/drawing/2014/main" id="{0EBE61AF-E6D6-0345-B9D9-FE4239A9DB75}"/>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6" name="Text Placeholder 26">
            <a:extLst>
              <a:ext uri="{FF2B5EF4-FFF2-40B4-BE49-F238E27FC236}">
                <a16:creationId xmlns:a16="http://schemas.microsoft.com/office/drawing/2014/main" id="{D5E3F163-BA68-8D4F-8D1E-56FBC52EE038}"/>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7" name="Text Placeholder 26">
            <a:extLst>
              <a:ext uri="{FF2B5EF4-FFF2-40B4-BE49-F238E27FC236}">
                <a16:creationId xmlns:a16="http://schemas.microsoft.com/office/drawing/2014/main" id="{C11F2757-12D8-4445-A4AE-8310C6619FCC}"/>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6963354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 Pictures with Caption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B8503B-202C-F74A-92E0-21BBEDB5F56E}"/>
              </a:ext>
            </a:extLst>
          </p:cNvPr>
          <p:cNvSpPr>
            <a:spLocks noGrp="1"/>
          </p:cNvSpPr>
          <p:nvPr>
            <p:ph type="title" hasCustomPrompt="1"/>
          </p:nvPr>
        </p:nvSpPr>
        <p:spPr>
          <a:xfrm>
            <a:off x="250825" y="237758"/>
            <a:ext cx="8642350" cy="713155"/>
          </a:xfrm>
        </p:spPr>
        <p:txBody>
          <a:bodyPr>
            <a:noAutofit/>
          </a:bodyPr>
          <a:lstStyle>
            <a:lvl1pPr>
              <a:defRPr>
                <a:latin typeface="+mj-lt"/>
              </a:defRPr>
            </a:lvl1pPr>
          </a:lstStyle>
          <a:p>
            <a:r>
              <a:rPr lang="en-US" dirty="0"/>
              <a:t>Click to add a title</a:t>
            </a:r>
          </a:p>
        </p:txBody>
      </p:sp>
      <p:sp>
        <p:nvSpPr>
          <p:cNvPr id="6" name="Picture Placeholder 2">
            <a:extLst>
              <a:ext uri="{FF2B5EF4-FFF2-40B4-BE49-F238E27FC236}">
                <a16:creationId xmlns:a16="http://schemas.microsoft.com/office/drawing/2014/main" id="{2F268005-949A-104A-88C9-50A2B2128201}"/>
              </a:ext>
            </a:extLst>
          </p:cNvPr>
          <p:cNvSpPr>
            <a:spLocks noGrp="1" noChangeAspect="1"/>
          </p:cNvSpPr>
          <p:nvPr>
            <p:ph type="pic" idx="10" hasCustomPrompt="1"/>
          </p:nvPr>
        </p:nvSpPr>
        <p:spPr>
          <a:xfrm>
            <a:off x="250824" y="1018032"/>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14" name="Text Placeholder 23">
            <a:extLst>
              <a:ext uri="{FF2B5EF4-FFF2-40B4-BE49-F238E27FC236}">
                <a16:creationId xmlns:a16="http://schemas.microsoft.com/office/drawing/2014/main" id="{5BCCD079-0812-3741-9FC2-86CC594A636D}"/>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5" name="Text Placeholder 26">
            <a:extLst>
              <a:ext uri="{FF2B5EF4-FFF2-40B4-BE49-F238E27FC236}">
                <a16:creationId xmlns:a16="http://schemas.microsoft.com/office/drawing/2014/main" id="{B770CC56-2F22-6E40-97D6-C787199CC7BB}"/>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6" name="Text Placeholder 26">
            <a:extLst>
              <a:ext uri="{FF2B5EF4-FFF2-40B4-BE49-F238E27FC236}">
                <a16:creationId xmlns:a16="http://schemas.microsoft.com/office/drawing/2014/main" id="{041112D5-7628-3D43-A095-E04F6A5EEF4B}"/>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7" name="Text Placeholder 26">
            <a:extLst>
              <a:ext uri="{FF2B5EF4-FFF2-40B4-BE49-F238E27FC236}">
                <a16:creationId xmlns:a16="http://schemas.microsoft.com/office/drawing/2014/main" id="{9C9F524D-AFE7-884C-BA8B-48293D0F1557}"/>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4" name="Text Placeholder 26">
            <a:extLst>
              <a:ext uri="{FF2B5EF4-FFF2-40B4-BE49-F238E27FC236}">
                <a16:creationId xmlns:a16="http://schemas.microsoft.com/office/drawing/2014/main" id="{0EBE61AF-E6D6-0345-B9D9-FE4239A9DB75}"/>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6" name="Text Placeholder 26">
            <a:extLst>
              <a:ext uri="{FF2B5EF4-FFF2-40B4-BE49-F238E27FC236}">
                <a16:creationId xmlns:a16="http://schemas.microsoft.com/office/drawing/2014/main" id="{D5E3F163-BA68-8D4F-8D1E-56FBC52EE038}"/>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7" name="Text Placeholder 26">
            <a:extLst>
              <a:ext uri="{FF2B5EF4-FFF2-40B4-BE49-F238E27FC236}">
                <a16:creationId xmlns:a16="http://schemas.microsoft.com/office/drawing/2014/main" id="{C11F2757-12D8-4445-A4AE-8310C6619FCC}"/>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4" name="Text Placeholder 3"/>
          <p:cNvSpPr>
            <a:spLocks noGrp="1"/>
          </p:cNvSpPr>
          <p:nvPr>
            <p:ph type="body" sz="half" idx="2" hasCustomPrompt="1"/>
          </p:nvPr>
        </p:nvSpPr>
        <p:spPr>
          <a:xfrm>
            <a:off x="250824" y="2468309"/>
            <a:ext cx="2772005" cy="239344"/>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18" name="Picture Placeholder 2">
            <a:extLst>
              <a:ext uri="{FF2B5EF4-FFF2-40B4-BE49-F238E27FC236}">
                <a16:creationId xmlns:a16="http://schemas.microsoft.com/office/drawing/2014/main" id="{608F9211-9662-436B-9A17-F8D5B2FBE0A3}"/>
              </a:ext>
            </a:extLst>
          </p:cNvPr>
          <p:cNvSpPr>
            <a:spLocks noGrp="1" noChangeAspect="1"/>
          </p:cNvSpPr>
          <p:nvPr>
            <p:ph type="pic" idx="19" hasCustomPrompt="1"/>
          </p:nvPr>
        </p:nvSpPr>
        <p:spPr>
          <a:xfrm>
            <a:off x="3185998" y="1018032"/>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19" name="Text Placeholder 3">
            <a:extLst>
              <a:ext uri="{FF2B5EF4-FFF2-40B4-BE49-F238E27FC236}">
                <a16:creationId xmlns:a16="http://schemas.microsoft.com/office/drawing/2014/main" id="{E12B2056-5375-4D6C-AE42-28FA280A89CD}"/>
              </a:ext>
            </a:extLst>
          </p:cNvPr>
          <p:cNvSpPr>
            <a:spLocks noGrp="1"/>
          </p:cNvSpPr>
          <p:nvPr>
            <p:ph type="body" sz="half" idx="20" hasCustomPrompt="1"/>
          </p:nvPr>
        </p:nvSpPr>
        <p:spPr>
          <a:xfrm>
            <a:off x="3185998" y="2468309"/>
            <a:ext cx="2772005" cy="239344"/>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20" name="Picture Placeholder 2">
            <a:extLst>
              <a:ext uri="{FF2B5EF4-FFF2-40B4-BE49-F238E27FC236}">
                <a16:creationId xmlns:a16="http://schemas.microsoft.com/office/drawing/2014/main" id="{104D9CD3-B837-45CC-9B34-BBDD0FFEB569}"/>
              </a:ext>
            </a:extLst>
          </p:cNvPr>
          <p:cNvSpPr>
            <a:spLocks noGrp="1" noChangeAspect="1"/>
          </p:cNvSpPr>
          <p:nvPr>
            <p:ph type="pic" idx="21" hasCustomPrompt="1"/>
          </p:nvPr>
        </p:nvSpPr>
        <p:spPr>
          <a:xfrm>
            <a:off x="6121173" y="1018032"/>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21" name="Text Placeholder 3">
            <a:extLst>
              <a:ext uri="{FF2B5EF4-FFF2-40B4-BE49-F238E27FC236}">
                <a16:creationId xmlns:a16="http://schemas.microsoft.com/office/drawing/2014/main" id="{635D21DC-4D8D-4350-B77D-9FA69A9D124D}"/>
              </a:ext>
            </a:extLst>
          </p:cNvPr>
          <p:cNvSpPr>
            <a:spLocks noGrp="1"/>
          </p:cNvSpPr>
          <p:nvPr>
            <p:ph type="body" sz="half" idx="22" hasCustomPrompt="1"/>
          </p:nvPr>
        </p:nvSpPr>
        <p:spPr>
          <a:xfrm>
            <a:off x="6121173" y="2468309"/>
            <a:ext cx="2772005" cy="239344"/>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43" name="Picture Placeholder 2">
            <a:extLst>
              <a:ext uri="{FF2B5EF4-FFF2-40B4-BE49-F238E27FC236}">
                <a16:creationId xmlns:a16="http://schemas.microsoft.com/office/drawing/2014/main" id="{4DA12252-C8BC-4988-A117-E278FF9B7E21}"/>
              </a:ext>
            </a:extLst>
          </p:cNvPr>
          <p:cNvSpPr>
            <a:spLocks noGrp="1" noChangeAspect="1"/>
          </p:cNvSpPr>
          <p:nvPr>
            <p:ph type="pic" idx="23" hasCustomPrompt="1"/>
          </p:nvPr>
        </p:nvSpPr>
        <p:spPr>
          <a:xfrm>
            <a:off x="250824" y="2826817"/>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44" name="Text Placeholder 3">
            <a:extLst>
              <a:ext uri="{FF2B5EF4-FFF2-40B4-BE49-F238E27FC236}">
                <a16:creationId xmlns:a16="http://schemas.microsoft.com/office/drawing/2014/main" id="{BF9387CF-05C3-415E-A667-04A95A0AC555}"/>
              </a:ext>
            </a:extLst>
          </p:cNvPr>
          <p:cNvSpPr>
            <a:spLocks noGrp="1"/>
          </p:cNvSpPr>
          <p:nvPr>
            <p:ph type="body" sz="half" idx="24" hasCustomPrompt="1"/>
          </p:nvPr>
        </p:nvSpPr>
        <p:spPr>
          <a:xfrm>
            <a:off x="250824" y="4277094"/>
            <a:ext cx="2772005" cy="239344"/>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45" name="Picture Placeholder 2">
            <a:extLst>
              <a:ext uri="{FF2B5EF4-FFF2-40B4-BE49-F238E27FC236}">
                <a16:creationId xmlns:a16="http://schemas.microsoft.com/office/drawing/2014/main" id="{C16350F7-2842-4A54-B409-CC61E596A5B7}"/>
              </a:ext>
            </a:extLst>
          </p:cNvPr>
          <p:cNvSpPr>
            <a:spLocks noGrp="1" noChangeAspect="1"/>
          </p:cNvSpPr>
          <p:nvPr>
            <p:ph type="pic" idx="25" hasCustomPrompt="1"/>
          </p:nvPr>
        </p:nvSpPr>
        <p:spPr>
          <a:xfrm>
            <a:off x="3185998" y="2826817"/>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46" name="Text Placeholder 3">
            <a:extLst>
              <a:ext uri="{FF2B5EF4-FFF2-40B4-BE49-F238E27FC236}">
                <a16:creationId xmlns:a16="http://schemas.microsoft.com/office/drawing/2014/main" id="{9BE31346-C943-4C5E-B018-EC3AA8C44BF6}"/>
              </a:ext>
            </a:extLst>
          </p:cNvPr>
          <p:cNvSpPr>
            <a:spLocks noGrp="1"/>
          </p:cNvSpPr>
          <p:nvPr>
            <p:ph type="body" sz="half" idx="26" hasCustomPrompt="1"/>
          </p:nvPr>
        </p:nvSpPr>
        <p:spPr>
          <a:xfrm>
            <a:off x="3185998" y="4277094"/>
            <a:ext cx="2772005" cy="239344"/>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47" name="Picture Placeholder 2">
            <a:extLst>
              <a:ext uri="{FF2B5EF4-FFF2-40B4-BE49-F238E27FC236}">
                <a16:creationId xmlns:a16="http://schemas.microsoft.com/office/drawing/2014/main" id="{0F9CCA42-8EFC-4237-85CA-71780CD04D4E}"/>
              </a:ext>
            </a:extLst>
          </p:cNvPr>
          <p:cNvSpPr>
            <a:spLocks noGrp="1" noChangeAspect="1"/>
          </p:cNvSpPr>
          <p:nvPr>
            <p:ph type="pic" idx="27" hasCustomPrompt="1"/>
          </p:nvPr>
        </p:nvSpPr>
        <p:spPr>
          <a:xfrm>
            <a:off x="6121173" y="2826817"/>
            <a:ext cx="2772005" cy="1403084"/>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48" name="Text Placeholder 3">
            <a:extLst>
              <a:ext uri="{FF2B5EF4-FFF2-40B4-BE49-F238E27FC236}">
                <a16:creationId xmlns:a16="http://schemas.microsoft.com/office/drawing/2014/main" id="{2CD7ADFA-F401-44EC-953A-5466934CAD4A}"/>
              </a:ext>
            </a:extLst>
          </p:cNvPr>
          <p:cNvSpPr>
            <a:spLocks noGrp="1"/>
          </p:cNvSpPr>
          <p:nvPr>
            <p:ph type="body" sz="half" idx="28" hasCustomPrompt="1"/>
          </p:nvPr>
        </p:nvSpPr>
        <p:spPr>
          <a:xfrm>
            <a:off x="6121173" y="4277094"/>
            <a:ext cx="2772005" cy="239344"/>
          </a:xfrm>
          <a:prstGeom prst="rect">
            <a:avLst/>
          </a:prstGeom>
          <a:noFill/>
        </p:spPr>
        <p:txBody>
          <a:bodyPr lIns="0" tIns="0" rIns="0" bIns="0" anchor="t">
            <a:noAutofit/>
          </a:bodyPr>
          <a:lstStyle>
            <a:lvl1pPr marL="0" indent="0" algn="l">
              <a:lnSpc>
                <a:spcPct val="100000"/>
              </a:lnSpc>
              <a:spcBef>
                <a:spcPts val="600"/>
              </a:spcBef>
              <a:buNone/>
              <a:defRPr sz="8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Tree>
    <p:extLst>
      <p:ext uri="{BB962C8B-B14F-4D97-AF65-F5344CB8AC3E}">
        <p14:creationId xmlns:p14="http://schemas.microsoft.com/office/powerpoint/2010/main" val="22247481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ong Picture with Caption">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50825" y="4322064"/>
            <a:ext cx="4083858" cy="194374"/>
          </a:xfrm>
          <a:prstGeom prst="rect">
            <a:avLst/>
          </a:prstGeom>
        </p:spPr>
        <p:txBody>
          <a:bodyPr lIns="0" tIns="0" rIns="0" bIns="0">
            <a:noAutofit/>
          </a:bodyPr>
          <a:lstStyle>
            <a:lvl1pPr marL="0" indent="0">
              <a:lnSpc>
                <a:spcPct val="100000"/>
              </a:lnSpc>
              <a:spcBef>
                <a:spcPts val="600"/>
              </a:spcBef>
              <a:buNone/>
              <a:defRPr sz="1200">
                <a:solidFill>
                  <a:schemeClr val="bg2"/>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a caption</a:t>
            </a:r>
          </a:p>
        </p:txBody>
      </p:sp>
      <p:sp>
        <p:nvSpPr>
          <p:cNvPr id="5" name="Title 1">
            <a:extLst>
              <a:ext uri="{FF2B5EF4-FFF2-40B4-BE49-F238E27FC236}">
                <a16:creationId xmlns:a16="http://schemas.microsoft.com/office/drawing/2014/main" id="{6AB8503B-202C-F74A-92E0-21BBEDB5F56E}"/>
              </a:ext>
            </a:extLst>
          </p:cNvPr>
          <p:cNvSpPr>
            <a:spLocks noGrp="1"/>
          </p:cNvSpPr>
          <p:nvPr>
            <p:ph type="title" hasCustomPrompt="1"/>
          </p:nvPr>
        </p:nvSpPr>
        <p:spPr>
          <a:xfrm>
            <a:off x="250825" y="237758"/>
            <a:ext cx="8642350" cy="713155"/>
          </a:xfrm>
        </p:spPr>
        <p:txBody>
          <a:bodyPr>
            <a:noAutofit/>
          </a:bodyPr>
          <a:lstStyle>
            <a:lvl1pPr>
              <a:defRPr>
                <a:latin typeface="+mj-lt"/>
              </a:defRPr>
            </a:lvl1pPr>
          </a:lstStyle>
          <a:p>
            <a:r>
              <a:rPr lang="en-US" dirty="0"/>
              <a:t>Click to add a title</a:t>
            </a:r>
          </a:p>
        </p:txBody>
      </p:sp>
      <p:sp>
        <p:nvSpPr>
          <p:cNvPr id="6" name="Picture Placeholder 2">
            <a:extLst>
              <a:ext uri="{FF2B5EF4-FFF2-40B4-BE49-F238E27FC236}">
                <a16:creationId xmlns:a16="http://schemas.microsoft.com/office/drawing/2014/main" id="{2F268005-949A-104A-88C9-50A2B2128201}"/>
              </a:ext>
            </a:extLst>
          </p:cNvPr>
          <p:cNvSpPr>
            <a:spLocks noGrp="1" noChangeAspect="1"/>
          </p:cNvSpPr>
          <p:nvPr>
            <p:ph type="pic" idx="10" hasCustomPrompt="1"/>
          </p:nvPr>
        </p:nvSpPr>
        <p:spPr>
          <a:xfrm>
            <a:off x="250825" y="1008822"/>
            <a:ext cx="8642350" cy="3227898"/>
          </a:xfrm>
          <a:prstGeom prst="rect">
            <a:avLst/>
          </a:prstGeom>
          <a:solidFill>
            <a:schemeClr val="bg1">
              <a:lumMod val="95000"/>
            </a:schemeClr>
          </a:solidFill>
        </p:spPr>
        <p:txBody>
          <a:bodyPr lIns="0" tIns="0" rIns="0" bIns="46800" anchor="ctr">
            <a:noAutofit/>
          </a:bodyPr>
          <a:lstStyle>
            <a:lvl1pPr marL="0" indent="0" algn="ctr">
              <a:lnSpc>
                <a:spcPct val="100000"/>
              </a:lnSpc>
              <a:spcBef>
                <a:spcPts val="0"/>
              </a:spcBef>
              <a:buNone/>
              <a:defRPr sz="900">
                <a:solidFill>
                  <a:schemeClr val="bg2"/>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on the icon to add a picture</a:t>
            </a:r>
          </a:p>
        </p:txBody>
      </p:sp>
      <p:sp>
        <p:nvSpPr>
          <p:cNvPr id="12" name="Text Placeholder 23">
            <a:extLst>
              <a:ext uri="{FF2B5EF4-FFF2-40B4-BE49-F238E27FC236}">
                <a16:creationId xmlns:a16="http://schemas.microsoft.com/office/drawing/2014/main" id="{2AB40743-0D51-FC43-860F-D165B9F64520}"/>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3" name="Text Placeholder 26">
            <a:extLst>
              <a:ext uri="{FF2B5EF4-FFF2-40B4-BE49-F238E27FC236}">
                <a16:creationId xmlns:a16="http://schemas.microsoft.com/office/drawing/2014/main" id="{2BB892A0-5078-7E4B-8379-EE5B73469608}"/>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4" name="Text Placeholder 26">
            <a:extLst>
              <a:ext uri="{FF2B5EF4-FFF2-40B4-BE49-F238E27FC236}">
                <a16:creationId xmlns:a16="http://schemas.microsoft.com/office/drawing/2014/main" id="{4ABA63E8-9CE8-8743-B938-3E62E862A01D}"/>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5" name="Text Placeholder 26">
            <a:extLst>
              <a:ext uri="{FF2B5EF4-FFF2-40B4-BE49-F238E27FC236}">
                <a16:creationId xmlns:a16="http://schemas.microsoft.com/office/drawing/2014/main" id="{12B1A276-60D6-F34F-9CE3-462582373166}"/>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6" name="Text Placeholder 26">
            <a:extLst>
              <a:ext uri="{FF2B5EF4-FFF2-40B4-BE49-F238E27FC236}">
                <a16:creationId xmlns:a16="http://schemas.microsoft.com/office/drawing/2014/main" id="{E41C6996-F903-3B4C-B290-30E34B849DDA}"/>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4" name="Text Placeholder 26">
            <a:extLst>
              <a:ext uri="{FF2B5EF4-FFF2-40B4-BE49-F238E27FC236}">
                <a16:creationId xmlns:a16="http://schemas.microsoft.com/office/drawing/2014/main" id="{00F4E520-EB49-9446-8CA2-893CC443F1A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5" name="Text Placeholder 26">
            <a:extLst>
              <a:ext uri="{FF2B5EF4-FFF2-40B4-BE49-F238E27FC236}">
                <a16:creationId xmlns:a16="http://schemas.microsoft.com/office/drawing/2014/main" id="{51A9EBBA-85CD-DD47-B559-5F865F9F6BE4}"/>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2512766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eakers 2">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383607" y="237317"/>
            <a:ext cx="8365106" cy="713596"/>
          </a:xfrm>
          <a:prstGeom prst="rect">
            <a:avLst/>
          </a:prstGeom>
        </p:spPr>
        <p:txBody>
          <a:bodyPr vert="horz" wrap="none" lIns="0" tIns="0" rIns="0" bIns="0" rtlCol="0" anchor="t" anchorCtr="0">
            <a:noAutofit/>
          </a:bodyPr>
          <a:lstStyle>
            <a:lvl1pPr algn="ctr">
              <a:defRPr>
                <a:latin typeface="+mj-lt"/>
              </a:defRPr>
            </a:lvl1pPr>
          </a:lstStyle>
          <a:p>
            <a:r>
              <a:rPr lang="en-US" dirty="0"/>
              <a:t>Click to add a title</a:t>
            </a:r>
          </a:p>
        </p:txBody>
      </p:sp>
      <p:sp>
        <p:nvSpPr>
          <p:cNvPr id="13" name="Text Placeholder 23">
            <a:extLst>
              <a:ext uri="{FF2B5EF4-FFF2-40B4-BE49-F238E27FC236}">
                <a16:creationId xmlns:a16="http://schemas.microsoft.com/office/drawing/2014/main" id="{F9274E75-873F-004E-97FE-34B1FB7CEF02}"/>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6DB55DE8-C5B6-2C46-8283-1FD449275AF3}"/>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8018C0BF-2233-A948-A131-AC7EB8919BDE}"/>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6" name="Text Placeholder 26">
            <a:extLst>
              <a:ext uri="{FF2B5EF4-FFF2-40B4-BE49-F238E27FC236}">
                <a16:creationId xmlns:a16="http://schemas.microsoft.com/office/drawing/2014/main" id="{7DE1499E-8811-9D48-817E-D1F420F0AFC2}"/>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7" name="Text Placeholder 26">
            <a:extLst>
              <a:ext uri="{FF2B5EF4-FFF2-40B4-BE49-F238E27FC236}">
                <a16:creationId xmlns:a16="http://schemas.microsoft.com/office/drawing/2014/main" id="{BFC4BCEE-1AB4-9343-A29F-6D375F35D5E9}"/>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8" name="Text Placeholder 26">
            <a:extLst>
              <a:ext uri="{FF2B5EF4-FFF2-40B4-BE49-F238E27FC236}">
                <a16:creationId xmlns:a16="http://schemas.microsoft.com/office/drawing/2014/main" id="{142A3FFC-C2AC-9145-AB34-1B4B1CC622F6}"/>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9" name="Text Placeholder 26">
            <a:extLst>
              <a:ext uri="{FF2B5EF4-FFF2-40B4-BE49-F238E27FC236}">
                <a16:creationId xmlns:a16="http://schemas.microsoft.com/office/drawing/2014/main" id="{270DEF68-CF74-0842-81BA-39D6032BC76D}"/>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1"/>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0" name="Picture Placeholder 8">
            <a:extLst>
              <a:ext uri="{FF2B5EF4-FFF2-40B4-BE49-F238E27FC236}">
                <a16:creationId xmlns:a16="http://schemas.microsoft.com/office/drawing/2014/main" id="{0CA2FFB2-E35D-CA49-96E8-DF36C70B79B4}"/>
              </a:ext>
            </a:extLst>
          </p:cNvPr>
          <p:cNvSpPr>
            <a:spLocks noGrp="1"/>
          </p:cNvSpPr>
          <p:nvPr>
            <p:ph type="pic" sz="quarter" idx="21" hasCustomPrompt="1"/>
          </p:nvPr>
        </p:nvSpPr>
        <p:spPr>
          <a:xfrm>
            <a:off x="2452052" y="1231522"/>
            <a:ext cx="1620000" cy="1620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3" name="Picture Placeholder 8">
            <a:extLst>
              <a:ext uri="{FF2B5EF4-FFF2-40B4-BE49-F238E27FC236}">
                <a16:creationId xmlns:a16="http://schemas.microsoft.com/office/drawing/2014/main" id="{1F7F23E0-AB2E-2F4D-A3D1-1740D5E17626}"/>
              </a:ext>
            </a:extLst>
          </p:cNvPr>
          <p:cNvSpPr>
            <a:spLocks noGrp="1"/>
          </p:cNvSpPr>
          <p:nvPr>
            <p:ph type="pic" sz="quarter" idx="25" hasCustomPrompt="1"/>
          </p:nvPr>
        </p:nvSpPr>
        <p:spPr>
          <a:xfrm>
            <a:off x="5192205" y="1231522"/>
            <a:ext cx="1620000" cy="1620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2" name="Text Placeholder 10">
            <a:extLst>
              <a:ext uri="{FF2B5EF4-FFF2-40B4-BE49-F238E27FC236}">
                <a16:creationId xmlns:a16="http://schemas.microsoft.com/office/drawing/2014/main" id="{8D42F2BE-EF34-1248-A9BA-D5A6E4C567A8}"/>
              </a:ext>
            </a:extLst>
          </p:cNvPr>
          <p:cNvSpPr>
            <a:spLocks noGrp="1"/>
          </p:cNvSpPr>
          <p:nvPr>
            <p:ph type="body" sz="quarter" idx="23" hasCustomPrompt="1"/>
          </p:nvPr>
        </p:nvSpPr>
        <p:spPr>
          <a:xfrm>
            <a:off x="2127150" y="2989401"/>
            <a:ext cx="2278922"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33" name="Text Placeholder 10">
            <a:extLst>
              <a:ext uri="{FF2B5EF4-FFF2-40B4-BE49-F238E27FC236}">
                <a16:creationId xmlns:a16="http://schemas.microsoft.com/office/drawing/2014/main" id="{D7915CE9-6DD3-7A4D-987A-FA7B2F3D6939}"/>
              </a:ext>
            </a:extLst>
          </p:cNvPr>
          <p:cNvSpPr>
            <a:spLocks noGrp="1"/>
          </p:cNvSpPr>
          <p:nvPr>
            <p:ph type="body" sz="quarter" idx="24" hasCustomPrompt="1"/>
          </p:nvPr>
        </p:nvSpPr>
        <p:spPr>
          <a:xfrm>
            <a:off x="2127150" y="3619152"/>
            <a:ext cx="2278922"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
        <p:nvSpPr>
          <p:cNvPr id="34" name="Text Placeholder 10">
            <a:extLst>
              <a:ext uri="{FF2B5EF4-FFF2-40B4-BE49-F238E27FC236}">
                <a16:creationId xmlns:a16="http://schemas.microsoft.com/office/drawing/2014/main" id="{BEB0EF2B-605A-F74D-91D6-A9307641CD59}"/>
              </a:ext>
            </a:extLst>
          </p:cNvPr>
          <p:cNvSpPr>
            <a:spLocks noGrp="1"/>
          </p:cNvSpPr>
          <p:nvPr>
            <p:ph type="body" sz="quarter" idx="26" hasCustomPrompt="1"/>
          </p:nvPr>
        </p:nvSpPr>
        <p:spPr>
          <a:xfrm>
            <a:off x="4862858" y="2989401"/>
            <a:ext cx="2278922"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35" name="Text Placeholder 10">
            <a:extLst>
              <a:ext uri="{FF2B5EF4-FFF2-40B4-BE49-F238E27FC236}">
                <a16:creationId xmlns:a16="http://schemas.microsoft.com/office/drawing/2014/main" id="{A373A8DC-9E03-8C48-B0AF-010F5E3BC69E}"/>
              </a:ext>
            </a:extLst>
          </p:cNvPr>
          <p:cNvSpPr>
            <a:spLocks noGrp="1"/>
          </p:cNvSpPr>
          <p:nvPr>
            <p:ph type="body" sz="quarter" idx="27" hasCustomPrompt="1"/>
          </p:nvPr>
        </p:nvSpPr>
        <p:spPr>
          <a:xfrm>
            <a:off x="4862858" y="3619152"/>
            <a:ext cx="2278922"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Tree>
    <p:extLst>
      <p:ext uri="{BB962C8B-B14F-4D97-AF65-F5344CB8AC3E}">
        <p14:creationId xmlns:p14="http://schemas.microsoft.com/office/powerpoint/2010/main" val="30937846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0AABA5F-C0AB-4587-8306-CD4F27127A4E}"/>
              </a:ext>
            </a:extLst>
          </p:cNvPr>
          <p:cNvSpPr/>
          <p:nvPr userDrawn="1"/>
        </p:nvSpPr>
        <p:spPr>
          <a:xfrm>
            <a:off x="0" y="4668951"/>
            <a:ext cx="9144000" cy="474549"/>
          </a:xfrm>
          <a:prstGeom prst="rect">
            <a:avLst/>
          </a:prstGeom>
          <a:gradFill>
            <a:gsLst>
              <a:gs pos="70000">
                <a:srgbClr val="0C2090"/>
              </a:gs>
              <a:gs pos="0">
                <a:schemeClr val="bg2"/>
              </a:gs>
              <a:gs pos="100000">
                <a:srgbClr val="1920D6"/>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6" name="Picture Placeholder 2">
            <a:extLst>
              <a:ext uri="{FF2B5EF4-FFF2-40B4-BE49-F238E27FC236}">
                <a16:creationId xmlns:a16="http://schemas.microsoft.com/office/drawing/2014/main" id="{2F268005-949A-104A-88C9-50A2B2128201}"/>
              </a:ext>
            </a:extLst>
          </p:cNvPr>
          <p:cNvSpPr>
            <a:spLocks noGrp="1" noChangeAspect="1"/>
          </p:cNvSpPr>
          <p:nvPr>
            <p:ph type="pic" idx="10" hasCustomPrompt="1"/>
          </p:nvPr>
        </p:nvSpPr>
        <p:spPr>
          <a:xfrm>
            <a:off x="0" y="0"/>
            <a:ext cx="9144000" cy="4668951"/>
          </a:xfrm>
          <a:prstGeom prst="rect">
            <a:avLst/>
          </a:prstGeom>
          <a:solidFill>
            <a:schemeClr val="bg1">
              <a:lumMod val="95000"/>
            </a:schemeClr>
          </a:solidFill>
        </p:spPr>
        <p:txBody>
          <a:bodyPr lIns="0" tIns="0" rIns="0" bIns="46800" anchor="ctr">
            <a:noAutofit/>
          </a:bodyPr>
          <a:lstStyle>
            <a:lvl1pPr marL="0" indent="0" algn="ctr">
              <a:buNone/>
              <a:defRPr lang="en-US" sz="900" dirty="0">
                <a:solidFill>
                  <a:schemeClr val="bg2"/>
                </a:solidFill>
              </a:defRPr>
            </a:lvl1pPr>
          </a:lstStyle>
          <a:p>
            <a:pPr marL="171450" lvl="0" indent="-171450" algn="ctr">
              <a:lnSpc>
                <a:spcPct val="100000"/>
              </a:lnSpc>
              <a:spcBef>
                <a:spcPts val="0"/>
              </a:spcBef>
            </a:pPr>
            <a:r>
              <a:rPr lang="en-US" dirty="0"/>
              <a:t>Click on the icon to add a full screen image</a:t>
            </a:r>
          </a:p>
        </p:txBody>
      </p:sp>
      <p:sp>
        <p:nvSpPr>
          <p:cNvPr id="12" name="Text Placeholder 23">
            <a:extLst>
              <a:ext uri="{FF2B5EF4-FFF2-40B4-BE49-F238E27FC236}">
                <a16:creationId xmlns:a16="http://schemas.microsoft.com/office/drawing/2014/main" id="{2AB40743-0D51-FC43-860F-D165B9F64520}"/>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3" name="Text Placeholder 26">
            <a:extLst>
              <a:ext uri="{FF2B5EF4-FFF2-40B4-BE49-F238E27FC236}">
                <a16:creationId xmlns:a16="http://schemas.microsoft.com/office/drawing/2014/main" id="{2BB892A0-5078-7E4B-8379-EE5B73469608}"/>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4" name="Text Placeholder 26">
            <a:extLst>
              <a:ext uri="{FF2B5EF4-FFF2-40B4-BE49-F238E27FC236}">
                <a16:creationId xmlns:a16="http://schemas.microsoft.com/office/drawing/2014/main" id="{4ABA63E8-9CE8-8743-B938-3E62E862A01D}"/>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5" name="Text Placeholder 26">
            <a:extLst>
              <a:ext uri="{FF2B5EF4-FFF2-40B4-BE49-F238E27FC236}">
                <a16:creationId xmlns:a16="http://schemas.microsoft.com/office/drawing/2014/main" id="{12B1A276-60D6-F34F-9CE3-462582373166}"/>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6" name="Text Placeholder 26">
            <a:extLst>
              <a:ext uri="{FF2B5EF4-FFF2-40B4-BE49-F238E27FC236}">
                <a16:creationId xmlns:a16="http://schemas.microsoft.com/office/drawing/2014/main" id="{E41C6996-F903-3B4C-B290-30E34B849DDA}"/>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4" name="Text Placeholder 26">
            <a:extLst>
              <a:ext uri="{FF2B5EF4-FFF2-40B4-BE49-F238E27FC236}">
                <a16:creationId xmlns:a16="http://schemas.microsoft.com/office/drawing/2014/main" id="{00F4E520-EB49-9446-8CA2-893CC443F1AF}"/>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5" name="Text Placeholder 26">
            <a:extLst>
              <a:ext uri="{FF2B5EF4-FFF2-40B4-BE49-F238E27FC236}">
                <a16:creationId xmlns:a16="http://schemas.microsoft.com/office/drawing/2014/main" id="{51A9EBBA-85CD-DD47-B559-5F865F9F6BE4}"/>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pic>
        <p:nvPicPr>
          <p:cNvPr id="19" name="Graphic 18">
            <a:extLst>
              <a:ext uri="{FF2B5EF4-FFF2-40B4-BE49-F238E27FC236}">
                <a16:creationId xmlns:a16="http://schemas.microsoft.com/office/drawing/2014/main" id="{A12AC96B-CD5A-4CB6-BCB3-D4A0A99127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530" y="4811044"/>
            <a:ext cx="796838" cy="162000"/>
          </a:xfrm>
          <a:prstGeom prst="rect">
            <a:avLst/>
          </a:prstGeom>
        </p:spPr>
      </p:pic>
      <p:pic>
        <p:nvPicPr>
          <p:cNvPr id="23" name="Graphic 22">
            <a:extLst>
              <a:ext uri="{FF2B5EF4-FFF2-40B4-BE49-F238E27FC236}">
                <a16:creationId xmlns:a16="http://schemas.microsoft.com/office/drawing/2014/main" id="{2AB8BF4D-74AA-4F9C-BCD0-427E13D559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84350" y="4808334"/>
            <a:ext cx="800609" cy="198000"/>
          </a:xfrm>
          <a:prstGeom prst="rect">
            <a:avLst/>
          </a:prstGeom>
        </p:spPr>
      </p:pic>
      <p:sp>
        <p:nvSpPr>
          <p:cNvPr id="28" name="TextBox 27">
            <a:extLst>
              <a:ext uri="{FF2B5EF4-FFF2-40B4-BE49-F238E27FC236}">
                <a16:creationId xmlns:a16="http://schemas.microsoft.com/office/drawing/2014/main" id="{01BC5A5A-3997-4829-8BAA-DB473033C362}"/>
              </a:ext>
            </a:extLst>
          </p:cNvPr>
          <p:cNvSpPr txBox="1"/>
          <p:nvPr userDrawn="1"/>
        </p:nvSpPr>
        <p:spPr>
          <a:xfrm>
            <a:off x="8370229" y="4668966"/>
            <a:ext cx="522946" cy="474528"/>
          </a:xfrm>
          <a:prstGeom prst="rect">
            <a:avLst/>
          </a:prstGeom>
          <a:noFill/>
        </p:spPr>
        <p:txBody>
          <a:bodyPr wrap="square" lIns="0" tIns="0" rIns="0" bIns="0" rtlCol="0" anchor="ctr" anchorCtr="0">
            <a:noAutofit/>
          </a:bodyPr>
          <a:lstStyle/>
          <a:p>
            <a:pPr algn="r"/>
            <a:fld id="{543EFB28-95C3-4AD7-B235-3AE45BD06154}" type="slidenum">
              <a:rPr lang="en-US" sz="800" b="0" spc="50" smtClean="0">
                <a:solidFill>
                  <a:schemeClr val="bg1"/>
                </a:solidFill>
                <a:latin typeface="+mj-lt"/>
              </a:rPr>
              <a:pPr algn="r"/>
              <a:t>‹#›</a:t>
            </a:fld>
            <a:endParaRPr lang="en-US" sz="800" b="0" spc="50" dirty="0">
              <a:solidFill>
                <a:schemeClr val="bg1"/>
              </a:solidFill>
              <a:latin typeface="+mj-lt"/>
            </a:endParaRPr>
          </a:p>
        </p:txBody>
      </p:sp>
      <p:sp>
        <p:nvSpPr>
          <p:cNvPr id="29" name="TextBox 28">
            <a:extLst>
              <a:ext uri="{FF2B5EF4-FFF2-40B4-BE49-F238E27FC236}">
                <a16:creationId xmlns:a16="http://schemas.microsoft.com/office/drawing/2014/main" id="{120318B9-99A5-4DAE-BFE1-CED2DC0CAED3}"/>
              </a:ext>
            </a:extLst>
          </p:cNvPr>
          <p:cNvSpPr txBox="1"/>
          <p:nvPr userDrawn="1"/>
        </p:nvSpPr>
        <p:spPr>
          <a:xfrm>
            <a:off x="5961848" y="4668966"/>
            <a:ext cx="1483142" cy="474534"/>
          </a:xfrm>
          <a:prstGeom prst="rect">
            <a:avLst/>
          </a:prstGeom>
          <a:noFill/>
        </p:spPr>
        <p:txBody>
          <a:bodyPr wrap="square" lIns="0" tIns="0" rIns="0" bIns="0" rtlCol="0" anchor="ctr" anchorCtr="0">
            <a:noAutofit/>
          </a:bodyPr>
          <a:lstStyle>
            <a:defPPr>
              <a:defRPr lang="en-US"/>
            </a:defPPr>
            <a:lvl1pPr algn="ctr">
              <a:defRPr sz="900" b="0" spc="50" baseline="0">
                <a:solidFill>
                  <a:schemeClr val="tx2"/>
                </a:solidFill>
              </a:defRPr>
            </a:lvl1pPr>
          </a:lstStyle>
          <a:p>
            <a:pPr lvl="0" algn="r"/>
            <a:r>
              <a:rPr lang="en-US" sz="800" b="0" kern="1200" spc="0" baseline="0" dirty="0">
                <a:solidFill>
                  <a:schemeClr val="bg1"/>
                </a:solidFill>
                <a:latin typeface="+mn-lt"/>
                <a:ea typeface="+mn-ea"/>
                <a:cs typeface="+mn-cs"/>
              </a:rPr>
              <a:t>© Acronis </a:t>
            </a:r>
            <a:r>
              <a:rPr lang="ru-RU" sz="800" b="0" kern="1200" spc="0" baseline="0" dirty="0">
                <a:solidFill>
                  <a:schemeClr val="bg1"/>
                </a:solidFill>
                <a:latin typeface="+mn-lt"/>
                <a:ea typeface="+mn-ea"/>
                <a:cs typeface="+mn-cs"/>
              </a:rPr>
              <a:t>2022</a:t>
            </a:r>
            <a:endParaRPr lang="en-US" sz="800" b="0" kern="1200" spc="0" baseline="0" dirty="0">
              <a:solidFill>
                <a:schemeClr val="bg1"/>
              </a:solidFill>
              <a:latin typeface="+mn-lt"/>
              <a:ea typeface="+mn-ea"/>
              <a:cs typeface="+mn-cs"/>
            </a:endParaRPr>
          </a:p>
        </p:txBody>
      </p:sp>
    </p:spTree>
    <p:extLst>
      <p:ext uri="{BB962C8B-B14F-4D97-AF65-F5344CB8AC3E}">
        <p14:creationId xmlns:p14="http://schemas.microsoft.com/office/powerpoint/2010/main" val="16840168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9" name="Text Placeholder 23">
            <a:extLst>
              <a:ext uri="{FF2B5EF4-FFF2-40B4-BE49-F238E27FC236}">
                <a16:creationId xmlns:a16="http://schemas.microsoft.com/office/drawing/2014/main" id="{C8E943A6-EFD0-D640-8A2A-5E1432B7CE84}"/>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0" name="Text Placeholder 26">
            <a:extLst>
              <a:ext uri="{FF2B5EF4-FFF2-40B4-BE49-F238E27FC236}">
                <a16:creationId xmlns:a16="http://schemas.microsoft.com/office/drawing/2014/main" id="{0229077E-87E5-5043-BE59-F81CAF7335DD}"/>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1" name="Text Placeholder 26">
            <a:extLst>
              <a:ext uri="{FF2B5EF4-FFF2-40B4-BE49-F238E27FC236}">
                <a16:creationId xmlns:a16="http://schemas.microsoft.com/office/drawing/2014/main" id="{389191BB-4210-964A-A89E-9B973C000366}"/>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8" name="Text Placeholder 26">
            <a:extLst>
              <a:ext uri="{FF2B5EF4-FFF2-40B4-BE49-F238E27FC236}">
                <a16:creationId xmlns:a16="http://schemas.microsoft.com/office/drawing/2014/main" id="{D653EC59-BFA2-B74F-A9E5-48C35D99D0B0}"/>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9" name="Text Placeholder 26">
            <a:extLst>
              <a:ext uri="{FF2B5EF4-FFF2-40B4-BE49-F238E27FC236}">
                <a16:creationId xmlns:a16="http://schemas.microsoft.com/office/drawing/2014/main" id="{59DCD9D4-BD3A-4E4A-96C4-BAAF9F7E4C1B}"/>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1" name="Text Placeholder 26">
            <a:extLst>
              <a:ext uri="{FF2B5EF4-FFF2-40B4-BE49-F238E27FC236}">
                <a16:creationId xmlns:a16="http://schemas.microsoft.com/office/drawing/2014/main" id="{A7000C3D-81CD-5D41-8EA2-5856172BF25D}"/>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2" name="Text Placeholder 26">
            <a:extLst>
              <a:ext uri="{FF2B5EF4-FFF2-40B4-BE49-F238E27FC236}">
                <a16:creationId xmlns:a16="http://schemas.microsoft.com/office/drawing/2014/main" id="{BDF83980-7FD2-9D4B-9E08-31924F1CC9E8}"/>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453511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Last Slide">
    <p:spTree>
      <p:nvGrpSpPr>
        <p:cNvPr id="1" name=""/>
        <p:cNvGrpSpPr/>
        <p:nvPr/>
      </p:nvGrpSpPr>
      <p:grpSpPr>
        <a:xfrm>
          <a:off x="0" y="0"/>
          <a:ext cx="0" cy="0"/>
          <a:chOff x="0" y="0"/>
          <a:chExt cx="0" cy="0"/>
        </a:xfrm>
      </p:grpSpPr>
      <p:sp>
        <p:nvSpPr>
          <p:cNvPr id="16" name="Text Placeholder 23">
            <a:extLst>
              <a:ext uri="{FF2B5EF4-FFF2-40B4-BE49-F238E27FC236}">
                <a16:creationId xmlns:a16="http://schemas.microsoft.com/office/drawing/2014/main" id="{1EF1FD5C-42DC-9540-45B7-E19DF892F265}"/>
              </a:ext>
            </a:extLst>
          </p:cNvPr>
          <p:cNvSpPr>
            <a:spLocks noGrp="1"/>
          </p:cNvSpPr>
          <p:nvPr>
            <p:ph type="body" sz="quarter" idx="12" hasCustomPrompt="1"/>
          </p:nvPr>
        </p:nvSpPr>
        <p:spPr>
          <a:xfrm>
            <a:off x="0" y="-813859"/>
            <a:ext cx="990000" cy="468000"/>
          </a:xfrm>
          <a:prstGeom prst="rect">
            <a:avLst/>
          </a:prstGeom>
          <a:noFill/>
          <a:ln>
            <a:noFill/>
          </a:ln>
        </p:spPr>
        <p:txBody>
          <a:bodyPr lIns="0" tIns="0" rIns="0" bIns="0" anchor="t"/>
          <a:lstStyle>
            <a:lvl1pPr marL="0" indent="0" algn="l">
              <a:spcBef>
                <a:spcPts val="0"/>
              </a:spcBef>
              <a:buNone/>
              <a:defRPr sz="2800" b="1">
                <a:solidFill>
                  <a:schemeClr val="bg2"/>
                </a:solidFill>
                <a:latin typeface="+mj-lt"/>
              </a:defRPr>
            </a:lvl1pPr>
            <a:lvl2pPr marL="342884" indent="0">
              <a:buNone/>
              <a:defRPr sz="2800" b="1">
                <a:solidFill>
                  <a:schemeClr val="bg2"/>
                </a:solidFill>
              </a:defRPr>
            </a:lvl2pPr>
            <a:lvl3pPr marL="685766" indent="0">
              <a:buNone/>
              <a:defRPr sz="2800" b="1">
                <a:solidFill>
                  <a:schemeClr val="bg2"/>
                </a:solidFill>
              </a:defRPr>
            </a:lvl3pPr>
            <a:lvl4pPr marL="1028649" indent="0">
              <a:buNone/>
              <a:defRPr sz="2800" b="1">
                <a:solidFill>
                  <a:schemeClr val="bg2"/>
                </a:solidFill>
              </a:defRPr>
            </a:lvl4pPr>
            <a:lvl5pPr marL="1371532" indent="0">
              <a:buNone/>
              <a:defRPr sz="2800" b="1">
                <a:solidFill>
                  <a:schemeClr val="bg2"/>
                </a:solidFill>
              </a:defRPr>
            </a:lvl5pPr>
          </a:lstStyle>
          <a:p>
            <a:pPr lvl="0"/>
            <a:r>
              <a:rPr lang="en-US" dirty="0"/>
              <a:t>Title</a:t>
            </a:r>
          </a:p>
        </p:txBody>
      </p:sp>
      <p:sp>
        <p:nvSpPr>
          <p:cNvPr id="17" name="Text Placeholder 26">
            <a:extLst>
              <a:ext uri="{FF2B5EF4-FFF2-40B4-BE49-F238E27FC236}">
                <a16:creationId xmlns:a16="http://schemas.microsoft.com/office/drawing/2014/main" id="{1B9F03AA-4015-EB7F-1C1F-CAAFE9C95534}"/>
              </a:ext>
            </a:extLst>
          </p:cNvPr>
          <p:cNvSpPr>
            <a:spLocks noGrp="1"/>
          </p:cNvSpPr>
          <p:nvPr>
            <p:ph type="body" sz="quarter" idx="13" hasCustomPrompt="1"/>
          </p:nvPr>
        </p:nvSpPr>
        <p:spPr>
          <a:xfrm>
            <a:off x="2038500" y="-813859"/>
            <a:ext cx="990000" cy="468000"/>
          </a:xfrm>
          <a:prstGeom prst="rect">
            <a:avLst/>
          </a:prstGeom>
          <a:noFill/>
          <a:ln>
            <a:noFill/>
          </a:ln>
        </p:spPr>
        <p:txBody>
          <a:bodyPr lIns="0" tIns="0" rIns="0" bIns="0" anchor="t"/>
          <a:lstStyle>
            <a:lvl1pPr marL="0" indent="0" algn="l">
              <a:lnSpc>
                <a:spcPct val="100000"/>
              </a:lnSpc>
              <a:spcBef>
                <a:spcPts val="600"/>
              </a:spcBef>
              <a:buNone/>
              <a:defRPr sz="1800" b="0">
                <a:solidFill>
                  <a:schemeClr val="tx2"/>
                </a:solidFill>
                <a:latin typeface="+mj-lt"/>
              </a:defRPr>
            </a:lvl1pPr>
            <a:lvl2pPr marL="342884" indent="0">
              <a:buNone/>
              <a:defRPr b="1">
                <a:solidFill>
                  <a:schemeClr val="bg2">
                    <a:lumMod val="75000"/>
                    <a:lumOff val="25000"/>
                  </a:schemeClr>
                </a:solidFill>
              </a:defRPr>
            </a:lvl2pPr>
            <a:lvl3pPr marL="685766" indent="0">
              <a:buNone/>
              <a:defRPr b="1">
                <a:solidFill>
                  <a:schemeClr val="bg2">
                    <a:lumMod val="75000"/>
                    <a:lumOff val="25000"/>
                  </a:schemeClr>
                </a:solidFill>
              </a:defRPr>
            </a:lvl3pPr>
            <a:lvl4pPr marL="1028649" indent="0">
              <a:buNone/>
              <a:defRPr b="1">
                <a:solidFill>
                  <a:schemeClr val="bg2">
                    <a:lumMod val="75000"/>
                    <a:lumOff val="25000"/>
                  </a:schemeClr>
                </a:solidFill>
              </a:defRPr>
            </a:lvl4pPr>
            <a:lvl5pPr marL="1371532" indent="0">
              <a:buNone/>
              <a:defRPr b="1">
                <a:solidFill>
                  <a:schemeClr val="bg2">
                    <a:lumMod val="75000"/>
                    <a:lumOff val="25000"/>
                  </a:schemeClr>
                </a:solidFill>
              </a:defRPr>
            </a:lvl5pPr>
          </a:lstStyle>
          <a:p>
            <a:pPr lvl="0"/>
            <a:r>
              <a:rPr lang="en-US" dirty="0"/>
              <a:t>Subtitle</a:t>
            </a:r>
          </a:p>
        </p:txBody>
      </p:sp>
      <p:sp>
        <p:nvSpPr>
          <p:cNvPr id="18" name="Text Placeholder 26">
            <a:extLst>
              <a:ext uri="{FF2B5EF4-FFF2-40B4-BE49-F238E27FC236}">
                <a16:creationId xmlns:a16="http://schemas.microsoft.com/office/drawing/2014/main" id="{A156CB7A-17A2-6C0B-B7A7-AF8AF6D91286}"/>
              </a:ext>
            </a:extLst>
          </p:cNvPr>
          <p:cNvSpPr>
            <a:spLocks noGrp="1"/>
          </p:cNvSpPr>
          <p:nvPr>
            <p:ph type="body" sz="quarter" idx="15" hasCustomPrompt="1"/>
          </p:nvPr>
        </p:nvSpPr>
        <p:spPr>
          <a:xfrm>
            <a:off x="3057750" y="-813859"/>
            <a:ext cx="990000" cy="468000"/>
          </a:xfrm>
          <a:prstGeom prst="rect">
            <a:avLst/>
          </a:prstGeom>
          <a:noFill/>
          <a:ln>
            <a:noFill/>
          </a:ln>
        </p:spPr>
        <p:txBody>
          <a:bodyPr lIns="0" tIns="0" rIns="0" bIns="0" anchor="t"/>
          <a:lstStyle>
            <a:lvl1pPr marL="0" indent="0" algn="l">
              <a:spcBef>
                <a:spcPts val="0"/>
              </a:spcBef>
              <a:buNone/>
              <a:defRPr sz="1600" b="1">
                <a:solidFill>
                  <a:schemeClr val="bg2"/>
                </a:solidFill>
                <a:latin typeface="+mj-lt"/>
              </a:defRPr>
            </a:lvl1pPr>
            <a:lvl2pPr marL="342884" indent="0">
              <a:buNone/>
              <a:defRPr b="1">
                <a:solidFill>
                  <a:schemeClr val="bg2">
                    <a:lumMod val="75000"/>
                    <a:lumOff val="25000"/>
                  </a:schemeClr>
                </a:solidFill>
              </a:defRPr>
            </a:lvl2pPr>
            <a:lvl3pPr marL="685766" indent="0">
              <a:buNone/>
              <a:defRPr b="1">
                <a:solidFill>
                  <a:schemeClr val="bg2">
                    <a:lumMod val="75000"/>
                    <a:lumOff val="25000"/>
                  </a:schemeClr>
                </a:solidFill>
              </a:defRPr>
            </a:lvl3pPr>
            <a:lvl4pPr marL="1028649" indent="0">
              <a:buNone/>
              <a:defRPr b="1">
                <a:solidFill>
                  <a:schemeClr val="bg2">
                    <a:lumMod val="75000"/>
                    <a:lumOff val="25000"/>
                  </a:schemeClr>
                </a:solidFill>
              </a:defRPr>
            </a:lvl4pPr>
            <a:lvl5pPr marL="1371532" indent="0">
              <a:buNone/>
              <a:defRPr b="1">
                <a:solidFill>
                  <a:schemeClr val="bg2">
                    <a:lumMod val="75000"/>
                    <a:lumOff val="25000"/>
                  </a:schemeClr>
                </a:solidFill>
              </a:defRPr>
            </a:lvl5pPr>
          </a:lstStyle>
          <a:p>
            <a:pPr lvl="0"/>
            <a:r>
              <a:rPr lang="en-US" dirty="0"/>
              <a:t>Text title1</a:t>
            </a:r>
          </a:p>
        </p:txBody>
      </p:sp>
      <p:sp>
        <p:nvSpPr>
          <p:cNvPr id="19" name="Text Placeholder 26">
            <a:extLst>
              <a:ext uri="{FF2B5EF4-FFF2-40B4-BE49-F238E27FC236}">
                <a16:creationId xmlns:a16="http://schemas.microsoft.com/office/drawing/2014/main" id="{7EF7887B-8E68-38E5-A77C-C55AB6721E84}"/>
              </a:ext>
            </a:extLst>
          </p:cNvPr>
          <p:cNvSpPr>
            <a:spLocks noGrp="1"/>
          </p:cNvSpPr>
          <p:nvPr>
            <p:ph type="body" sz="quarter" idx="16" hasCustomPrompt="1"/>
          </p:nvPr>
        </p:nvSpPr>
        <p:spPr>
          <a:xfrm>
            <a:off x="5096250" y="-813859"/>
            <a:ext cx="990000" cy="468000"/>
          </a:xfrm>
          <a:prstGeom prst="rect">
            <a:avLst/>
          </a:prstGeom>
          <a:noFill/>
          <a:ln>
            <a:noFill/>
          </a:ln>
        </p:spPr>
        <p:txBody>
          <a:bodyPr lIns="0" tIns="0" rIns="0" bIns="0" anchor="t"/>
          <a:lstStyle>
            <a:lvl1pPr marL="0" indent="0" algn="l">
              <a:lnSpc>
                <a:spcPct val="100000"/>
              </a:lnSpc>
              <a:spcBef>
                <a:spcPts val="600"/>
              </a:spcBef>
              <a:buNone/>
              <a:defRPr sz="1200" b="0">
                <a:solidFill>
                  <a:schemeClr val="bg2"/>
                </a:solidFill>
              </a:defRPr>
            </a:lvl1pPr>
            <a:lvl2pPr marL="342884" indent="0">
              <a:buNone/>
              <a:defRPr b="1">
                <a:solidFill>
                  <a:schemeClr val="bg2">
                    <a:lumMod val="75000"/>
                    <a:lumOff val="25000"/>
                  </a:schemeClr>
                </a:solidFill>
              </a:defRPr>
            </a:lvl2pPr>
            <a:lvl3pPr marL="685766" indent="0">
              <a:buNone/>
              <a:defRPr b="1">
                <a:solidFill>
                  <a:schemeClr val="bg2">
                    <a:lumMod val="75000"/>
                    <a:lumOff val="25000"/>
                  </a:schemeClr>
                </a:solidFill>
              </a:defRPr>
            </a:lvl3pPr>
            <a:lvl4pPr marL="1028649" indent="0">
              <a:buNone/>
              <a:defRPr b="1">
                <a:solidFill>
                  <a:schemeClr val="bg2">
                    <a:lumMod val="75000"/>
                    <a:lumOff val="25000"/>
                  </a:schemeClr>
                </a:solidFill>
              </a:defRPr>
            </a:lvl4pPr>
            <a:lvl5pPr marL="1371532" indent="0">
              <a:buNone/>
              <a:defRPr b="1">
                <a:solidFill>
                  <a:schemeClr val="bg2">
                    <a:lumMod val="75000"/>
                    <a:lumOff val="25000"/>
                  </a:schemeClr>
                </a:solidFill>
              </a:defRPr>
            </a:lvl5pPr>
          </a:lstStyle>
          <a:p>
            <a:pPr lvl="0"/>
            <a:r>
              <a:rPr lang="en-US" dirty="0"/>
              <a:t>Text</a:t>
            </a:r>
          </a:p>
        </p:txBody>
      </p:sp>
      <p:sp>
        <p:nvSpPr>
          <p:cNvPr id="20" name="Text Placeholder 26">
            <a:extLst>
              <a:ext uri="{FF2B5EF4-FFF2-40B4-BE49-F238E27FC236}">
                <a16:creationId xmlns:a16="http://schemas.microsoft.com/office/drawing/2014/main" id="{56D2F2CA-7399-D500-EAE0-72C99D13F823}"/>
              </a:ext>
            </a:extLst>
          </p:cNvPr>
          <p:cNvSpPr>
            <a:spLocks noGrp="1"/>
          </p:cNvSpPr>
          <p:nvPr>
            <p:ph type="body" sz="quarter" idx="20" hasCustomPrompt="1"/>
          </p:nvPr>
        </p:nvSpPr>
        <p:spPr>
          <a:xfrm>
            <a:off x="6115500" y="-813859"/>
            <a:ext cx="990000" cy="468000"/>
          </a:xfrm>
          <a:prstGeom prst="rect">
            <a:avLst/>
          </a:prstGeom>
          <a:noFill/>
          <a:ln>
            <a:noFill/>
          </a:ln>
        </p:spPr>
        <p:txBody>
          <a:bodyPr lIns="0" tIns="0" rIns="0" bIns="0" anchor="t"/>
          <a:lstStyle>
            <a:lvl1pPr marL="0" indent="0" algn="l">
              <a:lnSpc>
                <a:spcPct val="100000"/>
              </a:lnSpc>
              <a:spcBef>
                <a:spcPts val="600"/>
              </a:spcBef>
              <a:buNone/>
              <a:defRPr sz="800" b="0">
                <a:solidFill>
                  <a:schemeClr val="bg2"/>
                </a:solidFill>
              </a:defRPr>
            </a:lvl1pPr>
            <a:lvl2pPr marL="342884" indent="0">
              <a:buNone/>
              <a:defRPr b="1">
                <a:solidFill>
                  <a:schemeClr val="bg2">
                    <a:lumMod val="75000"/>
                    <a:lumOff val="25000"/>
                  </a:schemeClr>
                </a:solidFill>
              </a:defRPr>
            </a:lvl2pPr>
            <a:lvl3pPr marL="685766" indent="0">
              <a:buNone/>
              <a:defRPr b="1">
                <a:solidFill>
                  <a:schemeClr val="bg2">
                    <a:lumMod val="75000"/>
                    <a:lumOff val="25000"/>
                  </a:schemeClr>
                </a:solidFill>
              </a:defRPr>
            </a:lvl3pPr>
            <a:lvl4pPr marL="1028649" indent="0">
              <a:buNone/>
              <a:defRPr b="1">
                <a:solidFill>
                  <a:schemeClr val="bg2">
                    <a:lumMod val="75000"/>
                    <a:lumOff val="25000"/>
                  </a:schemeClr>
                </a:solidFill>
              </a:defRPr>
            </a:lvl4pPr>
            <a:lvl5pPr marL="1371532" indent="0">
              <a:buNone/>
              <a:defRPr b="1">
                <a:solidFill>
                  <a:schemeClr val="bg2">
                    <a:lumMod val="75000"/>
                    <a:lumOff val="25000"/>
                  </a:schemeClr>
                </a:solidFill>
              </a:defRPr>
            </a:lvl5pPr>
          </a:lstStyle>
          <a:p>
            <a:pPr lvl="0"/>
            <a:r>
              <a:rPr lang="en-US" dirty="0"/>
              <a:t>Caption</a:t>
            </a:r>
          </a:p>
        </p:txBody>
      </p:sp>
      <p:sp>
        <p:nvSpPr>
          <p:cNvPr id="21" name="Text Placeholder 23">
            <a:extLst>
              <a:ext uri="{FF2B5EF4-FFF2-40B4-BE49-F238E27FC236}">
                <a16:creationId xmlns:a16="http://schemas.microsoft.com/office/drawing/2014/main" id="{D696B08F-0F37-4149-1C35-9900A16BEA5B}"/>
              </a:ext>
            </a:extLst>
          </p:cNvPr>
          <p:cNvSpPr>
            <a:spLocks noGrp="1"/>
          </p:cNvSpPr>
          <p:nvPr>
            <p:ph type="body" sz="quarter" idx="28" hasCustomPrompt="1"/>
          </p:nvPr>
        </p:nvSpPr>
        <p:spPr>
          <a:xfrm>
            <a:off x="1019250" y="-813859"/>
            <a:ext cx="990000" cy="468000"/>
          </a:xfrm>
          <a:prstGeom prst="rect">
            <a:avLst/>
          </a:prstGeom>
          <a:noFill/>
          <a:ln>
            <a:noFill/>
          </a:ln>
        </p:spPr>
        <p:txBody>
          <a:bodyPr lIns="0" tIns="0" rIns="0" bIns="0" anchor="t"/>
          <a:lstStyle>
            <a:lvl1pPr marL="0" indent="0" algn="l">
              <a:spcBef>
                <a:spcPts val="0"/>
              </a:spcBef>
              <a:buNone/>
              <a:defRPr sz="2800" b="1">
                <a:gradFill>
                  <a:gsLst>
                    <a:gs pos="20000">
                      <a:srgbClr val="006EDE"/>
                    </a:gs>
                    <a:gs pos="100000">
                      <a:srgbClr val="6EE6FF"/>
                    </a:gs>
                  </a:gsLst>
                  <a:lin ang="18900000" scaled="0"/>
                </a:gradFill>
                <a:latin typeface="+mj-lt"/>
              </a:defRPr>
            </a:lvl1pPr>
            <a:lvl2pPr marL="342884" indent="0">
              <a:buNone/>
              <a:defRPr sz="2800" b="1">
                <a:solidFill>
                  <a:schemeClr val="bg2"/>
                </a:solidFill>
              </a:defRPr>
            </a:lvl2pPr>
            <a:lvl3pPr marL="685766" indent="0">
              <a:buNone/>
              <a:defRPr sz="2800" b="1">
                <a:solidFill>
                  <a:schemeClr val="bg2"/>
                </a:solidFill>
              </a:defRPr>
            </a:lvl3pPr>
            <a:lvl4pPr marL="1028649" indent="0">
              <a:buNone/>
              <a:defRPr sz="2800" b="1">
                <a:solidFill>
                  <a:schemeClr val="bg2"/>
                </a:solidFill>
              </a:defRPr>
            </a:lvl4pPr>
            <a:lvl5pPr marL="1371532" indent="0">
              <a:buNone/>
              <a:defRPr sz="2800" b="1">
                <a:solidFill>
                  <a:schemeClr val="bg2"/>
                </a:solidFill>
              </a:defRPr>
            </a:lvl5pPr>
          </a:lstStyle>
          <a:p>
            <a:pPr lvl="0"/>
            <a:r>
              <a:rPr lang="en-US" dirty="0"/>
              <a:t>Title2</a:t>
            </a:r>
          </a:p>
        </p:txBody>
      </p:sp>
      <p:sp>
        <p:nvSpPr>
          <p:cNvPr id="22" name="Text Placeholder 23">
            <a:extLst>
              <a:ext uri="{FF2B5EF4-FFF2-40B4-BE49-F238E27FC236}">
                <a16:creationId xmlns:a16="http://schemas.microsoft.com/office/drawing/2014/main" id="{BBB6C151-7A69-0012-15ED-80BDF969603B}"/>
              </a:ext>
            </a:extLst>
          </p:cNvPr>
          <p:cNvSpPr>
            <a:spLocks noGrp="1"/>
          </p:cNvSpPr>
          <p:nvPr>
            <p:ph type="body" sz="quarter" idx="29" hasCustomPrompt="1"/>
          </p:nvPr>
        </p:nvSpPr>
        <p:spPr>
          <a:xfrm>
            <a:off x="4077000" y="-813859"/>
            <a:ext cx="990000" cy="468000"/>
          </a:xfrm>
          <a:prstGeom prst="rect">
            <a:avLst/>
          </a:prstGeom>
          <a:noFill/>
          <a:ln>
            <a:noFill/>
          </a:ln>
        </p:spPr>
        <p:txBody>
          <a:bodyPr lIns="0" tIns="0" rIns="0" bIns="0" anchor="t"/>
          <a:lstStyle>
            <a:lvl1pPr marL="0" indent="0" algn="l">
              <a:spcBef>
                <a:spcPts val="0"/>
              </a:spcBef>
              <a:buNone/>
              <a:defRPr sz="1600" b="1">
                <a:gradFill>
                  <a:gsLst>
                    <a:gs pos="20000">
                      <a:srgbClr val="006EDE"/>
                    </a:gs>
                    <a:gs pos="100000">
                      <a:srgbClr val="6EE6FF"/>
                    </a:gs>
                  </a:gsLst>
                  <a:lin ang="18900000" scaled="0"/>
                </a:gradFill>
                <a:latin typeface="+mj-lt"/>
              </a:defRPr>
            </a:lvl1pPr>
            <a:lvl2pPr marL="342884" indent="0">
              <a:buNone/>
              <a:defRPr sz="2800" b="1">
                <a:solidFill>
                  <a:schemeClr val="bg2"/>
                </a:solidFill>
              </a:defRPr>
            </a:lvl2pPr>
            <a:lvl3pPr marL="685766" indent="0">
              <a:buNone/>
              <a:defRPr sz="2800" b="1">
                <a:solidFill>
                  <a:schemeClr val="bg2"/>
                </a:solidFill>
              </a:defRPr>
            </a:lvl3pPr>
            <a:lvl4pPr marL="1028649" indent="0">
              <a:buNone/>
              <a:defRPr sz="2800" b="1">
                <a:solidFill>
                  <a:schemeClr val="bg2"/>
                </a:solidFill>
              </a:defRPr>
            </a:lvl4pPr>
            <a:lvl5pPr marL="1371532" indent="0">
              <a:buNone/>
              <a:defRPr sz="2800" b="1">
                <a:solidFill>
                  <a:schemeClr val="bg2"/>
                </a:solidFill>
              </a:defRPr>
            </a:lvl5pPr>
          </a:lstStyle>
          <a:p>
            <a:pPr lvl="0"/>
            <a:r>
              <a:rPr lang="en-US" dirty="0"/>
              <a:t>Text title2</a:t>
            </a:r>
          </a:p>
        </p:txBody>
      </p:sp>
      <p:sp>
        <p:nvSpPr>
          <p:cNvPr id="24" name="Text Placeholder 26">
            <a:extLst>
              <a:ext uri="{FF2B5EF4-FFF2-40B4-BE49-F238E27FC236}">
                <a16:creationId xmlns:a16="http://schemas.microsoft.com/office/drawing/2014/main" id="{66151891-F79F-0158-E817-598318600CA6}"/>
              </a:ext>
            </a:extLst>
          </p:cNvPr>
          <p:cNvSpPr>
            <a:spLocks noGrp="1"/>
          </p:cNvSpPr>
          <p:nvPr>
            <p:ph type="body" sz="quarter" idx="30" hasCustomPrompt="1"/>
          </p:nvPr>
        </p:nvSpPr>
        <p:spPr>
          <a:xfrm>
            <a:off x="7134750" y="-813859"/>
            <a:ext cx="990000" cy="468000"/>
          </a:xfrm>
          <a:prstGeom prst="rect">
            <a:avLst/>
          </a:prstGeom>
          <a:noFill/>
          <a:ln>
            <a:noFill/>
          </a:ln>
        </p:spPr>
        <p:txBody>
          <a:bodyPr lIns="0" tIns="0" rIns="0" bIns="0" anchor="t"/>
          <a:lstStyle>
            <a:lvl1pPr marL="143993" indent="-143993" algn="l">
              <a:lnSpc>
                <a:spcPct val="100000"/>
              </a:lnSpc>
              <a:spcBef>
                <a:spcPts val="600"/>
              </a:spcBef>
              <a:buFont typeface="Wingdings" pitchFamily="2" charset="2"/>
              <a:buChar char="§"/>
              <a:defRPr sz="1200" b="0">
                <a:solidFill>
                  <a:schemeClr val="bg2"/>
                </a:solidFill>
              </a:defRPr>
            </a:lvl1pPr>
            <a:lvl2pPr marL="287986" indent="-143993">
              <a:lnSpc>
                <a:spcPct val="100000"/>
              </a:lnSpc>
              <a:spcBef>
                <a:spcPts val="600"/>
              </a:spcBef>
              <a:buFont typeface="Arial" panose="020B0604020202020204" pitchFamily="34" charset="0"/>
              <a:buChar char="•"/>
              <a:defRPr sz="1050" b="0">
                <a:solidFill>
                  <a:schemeClr val="bg2"/>
                </a:solidFill>
              </a:defRPr>
            </a:lvl2pPr>
            <a:lvl3pPr marL="503975" indent="-215990" algn="l" defTabSz="685766" rtl="0" eaLnBrk="1" latinLnBrk="0" hangingPunct="1">
              <a:lnSpc>
                <a:spcPct val="100000"/>
              </a:lnSpc>
              <a:spcBef>
                <a:spcPts val="600"/>
              </a:spcBef>
              <a:buFont typeface="+mj-lt"/>
              <a:buAutoNum type="alphaLcParenR"/>
              <a:defRPr lang="en-US" sz="1000" kern="1200" dirty="0">
                <a:solidFill>
                  <a:schemeClr val="bg2"/>
                </a:solidFill>
                <a:latin typeface="+mn-lt"/>
                <a:ea typeface="+mn-ea"/>
                <a:cs typeface="+mn-cs"/>
              </a:defRPr>
            </a:lvl3pPr>
            <a:lvl4pPr marL="647968" indent="-143993">
              <a:lnSpc>
                <a:spcPct val="100000"/>
              </a:lnSpc>
              <a:spcBef>
                <a:spcPts val="600"/>
              </a:spcBef>
              <a:buFont typeface="+mj-lt"/>
              <a:buAutoNum type="romanLcPeriod"/>
              <a:defRPr sz="900" b="0">
                <a:solidFill>
                  <a:schemeClr val="bg2"/>
                </a:solidFill>
              </a:defRPr>
            </a:lvl4pPr>
            <a:lvl5pPr marL="819410" indent="-171442">
              <a:lnSpc>
                <a:spcPct val="100000"/>
              </a:lnSpc>
              <a:spcBef>
                <a:spcPts val="600"/>
              </a:spcBef>
              <a:buFont typeface="Arial" panose="020B0604020202020204" pitchFamily="34" charset="0"/>
              <a:buChar char="•"/>
              <a:defRPr sz="800" b="0">
                <a:solidFill>
                  <a:schemeClr val="bg2"/>
                </a:solidFill>
              </a:defRPr>
            </a:lvl5pPr>
          </a:lstStyle>
          <a:p>
            <a:pPr lvl="0"/>
            <a:r>
              <a:rPr lang="en-US" dirty="0"/>
              <a:t>Bullet points</a:t>
            </a:r>
          </a:p>
          <a:p>
            <a:pPr lvl="1"/>
            <a:r>
              <a:rPr lang="en-US" dirty="0"/>
              <a:t>Level 2</a:t>
            </a:r>
          </a:p>
          <a:p>
            <a:pPr lvl="2"/>
            <a:r>
              <a:rPr lang="en-US" dirty="0"/>
              <a:t>Level 3</a:t>
            </a:r>
          </a:p>
          <a:p>
            <a:pPr lvl="3"/>
            <a:r>
              <a:rPr lang="en-US" dirty="0"/>
              <a:t>Level 4</a:t>
            </a:r>
          </a:p>
          <a:p>
            <a:pPr lvl="4"/>
            <a:r>
              <a:rPr lang="en-US" dirty="0"/>
              <a:t>Level 5</a:t>
            </a:r>
          </a:p>
        </p:txBody>
      </p:sp>
      <p:sp>
        <p:nvSpPr>
          <p:cNvPr id="25" name="Text Placeholder 26">
            <a:extLst>
              <a:ext uri="{FF2B5EF4-FFF2-40B4-BE49-F238E27FC236}">
                <a16:creationId xmlns:a16="http://schemas.microsoft.com/office/drawing/2014/main" id="{ACFEAD1B-3E54-74D6-85DC-243D5BEFFBA0}"/>
              </a:ext>
            </a:extLst>
          </p:cNvPr>
          <p:cNvSpPr>
            <a:spLocks noGrp="1"/>
          </p:cNvSpPr>
          <p:nvPr>
            <p:ph type="body" sz="quarter" idx="31" hasCustomPrompt="1"/>
          </p:nvPr>
        </p:nvSpPr>
        <p:spPr>
          <a:xfrm>
            <a:off x="8154001" y="-812548"/>
            <a:ext cx="990000" cy="466689"/>
          </a:xfrm>
          <a:prstGeom prst="rect">
            <a:avLst/>
          </a:prstGeom>
          <a:noFill/>
          <a:ln>
            <a:noFill/>
          </a:ln>
        </p:spPr>
        <p:txBody>
          <a:bodyPr lIns="0" tIns="0" rIns="0" bIns="0" anchor="t"/>
          <a:lstStyle>
            <a:lvl1pPr marL="228588" indent="-228588" algn="l">
              <a:lnSpc>
                <a:spcPct val="100000"/>
              </a:lnSpc>
              <a:spcBef>
                <a:spcPts val="600"/>
              </a:spcBef>
              <a:buFont typeface="+mj-lt"/>
              <a:buAutoNum type="arabicPeriod"/>
              <a:defRPr sz="1200" b="0">
                <a:solidFill>
                  <a:schemeClr val="bg2"/>
                </a:solidFill>
              </a:defRPr>
            </a:lvl1pPr>
            <a:lvl2pPr marL="460778" indent="-228588">
              <a:lnSpc>
                <a:spcPct val="100000"/>
              </a:lnSpc>
              <a:spcBef>
                <a:spcPts val="600"/>
              </a:spcBef>
              <a:buFont typeface="+mj-lt"/>
              <a:buAutoNum type="arabicParenR"/>
              <a:defRPr sz="1000" b="0">
                <a:solidFill>
                  <a:schemeClr val="bg2"/>
                </a:solidFill>
              </a:defRPr>
            </a:lvl2pPr>
            <a:lvl3pPr marL="691166" indent="-230388" algn="l" defTabSz="685766" rtl="0" eaLnBrk="1" latinLnBrk="0" hangingPunct="1">
              <a:lnSpc>
                <a:spcPct val="100000"/>
              </a:lnSpc>
              <a:spcBef>
                <a:spcPts val="600"/>
              </a:spcBef>
              <a:buFont typeface="+mj-lt"/>
              <a:buAutoNum type="alphaLcParenR"/>
              <a:defRPr lang="en-US" sz="900" kern="1200" dirty="0">
                <a:solidFill>
                  <a:schemeClr val="bg2"/>
                </a:solidFill>
                <a:latin typeface="+mn-lt"/>
                <a:ea typeface="+mn-ea"/>
                <a:cs typeface="+mn-cs"/>
              </a:defRPr>
            </a:lvl3pPr>
            <a:lvl4pPr marL="835158" indent="-143993">
              <a:lnSpc>
                <a:spcPct val="100000"/>
              </a:lnSpc>
              <a:spcBef>
                <a:spcPts val="600"/>
              </a:spcBef>
              <a:buFont typeface="+mj-lt"/>
              <a:buAutoNum type="romanLcPeriod"/>
              <a:defRPr sz="800" b="0">
                <a:solidFill>
                  <a:schemeClr val="bg2"/>
                </a:solidFill>
              </a:defRPr>
            </a:lvl4pPr>
            <a:lvl5pPr marL="876556" indent="-228588">
              <a:lnSpc>
                <a:spcPct val="100000"/>
              </a:lnSpc>
              <a:spcBef>
                <a:spcPts val="600"/>
              </a:spcBef>
              <a:buFont typeface="+mj-lt"/>
              <a:buAutoNum type="arabicPeriod"/>
              <a:defRPr sz="800" b="0">
                <a:solidFill>
                  <a:schemeClr val="bg2"/>
                </a:solidFill>
              </a:defRPr>
            </a:lvl5pPr>
          </a:lstStyle>
          <a:p>
            <a:pPr lvl="0"/>
            <a:r>
              <a:rPr lang="en-US" dirty="0"/>
              <a:t>Numbering</a:t>
            </a:r>
          </a:p>
          <a:p>
            <a:pPr lvl="1"/>
            <a:r>
              <a:rPr lang="en-US" dirty="0"/>
              <a:t>Level 2</a:t>
            </a:r>
          </a:p>
          <a:p>
            <a:pPr lvl="2"/>
            <a:r>
              <a:rPr lang="en-US" dirty="0"/>
              <a:t>Level 3</a:t>
            </a:r>
          </a:p>
          <a:p>
            <a:pPr lvl="3"/>
            <a:r>
              <a:rPr lang="en-US" dirty="0"/>
              <a:t>Level 4</a:t>
            </a:r>
          </a:p>
        </p:txBody>
      </p:sp>
      <p:pic>
        <p:nvPicPr>
          <p:cNvPr id="4" name="Picture 3">
            <a:extLst>
              <a:ext uri="{FF2B5EF4-FFF2-40B4-BE49-F238E27FC236}">
                <a16:creationId xmlns:a16="http://schemas.microsoft.com/office/drawing/2014/main" id="{EAA9A2B2-059A-0BED-AA11-CE38CC107E0B}"/>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2" y="-1"/>
            <a:ext cx="9143994" cy="5143496"/>
          </a:xfrm>
          <a:prstGeom prst="rect">
            <a:avLst/>
          </a:prstGeom>
        </p:spPr>
      </p:pic>
      <p:sp>
        <p:nvSpPr>
          <p:cNvPr id="5" name="Rectangle 4">
            <a:extLst>
              <a:ext uri="{FF2B5EF4-FFF2-40B4-BE49-F238E27FC236}">
                <a16:creationId xmlns:a16="http://schemas.microsoft.com/office/drawing/2014/main" id="{2CA0AC1B-B3A5-7EF5-A179-307F4F9F5844}"/>
              </a:ext>
            </a:extLst>
          </p:cNvPr>
          <p:cNvSpPr/>
          <p:nvPr userDrawn="1"/>
        </p:nvSpPr>
        <p:spPr>
          <a:xfrm>
            <a:off x="-2" y="-1"/>
            <a:ext cx="4572002" cy="5143501"/>
          </a:xfrm>
          <a:prstGeom prst="rect">
            <a:avLst/>
          </a:prstGeom>
          <a:gradFill>
            <a:gsLst>
              <a:gs pos="0">
                <a:srgbClr val="022059">
                  <a:alpha val="85000"/>
                </a:srgbClr>
              </a:gs>
              <a:gs pos="85000">
                <a:srgbClr val="1920D6">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6" name="Rectangle 5">
            <a:extLst>
              <a:ext uri="{FF2B5EF4-FFF2-40B4-BE49-F238E27FC236}">
                <a16:creationId xmlns:a16="http://schemas.microsoft.com/office/drawing/2014/main" id="{C769910C-D2B3-3AD3-76B2-13FA72CD53DC}"/>
              </a:ext>
            </a:extLst>
          </p:cNvPr>
          <p:cNvSpPr/>
          <p:nvPr userDrawn="1"/>
        </p:nvSpPr>
        <p:spPr>
          <a:xfrm>
            <a:off x="0" y="0"/>
            <a:ext cx="9144000" cy="51435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7" name="Rectangle 6">
            <a:extLst>
              <a:ext uri="{FF2B5EF4-FFF2-40B4-BE49-F238E27FC236}">
                <a16:creationId xmlns:a16="http://schemas.microsoft.com/office/drawing/2014/main" id="{B33FFD50-8DA1-C522-458F-913FFE730ECF}"/>
              </a:ext>
            </a:extLst>
          </p:cNvPr>
          <p:cNvSpPr/>
          <p:nvPr userDrawn="1"/>
        </p:nvSpPr>
        <p:spPr>
          <a:xfrm>
            <a:off x="359998" y="3817052"/>
            <a:ext cx="1007999" cy="100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8" name="TextBox 19">
            <a:hlinkClick r:id="rId3"/>
            <a:extLst>
              <a:ext uri="{FF2B5EF4-FFF2-40B4-BE49-F238E27FC236}">
                <a16:creationId xmlns:a16="http://schemas.microsoft.com/office/drawing/2014/main" id="{CE6E5490-98FF-863A-B2F5-680119E95AC8}"/>
              </a:ext>
            </a:extLst>
          </p:cNvPr>
          <p:cNvSpPr txBox="1">
            <a:spLocks noChangeArrowheads="1"/>
          </p:cNvSpPr>
          <p:nvPr userDrawn="1"/>
        </p:nvSpPr>
        <p:spPr bwMode="auto">
          <a:xfrm>
            <a:off x="1512000" y="4182553"/>
            <a:ext cx="23040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t" anchorCtr="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marL="0" marR="0" lvl="0" indent="0" algn="l" defTabSz="685766"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sz="2000" b="1" kern="1200" dirty="0">
                <a:solidFill>
                  <a:schemeClr val="bg1"/>
                </a:solidFill>
                <a:latin typeface="+mj-lt"/>
                <a:ea typeface="+mn-ea"/>
                <a:cs typeface="+mn-cs"/>
              </a:rPr>
              <a:t>Join us!</a:t>
            </a:r>
            <a:endParaRPr lang="en-US" sz="2000" b="1" kern="1200" dirty="0">
              <a:solidFill>
                <a:schemeClr val="bg1"/>
              </a:solidFill>
              <a:latin typeface="+mj-lt"/>
              <a:ea typeface="+mn-ea"/>
              <a:cs typeface="+mn-cs"/>
            </a:endParaRPr>
          </a:p>
        </p:txBody>
      </p:sp>
      <p:pic>
        <p:nvPicPr>
          <p:cNvPr id="11" name="Picture 10">
            <a:extLst>
              <a:ext uri="{FF2B5EF4-FFF2-40B4-BE49-F238E27FC236}">
                <a16:creationId xmlns:a16="http://schemas.microsoft.com/office/drawing/2014/main" id="{943CA84B-7D02-E560-51B8-AB93EEFE1A4C}"/>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395995" y="3853049"/>
            <a:ext cx="936000" cy="936000"/>
          </a:xfrm>
          <a:prstGeom prst="rect">
            <a:avLst/>
          </a:prstGeom>
        </p:spPr>
      </p:pic>
      <p:sp>
        <p:nvSpPr>
          <p:cNvPr id="12" name="Rectangle 11">
            <a:extLst>
              <a:ext uri="{FF2B5EF4-FFF2-40B4-BE49-F238E27FC236}">
                <a16:creationId xmlns:a16="http://schemas.microsoft.com/office/drawing/2014/main" id="{D2064025-A65B-924E-F758-2CC834B47C6D}"/>
              </a:ext>
            </a:extLst>
          </p:cNvPr>
          <p:cNvSpPr/>
          <p:nvPr userDrawn="1"/>
        </p:nvSpPr>
        <p:spPr>
          <a:xfrm>
            <a:off x="359998" y="1800000"/>
            <a:ext cx="4212002" cy="1677382"/>
          </a:xfrm>
          <a:prstGeom prst="rect">
            <a:avLst/>
          </a:prstGeom>
        </p:spPr>
        <p:txBody>
          <a:bodyPr wrap="square" lIns="0" tIns="0" rIns="0" bIns="0">
            <a:spAutoFit/>
          </a:bodyPr>
          <a:lstStyle/>
          <a:p>
            <a:pPr marL="0" marR="0" lvl="0" indent="0" algn="l" defTabSz="457178" rtl="0" eaLnBrk="1" fontAlgn="auto" latinLnBrk="0" hangingPunct="1">
              <a:spcBef>
                <a:spcPts val="600"/>
              </a:spcBef>
              <a:spcAft>
                <a:spcPts val="0"/>
              </a:spcAft>
              <a:buClrTx/>
              <a:buSzTx/>
              <a:buFontTx/>
              <a:buNone/>
              <a:tabLst/>
              <a:defRPr/>
            </a:pPr>
            <a:r>
              <a:rPr lang="en-US" sz="2800" b="1" kern="1200" dirty="0">
                <a:gradFill>
                  <a:gsLst>
                    <a:gs pos="0">
                      <a:srgbClr val="006EDE"/>
                    </a:gs>
                    <a:gs pos="100000">
                      <a:srgbClr val="6EE6FF"/>
                    </a:gs>
                  </a:gsLst>
                  <a:lin ang="18900000" scaled="0"/>
                </a:gradFill>
                <a:latin typeface="+mj-lt"/>
                <a:ea typeface="ＭＳ Ｐゴシック" charset="0"/>
                <a:cs typeface="ＭＳ Ｐゴシック" charset="0"/>
              </a:rPr>
              <a:t>Transforming lives through education</a:t>
            </a:r>
          </a:p>
          <a:p>
            <a:pPr marL="0" marR="0" lvl="0" indent="0" algn="l" defTabSz="457178" rtl="0" eaLnBrk="1" fontAlgn="auto" latinLnBrk="0" hangingPunct="1">
              <a:spcBef>
                <a:spcPts val="600"/>
              </a:spcBef>
              <a:spcAft>
                <a:spcPts val="0"/>
              </a:spcAft>
              <a:buClrTx/>
              <a:buSzTx/>
              <a:buFontTx/>
              <a:buNone/>
              <a:tabLst/>
              <a:defRPr/>
            </a:pPr>
            <a:r>
              <a:rPr lang="en-US" sz="1600" kern="1200" dirty="0">
                <a:solidFill>
                  <a:schemeClr val="bg1"/>
                </a:solidFill>
                <a:latin typeface="+mj-lt"/>
                <a:ea typeface="ＭＳ Ｐゴシック" charset="0"/>
                <a:cs typeface="ＭＳ Ｐゴシック" charset="0"/>
              </a:rPr>
              <a:t>Let’s work together to create new knowledge, putting our diverse experiences and strengths towards a brighter future!</a:t>
            </a:r>
          </a:p>
        </p:txBody>
      </p:sp>
      <p:pic>
        <p:nvPicPr>
          <p:cNvPr id="26" name="Picture 25">
            <a:extLst>
              <a:ext uri="{FF2B5EF4-FFF2-40B4-BE49-F238E27FC236}">
                <a16:creationId xmlns:a16="http://schemas.microsoft.com/office/drawing/2014/main" id="{BC5CFAAD-55E5-11BF-BCA0-884DF40467E3}"/>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360003" y="360002"/>
            <a:ext cx="2808000" cy="1152757"/>
          </a:xfrm>
          <a:prstGeom prst="rect">
            <a:avLst/>
          </a:prstGeom>
        </p:spPr>
      </p:pic>
      <p:sp>
        <p:nvSpPr>
          <p:cNvPr id="27" name="TextBox 26">
            <a:extLst>
              <a:ext uri="{FF2B5EF4-FFF2-40B4-BE49-F238E27FC236}">
                <a16:creationId xmlns:a16="http://schemas.microsoft.com/office/drawing/2014/main" id="{DB72EA4F-F43E-BA13-9D8A-27EA50C1A1E5}"/>
              </a:ext>
            </a:extLst>
          </p:cNvPr>
          <p:cNvSpPr txBox="1"/>
          <p:nvPr userDrawn="1"/>
        </p:nvSpPr>
        <p:spPr>
          <a:xfrm>
            <a:off x="6084000" y="4896000"/>
            <a:ext cx="2808000" cy="144000"/>
          </a:xfrm>
          <a:prstGeom prst="rect">
            <a:avLst/>
          </a:prstGeom>
        </p:spPr>
        <p:txBody>
          <a:bodyPr wrap="square" lIns="0" tIns="0" rIns="0" bIns="0" rtlCol="0">
            <a:noAutofit/>
          </a:bodyPr>
          <a:lstStyle/>
          <a:p>
            <a:pPr marL="0" indent="0" algn="l">
              <a:buNone/>
            </a:pPr>
            <a:r>
              <a:rPr lang="en-GB" sz="900" dirty="0">
                <a:solidFill>
                  <a:schemeClr val="bg1"/>
                </a:solidFill>
              </a:rPr>
              <a:t>Students of Acronis school in Laos Leokham and Anida</a:t>
            </a:r>
            <a:endParaRPr lang="en-US" sz="900" dirty="0" err="1">
              <a:solidFill>
                <a:schemeClr val="bg1"/>
              </a:solidFill>
            </a:endParaRPr>
          </a:p>
        </p:txBody>
      </p:sp>
    </p:spTree>
    <p:extLst>
      <p:ext uri="{BB962C8B-B14F-4D97-AF65-F5344CB8AC3E}">
        <p14:creationId xmlns:p14="http://schemas.microsoft.com/office/powerpoint/2010/main" val="27990851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ver full info">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4D71D5C-66AB-A50C-C8B0-A8C51F4A3E53}"/>
              </a:ext>
            </a:extLst>
          </p:cNvPr>
          <p:cNvGrpSpPr/>
          <p:nvPr userDrawn="1"/>
        </p:nvGrpSpPr>
        <p:grpSpPr>
          <a:xfrm>
            <a:off x="0" y="0"/>
            <a:ext cx="9144000" cy="5143502"/>
            <a:chOff x="0" y="0"/>
            <a:chExt cx="12192000" cy="6858002"/>
          </a:xfrm>
        </p:grpSpPr>
        <p:sp>
          <p:nvSpPr>
            <p:cNvPr id="9" name="Rectangle 8">
              <a:extLst>
                <a:ext uri="{FF2B5EF4-FFF2-40B4-BE49-F238E27FC236}">
                  <a16:creationId xmlns:a16="http://schemas.microsoft.com/office/drawing/2014/main" id="{6FCD4ADA-C989-196D-50D2-2603CAB32F88}"/>
                </a:ext>
              </a:extLst>
            </p:cNvPr>
            <p:cNvSpPr/>
            <p:nvPr userDrawn="1"/>
          </p:nvSpPr>
          <p:spPr>
            <a:xfrm>
              <a:off x="0" y="0"/>
              <a:ext cx="12192000" cy="6858000"/>
            </a:xfrm>
            <a:prstGeom prst="rect">
              <a:avLst/>
            </a:prstGeom>
            <a:gradFill>
              <a:gsLst>
                <a:gs pos="70000">
                  <a:srgbClr val="0C2090"/>
                </a:gs>
                <a:gs pos="0">
                  <a:schemeClr val="bg2"/>
                </a:gs>
                <a:gs pos="100000">
                  <a:srgbClr val="1920D6"/>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4267" dirty="0">
                <a:solidFill>
                  <a:schemeClr val="bg2"/>
                </a:solidFill>
              </a:endParaRPr>
            </a:p>
          </p:txBody>
        </p:sp>
        <p:pic>
          <p:nvPicPr>
            <p:cNvPr id="10" name="Picture 9">
              <a:extLst>
                <a:ext uri="{FF2B5EF4-FFF2-40B4-BE49-F238E27FC236}">
                  <a16:creationId xmlns:a16="http://schemas.microsoft.com/office/drawing/2014/main" id="{7564B93B-E6F8-915B-E045-11A0DCA9CCC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 y="3"/>
              <a:ext cx="12190516" cy="6857999"/>
            </a:xfrm>
            <a:prstGeom prst="rect">
              <a:avLst/>
            </a:prstGeom>
          </p:spPr>
        </p:pic>
        <p:sp>
          <p:nvSpPr>
            <p:cNvPr id="11" name="Rectangle 10">
              <a:extLst>
                <a:ext uri="{FF2B5EF4-FFF2-40B4-BE49-F238E27FC236}">
                  <a16:creationId xmlns:a16="http://schemas.microsoft.com/office/drawing/2014/main" id="{C82D8898-0655-0885-F9F4-721219CD403E}"/>
                </a:ext>
              </a:extLst>
            </p:cNvPr>
            <p:cNvSpPr/>
            <p:nvPr userDrawn="1"/>
          </p:nvSpPr>
          <p:spPr>
            <a:xfrm>
              <a:off x="2" y="2"/>
              <a:ext cx="12190516" cy="6857999"/>
            </a:xfrm>
            <a:prstGeom prst="rect">
              <a:avLst/>
            </a:prstGeom>
            <a:gradFill>
              <a:gsLst>
                <a:gs pos="50000">
                  <a:srgbClr val="0C2090">
                    <a:alpha val="80000"/>
                  </a:srgbClr>
                </a:gs>
                <a:gs pos="0">
                  <a:schemeClr val="bg2">
                    <a:alpha val="80000"/>
                  </a:schemeClr>
                </a:gs>
                <a:gs pos="100000">
                  <a:srgbClr val="1920D6">
                    <a:alpha val="0"/>
                  </a:srgb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grpSp>
      <p:pic>
        <p:nvPicPr>
          <p:cNvPr id="23" name="Graphic 22">
            <a:extLst>
              <a:ext uri="{FF2B5EF4-FFF2-40B4-BE49-F238E27FC236}">
                <a16:creationId xmlns:a16="http://schemas.microsoft.com/office/drawing/2014/main" id="{972FD9EF-221E-4AA1-831F-16DDAAE7FE0A}"/>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4512" y="345873"/>
            <a:ext cx="1947826" cy="396000"/>
          </a:xfrm>
          <a:prstGeom prst="rect">
            <a:avLst/>
          </a:prstGeom>
        </p:spPr>
      </p:pic>
      <p:sp>
        <p:nvSpPr>
          <p:cNvPr id="5" name="Title 4">
            <a:extLst>
              <a:ext uri="{FF2B5EF4-FFF2-40B4-BE49-F238E27FC236}">
                <a16:creationId xmlns:a16="http://schemas.microsoft.com/office/drawing/2014/main" id="{50ED2B15-3C94-0649-8170-9C8B1A3F2C89}"/>
              </a:ext>
            </a:extLst>
          </p:cNvPr>
          <p:cNvSpPr>
            <a:spLocks noGrp="1"/>
          </p:cNvSpPr>
          <p:nvPr userDrawn="1">
            <p:ph type="title" hasCustomPrompt="1"/>
          </p:nvPr>
        </p:nvSpPr>
        <p:spPr>
          <a:xfrm>
            <a:off x="381001" y="1492395"/>
            <a:ext cx="8384582" cy="1142180"/>
          </a:xfrm>
        </p:spPr>
        <p:txBody>
          <a:bodyPr anchor="t">
            <a:noAutofit/>
          </a:bodyPr>
          <a:lstStyle>
            <a:lvl1pPr>
              <a:defRPr sz="4400">
                <a:solidFill>
                  <a:schemeClr val="bg1"/>
                </a:solidFill>
                <a:latin typeface="+mj-lt"/>
              </a:defRPr>
            </a:lvl1pPr>
          </a:lstStyle>
          <a:p>
            <a:r>
              <a:rPr lang="en-US" dirty="0"/>
              <a:t>Click to add a title. </a:t>
            </a:r>
            <a:br>
              <a:rPr lang="en-US" dirty="0"/>
            </a:br>
            <a:r>
              <a:rPr lang="en-US" dirty="0"/>
              <a:t>Please be short and clear</a:t>
            </a:r>
            <a:endParaRPr lang="en-US" dirty="0">
              <a:solidFill>
                <a:schemeClr val="bg1"/>
              </a:solidFill>
              <a:latin typeface="Arial" panose="020B0604020202020204" pitchFamily="34" charset="0"/>
              <a:cs typeface="Arial" panose="020B0604020202020204" pitchFamily="34" charset="0"/>
            </a:endParaRPr>
          </a:p>
        </p:txBody>
      </p:sp>
      <p:sp>
        <p:nvSpPr>
          <p:cNvPr id="6" name="Text Placeholder 2"/>
          <p:cNvSpPr>
            <a:spLocks noGrp="1"/>
          </p:cNvSpPr>
          <p:nvPr>
            <p:ph type="body" sz="quarter" idx="11" hasCustomPrompt="1"/>
          </p:nvPr>
        </p:nvSpPr>
        <p:spPr>
          <a:xfrm>
            <a:off x="374650" y="3035808"/>
            <a:ext cx="8390933" cy="846010"/>
          </a:xfrm>
          <a:prstGeom prst="rect">
            <a:avLst/>
          </a:prstGeom>
        </p:spPr>
        <p:txBody>
          <a:bodyPr wrap="square" lIns="0" tIns="0" rIns="0" bIns="0">
            <a:noAutofit/>
          </a:bodyPr>
          <a:lstStyle>
            <a:lvl1pPr marL="0" indent="0">
              <a:buFont typeface="Arial" panose="020B0604020202020204" pitchFamily="34" charset="0"/>
              <a:buNone/>
              <a:defRPr sz="2400">
                <a:solidFill>
                  <a:schemeClr val="tx2">
                    <a:lumMod val="40000"/>
                    <a:lumOff val="60000"/>
                  </a:schemeClr>
                </a:solidFill>
                <a:latin typeface="+mn-lt"/>
              </a:defRPr>
            </a:lvl1pPr>
            <a:lvl2pPr marL="342900" indent="0">
              <a:buNone/>
              <a:defRPr sz="2100">
                <a:solidFill>
                  <a:schemeClr val="accent2"/>
                </a:solidFill>
              </a:defRPr>
            </a:lvl2pPr>
            <a:lvl3pPr marL="685800" indent="0">
              <a:buNone/>
              <a:defRPr sz="2100">
                <a:solidFill>
                  <a:schemeClr val="accent2"/>
                </a:solidFill>
              </a:defRPr>
            </a:lvl3pPr>
            <a:lvl4pPr marL="1028700" indent="0">
              <a:buNone/>
              <a:defRPr sz="2100">
                <a:solidFill>
                  <a:schemeClr val="accent2"/>
                </a:solidFill>
              </a:defRPr>
            </a:lvl4pPr>
            <a:lvl5pPr marL="1371600" indent="0">
              <a:buNone/>
              <a:defRPr sz="2100">
                <a:solidFill>
                  <a:schemeClr val="accent2"/>
                </a:solidFill>
              </a:defRPr>
            </a:lvl5pPr>
          </a:lstStyle>
          <a:p>
            <a:pPr lvl="0"/>
            <a:r>
              <a:rPr lang="en-US" dirty="0"/>
              <a:t>Click to add a subtitle</a:t>
            </a:r>
          </a:p>
        </p:txBody>
      </p:sp>
      <p:sp>
        <p:nvSpPr>
          <p:cNvPr id="14" name="Text Placeholder 2"/>
          <p:cNvSpPr>
            <a:spLocks noGrp="1"/>
          </p:cNvSpPr>
          <p:nvPr>
            <p:ph type="body" sz="quarter" idx="18" hasCustomPrompt="1"/>
          </p:nvPr>
        </p:nvSpPr>
        <p:spPr>
          <a:xfrm>
            <a:off x="374649" y="4227677"/>
            <a:ext cx="8390932" cy="243248"/>
          </a:xfrm>
          <a:prstGeom prst="rect">
            <a:avLst/>
          </a:prstGeom>
        </p:spPr>
        <p:txBody>
          <a:bodyPr wrap="square" lIns="0" tIns="0" rIns="0" bIns="0">
            <a:noAutofit/>
          </a:bodyPr>
          <a:lstStyle>
            <a:lvl1pPr marL="0" indent="0">
              <a:buNone/>
              <a:defRPr sz="1800">
                <a:solidFill>
                  <a:schemeClr val="bg1"/>
                </a:solidFill>
                <a:latin typeface="+mn-lt"/>
              </a:defRPr>
            </a:lvl1pPr>
            <a:lvl2pPr marL="342900" indent="0">
              <a:buNone/>
              <a:defRPr sz="2100">
                <a:solidFill>
                  <a:schemeClr val="accent2"/>
                </a:solidFill>
              </a:defRPr>
            </a:lvl2pPr>
            <a:lvl3pPr marL="685800" indent="0">
              <a:buNone/>
              <a:defRPr sz="2100">
                <a:solidFill>
                  <a:schemeClr val="accent2"/>
                </a:solidFill>
              </a:defRPr>
            </a:lvl3pPr>
            <a:lvl4pPr marL="1028700" indent="0">
              <a:buNone/>
              <a:defRPr sz="2100">
                <a:solidFill>
                  <a:schemeClr val="accent2"/>
                </a:solidFill>
              </a:defRPr>
            </a:lvl4pPr>
            <a:lvl5pPr marL="1371600" indent="0">
              <a:buNone/>
              <a:defRPr sz="2100">
                <a:solidFill>
                  <a:schemeClr val="accent2"/>
                </a:solidFill>
              </a:defRPr>
            </a:lvl5pPr>
          </a:lstStyle>
          <a:p>
            <a:pPr lvl="0"/>
            <a:r>
              <a:rPr lang="en-US" dirty="0"/>
              <a:t>Name Surname, job title</a:t>
            </a:r>
          </a:p>
        </p:txBody>
      </p:sp>
      <p:sp>
        <p:nvSpPr>
          <p:cNvPr id="15" name="Text Placeholder 2"/>
          <p:cNvSpPr>
            <a:spLocks noGrp="1"/>
          </p:cNvSpPr>
          <p:nvPr>
            <p:ph type="body" sz="quarter" idx="19" hasCustomPrompt="1"/>
          </p:nvPr>
        </p:nvSpPr>
        <p:spPr>
          <a:xfrm>
            <a:off x="381001" y="4573536"/>
            <a:ext cx="4190999" cy="243248"/>
          </a:xfrm>
          <a:prstGeom prst="rect">
            <a:avLst/>
          </a:prstGeom>
        </p:spPr>
        <p:txBody>
          <a:bodyPr wrap="square" lIns="0" tIns="0" rIns="0" bIns="0">
            <a:noAutofit/>
          </a:bodyPr>
          <a:lstStyle>
            <a:lvl1pPr marL="0" indent="0">
              <a:buNone/>
              <a:defRPr sz="1800">
                <a:solidFill>
                  <a:schemeClr val="bg1"/>
                </a:solidFill>
                <a:latin typeface="+mn-lt"/>
              </a:defRPr>
            </a:lvl1pPr>
            <a:lvl2pPr marL="342900" indent="0">
              <a:buNone/>
              <a:defRPr sz="2100">
                <a:solidFill>
                  <a:schemeClr val="accent2"/>
                </a:solidFill>
              </a:defRPr>
            </a:lvl2pPr>
            <a:lvl3pPr marL="685800" indent="0">
              <a:buNone/>
              <a:defRPr sz="2100">
                <a:solidFill>
                  <a:schemeClr val="accent2"/>
                </a:solidFill>
              </a:defRPr>
            </a:lvl3pPr>
            <a:lvl4pPr marL="1028700" indent="0">
              <a:buNone/>
              <a:defRPr sz="2100">
                <a:solidFill>
                  <a:schemeClr val="accent2"/>
                </a:solidFill>
              </a:defRPr>
            </a:lvl4pPr>
            <a:lvl5pPr marL="1371600" indent="0">
              <a:buNone/>
              <a:defRPr sz="2100">
                <a:solidFill>
                  <a:schemeClr val="accent2"/>
                </a:solidFill>
              </a:defRPr>
            </a:lvl5pPr>
          </a:lstStyle>
          <a:p>
            <a:pPr lvl="0"/>
            <a:r>
              <a:rPr lang="en-US" dirty="0"/>
              <a:t>Date / Version</a:t>
            </a:r>
          </a:p>
        </p:txBody>
      </p:sp>
      <p:sp>
        <p:nvSpPr>
          <p:cNvPr id="28" name="Text Placeholder 23">
            <a:extLst>
              <a:ext uri="{FF2B5EF4-FFF2-40B4-BE49-F238E27FC236}">
                <a16:creationId xmlns:a16="http://schemas.microsoft.com/office/drawing/2014/main" id="{1E3F0F55-6927-A748-B52D-611866FBEB16}"/>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29" name="Text Placeholder 26">
            <a:extLst>
              <a:ext uri="{FF2B5EF4-FFF2-40B4-BE49-F238E27FC236}">
                <a16:creationId xmlns:a16="http://schemas.microsoft.com/office/drawing/2014/main" id="{F0B1001D-5018-A242-BDCE-2FFF48DD9F3C}"/>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30" name="Text Placeholder 26">
            <a:extLst>
              <a:ext uri="{FF2B5EF4-FFF2-40B4-BE49-F238E27FC236}">
                <a16:creationId xmlns:a16="http://schemas.microsoft.com/office/drawing/2014/main" id="{FA3A065C-185B-4941-877B-86A0CDAC008D}"/>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31" name="Text Placeholder 26">
            <a:extLst>
              <a:ext uri="{FF2B5EF4-FFF2-40B4-BE49-F238E27FC236}">
                <a16:creationId xmlns:a16="http://schemas.microsoft.com/office/drawing/2014/main" id="{0B4B9CBD-07C2-8F45-A1B8-41C2B806A447}"/>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32" name="Text Placeholder 26">
            <a:extLst>
              <a:ext uri="{FF2B5EF4-FFF2-40B4-BE49-F238E27FC236}">
                <a16:creationId xmlns:a16="http://schemas.microsoft.com/office/drawing/2014/main" id="{9BA459AC-8944-534A-9898-0DC3A867847E}"/>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33" name="Text Placeholder 26">
            <a:extLst>
              <a:ext uri="{FF2B5EF4-FFF2-40B4-BE49-F238E27FC236}">
                <a16:creationId xmlns:a16="http://schemas.microsoft.com/office/drawing/2014/main" id="{69E6E018-FCCD-7B48-883E-07D44B862D42}"/>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34" name="Text Placeholder 26">
            <a:extLst>
              <a:ext uri="{FF2B5EF4-FFF2-40B4-BE49-F238E27FC236}">
                <a16:creationId xmlns:a16="http://schemas.microsoft.com/office/drawing/2014/main" id="{C27B1FE0-AD4A-DF45-B960-ECCD01FD8466}"/>
              </a:ext>
            </a:extLst>
          </p:cNvPr>
          <p:cNvSpPr>
            <a:spLocks noGrp="1"/>
          </p:cNvSpPr>
          <p:nvPr>
            <p:ph type="body" sz="quarter" idx="20"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pic>
        <p:nvPicPr>
          <p:cNvPr id="2" name="Graphic 1">
            <a:extLst>
              <a:ext uri="{FF2B5EF4-FFF2-40B4-BE49-F238E27FC236}">
                <a16:creationId xmlns:a16="http://schemas.microsoft.com/office/drawing/2014/main" id="{A98CD521-C155-4AD5-89C6-847A309B3EA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455500" y="417872"/>
            <a:ext cx="1310083" cy="323999"/>
          </a:xfrm>
          <a:prstGeom prst="rect">
            <a:avLst/>
          </a:prstGeom>
        </p:spPr>
      </p:pic>
    </p:spTree>
    <p:extLst>
      <p:ext uri="{BB962C8B-B14F-4D97-AF65-F5344CB8AC3E}">
        <p14:creationId xmlns:p14="http://schemas.microsoft.com/office/powerpoint/2010/main" val="39865256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7CB40B-8A79-D2D2-C89A-C531CE5B23CA}"/>
              </a:ext>
            </a:extLst>
          </p:cNvPr>
          <p:cNvGrpSpPr/>
          <p:nvPr userDrawn="1"/>
        </p:nvGrpSpPr>
        <p:grpSpPr>
          <a:xfrm>
            <a:off x="0" y="0"/>
            <a:ext cx="9144000" cy="5143502"/>
            <a:chOff x="0" y="0"/>
            <a:chExt cx="12192000" cy="6858002"/>
          </a:xfrm>
        </p:grpSpPr>
        <p:sp>
          <p:nvSpPr>
            <p:cNvPr id="3" name="Rectangle 2">
              <a:extLst>
                <a:ext uri="{FF2B5EF4-FFF2-40B4-BE49-F238E27FC236}">
                  <a16:creationId xmlns:a16="http://schemas.microsoft.com/office/drawing/2014/main" id="{1C98CB1D-B92E-54C0-5A51-D2CB63CE7969}"/>
                </a:ext>
              </a:extLst>
            </p:cNvPr>
            <p:cNvSpPr/>
            <p:nvPr userDrawn="1"/>
          </p:nvSpPr>
          <p:spPr>
            <a:xfrm>
              <a:off x="0" y="0"/>
              <a:ext cx="12192000" cy="6858000"/>
            </a:xfrm>
            <a:prstGeom prst="rect">
              <a:avLst/>
            </a:prstGeom>
            <a:gradFill>
              <a:gsLst>
                <a:gs pos="70000">
                  <a:srgbClr val="0C2090"/>
                </a:gs>
                <a:gs pos="0">
                  <a:schemeClr val="bg2"/>
                </a:gs>
                <a:gs pos="100000">
                  <a:srgbClr val="1920D6"/>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4267" dirty="0">
                <a:solidFill>
                  <a:schemeClr val="bg2"/>
                </a:solidFill>
              </a:endParaRPr>
            </a:p>
          </p:txBody>
        </p:sp>
        <p:pic>
          <p:nvPicPr>
            <p:cNvPr id="4" name="Picture 3">
              <a:extLst>
                <a:ext uri="{FF2B5EF4-FFF2-40B4-BE49-F238E27FC236}">
                  <a16:creationId xmlns:a16="http://schemas.microsoft.com/office/drawing/2014/main" id="{29206F5F-7CA4-C850-D075-4F84E8C2D6E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 y="3"/>
              <a:ext cx="12190516" cy="6857999"/>
            </a:xfrm>
            <a:prstGeom prst="rect">
              <a:avLst/>
            </a:prstGeom>
          </p:spPr>
        </p:pic>
        <p:sp>
          <p:nvSpPr>
            <p:cNvPr id="7" name="Rectangle 6">
              <a:extLst>
                <a:ext uri="{FF2B5EF4-FFF2-40B4-BE49-F238E27FC236}">
                  <a16:creationId xmlns:a16="http://schemas.microsoft.com/office/drawing/2014/main" id="{B9836D15-CA3B-C8CA-64D2-18E34FFE09B3}"/>
                </a:ext>
              </a:extLst>
            </p:cNvPr>
            <p:cNvSpPr/>
            <p:nvPr userDrawn="1"/>
          </p:nvSpPr>
          <p:spPr>
            <a:xfrm>
              <a:off x="2" y="2"/>
              <a:ext cx="12190516" cy="6857999"/>
            </a:xfrm>
            <a:prstGeom prst="rect">
              <a:avLst/>
            </a:prstGeom>
            <a:gradFill>
              <a:gsLst>
                <a:gs pos="50000">
                  <a:srgbClr val="0C2090">
                    <a:alpha val="80000"/>
                  </a:srgbClr>
                </a:gs>
                <a:gs pos="0">
                  <a:schemeClr val="bg2">
                    <a:alpha val="80000"/>
                  </a:schemeClr>
                </a:gs>
                <a:gs pos="100000">
                  <a:srgbClr val="1920D6">
                    <a:alpha val="0"/>
                  </a:srgb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grpSp>
      <p:sp>
        <p:nvSpPr>
          <p:cNvPr id="5" name="Title 4">
            <a:extLst>
              <a:ext uri="{FF2B5EF4-FFF2-40B4-BE49-F238E27FC236}">
                <a16:creationId xmlns:a16="http://schemas.microsoft.com/office/drawing/2014/main" id="{50ED2B15-3C94-0649-8170-9C8B1A3F2C89}"/>
              </a:ext>
            </a:extLst>
          </p:cNvPr>
          <p:cNvSpPr>
            <a:spLocks noGrp="1"/>
          </p:cNvSpPr>
          <p:nvPr userDrawn="1">
            <p:ph type="title" hasCustomPrompt="1"/>
          </p:nvPr>
        </p:nvSpPr>
        <p:spPr>
          <a:xfrm>
            <a:off x="374651" y="2405132"/>
            <a:ext cx="8390932" cy="1218795"/>
          </a:xfrm>
        </p:spPr>
        <p:txBody>
          <a:bodyPr anchor="b">
            <a:noAutofit/>
          </a:bodyPr>
          <a:lstStyle>
            <a:lvl1pPr>
              <a:defRPr sz="4400">
                <a:solidFill>
                  <a:schemeClr val="bg1"/>
                </a:solidFill>
              </a:defRPr>
            </a:lvl1pPr>
          </a:lstStyle>
          <a:p>
            <a:r>
              <a:rPr lang="en-US" dirty="0"/>
              <a:t>Click to add a title. </a:t>
            </a:r>
            <a:br>
              <a:rPr lang="en-US" dirty="0"/>
            </a:br>
            <a:r>
              <a:rPr lang="en-US" dirty="0"/>
              <a:t>Please be short and clear</a:t>
            </a:r>
            <a:endParaRPr lang="en-US" dirty="0">
              <a:solidFill>
                <a:schemeClr val="bg1"/>
              </a:solidFill>
              <a:latin typeface="Arial" panose="020B0604020202020204" pitchFamily="34" charset="0"/>
              <a:cs typeface="Arial" panose="020B0604020202020204" pitchFamily="34" charset="0"/>
            </a:endParaRPr>
          </a:p>
        </p:txBody>
      </p:sp>
      <p:sp>
        <p:nvSpPr>
          <p:cNvPr id="6" name="Text Placeholder 2"/>
          <p:cNvSpPr>
            <a:spLocks noGrp="1"/>
          </p:cNvSpPr>
          <p:nvPr>
            <p:ph type="body" sz="quarter" idx="11" hasCustomPrompt="1"/>
          </p:nvPr>
        </p:nvSpPr>
        <p:spPr>
          <a:xfrm>
            <a:off x="374650" y="3965055"/>
            <a:ext cx="8390933" cy="290849"/>
          </a:xfrm>
          <a:prstGeom prst="rect">
            <a:avLst/>
          </a:prstGeom>
        </p:spPr>
        <p:txBody>
          <a:bodyPr wrap="square" lIns="0" tIns="0" rIns="0" bIns="0">
            <a:noAutofit/>
          </a:bodyPr>
          <a:lstStyle>
            <a:lvl1pPr marL="0" indent="0">
              <a:buNone/>
              <a:defRPr lang="en-US" sz="2400" dirty="0">
                <a:solidFill>
                  <a:schemeClr val="tx2">
                    <a:lumMod val="40000"/>
                    <a:lumOff val="60000"/>
                  </a:schemeClr>
                </a:solidFill>
              </a:defRPr>
            </a:lvl1pPr>
          </a:lstStyle>
          <a:p>
            <a:pPr marL="171450" lvl="0" indent="-171450"/>
            <a:r>
              <a:rPr lang="en-US" dirty="0"/>
              <a:t>Click to add a subtitle</a:t>
            </a:r>
          </a:p>
        </p:txBody>
      </p:sp>
      <p:sp>
        <p:nvSpPr>
          <p:cNvPr id="17" name="Text Placeholder 23">
            <a:extLst>
              <a:ext uri="{FF2B5EF4-FFF2-40B4-BE49-F238E27FC236}">
                <a16:creationId xmlns:a16="http://schemas.microsoft.com/office/drawing/2014/main" id="{EB8178DD-F025-FC4E-B0C9-90F0F97785CD}"/>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20" name="Text Placeholder 26">
            <a:extLst>
              <a:ext uri="{FF2B5EF4-FFF2-40B4-BE49-F238E27FC236}">
                <a16:creationId xmlns:a16="http://schemas.microsoft.com/office/drawing/2014/main" id="{B8717D2E-EA09-934A-9BD5-F599D3C95E16}"/>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21" name="Text Placeholder 26">
            <a:extLst>
              <a:ext uri="{FF2B5EF4-FFF2-40B4-BE49-F238E27FC236}">
                <a16:creationId xmlns:a16="http://schemas.microsoft.com/office/drawing/2014/main" id="{7B6E1D5C-43E7-FB4C-A3E5-7ACAD8E40F89}"/>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2" name="Text Placeholder 26">
            <a:extLst>
              <a:ext uri="{FF2B5EF4-FFF2-40B4-BE49-F238E27FC236}">
                <a16:creationId xmlns:a16="http://schemas.microsoft.com/office/drawing/2014/main" id="{CBF8EA1D-E3FF-3548-9045-2B9C5DAA49FA}"/>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3" name="Text Placeholder 26">
            <a:extLst>
              <a:ext uri="{FF2B5EF4-FFF2-40B4-BE49-F238E27FC236}">
                <a16:creationId xmlns:a16="http://schemas.microsoft.com/office/drawing/2014/main" id="{A27C1B7C-5659-3647-8F96-9484CB77B888}"/>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4" name="Text Placeholder 26">
            <a:extLst>
              <a:ext uri="{FF2B5EF4-FFF2-40B4-BE49-F238E27FC236}">
                <a16:creationId xmlns:a16="http://schemas.microsoft.com/office/drawing/2014/main" id="{D1B9E56B-9689-B346-B09B-730CECF6768A}"/>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5" name="Text Placeholder 26">
            <a:extLst>
              <a:ext uri="{FF2B5EF4-FFF2-40B4-BE49-F238E27FC236}">
                <a16:creationId xmlns:a16="http://schemas.microsoft.com/office/drawing/2014/main" id="{728F1C35-96DA-1D4D-8855-0A3A7ADE0C5F}"/>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pic>
        <p:nvPicPr>
          <p:cNvPr id="18" name="Graphic 17">
            <a:extLst>
              <a:ext uri="{FF2B5EF4-FFF2-40B4-BE49-F238E27FC236}">
                <a16:creationId xmlns:a16="http://schemas.microsoft.com/office/drawing/2014/main" id="{AACA847D-52AB-46D0-ABD5-7A9FCDC027E3}"/>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4512" y="345873"/>
            <a:ext cx="1947826" cy="396000"/>
          </a:xfrm>
          <a:prstGeom prst="rect">
            <a:avLst/>
          </a:prstGeom>
        </p:spPr>
      </p:pic>
      <p:pic>
        <p:nvPicPr>
          <p:cNvPr id="26" name="Graphic 25">
            <a:extLst>
              <a:ext uri="{FF2B5EF4-FFF2-40B4-BE49-F238E27FC236}">
                <a16:creationId xmlns:a16="http://schemas.microsoft.com/office/drawing/2014/main" id="{8D731CB0-7046-4307-AA17-69FEC33276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455500" y="417872"/>
            <a:ext cx="1310083" cy="323999"/>
          </a:xfrm>
          <a:prstGeom prst="rect">
            <a:avLst/>
          </a:prstGeom>
        </p:spPr>
      </p:pic>
    </p:spTree>
    <p:extLst>
      <p:ext uri="{BB962C8B-B14F-4D97-AF65-F5344CB8AC3E}">
        <p14:creationId xmlns:p14="http://schemas.microsoft.com/office/powerpoint/2010/main" val="18918850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peaker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CBBCCB2-A379-C59A-63DF-BEC7BA49FAE6}"/>
              </a:ext>
            </a:extLst>
          </p:cNvPr>
          <p:cNvGrpSpPr/>
          <p:nvPr userDrawn="1"/>
        </p:nvGrpSpPr>
        <p:grpSpPr>
          <a:xfrm>
            <a:off x="0" y="0"/>
            <a:ext cx="9144000" cy="5143502"/>
            <a:chOff x="0" y="0"/>
            <a:chExt cx="12192000" cy="6858002"/>
          </a:xfrm>
        </p:grpSpPr>
        <p:sp>
          <p:nvSpPr>
            <p:cNvPr id="3" name="Rectangle 2">
              <a:extLst>
                <a:ext uri="{FF2B5EF4-FFF2-40B4-BE49-F238E27FC236}">
                  <a16:creationId xmlns:a16="http://schemas.microsoft.com/office/drawing/2014/main" id="{64D49C12-FAEB-C680-85F2-A856A303A8AD}"/>
                </a:ext>
              </a:extLst>
            </p:cNvPr>
            <p:cNvSpPr/>
            <p:nvPr userDrawn="1"/>
          </p:nvSpPr>
          <p:spPr>
            <a:xfrm>
              <a:off x="0" y="0"/>
              <a:ext cx="12192000" cy="6858000"/>
            </a:xfrm>
            <a:prstGeom prst="rect">
              <a:avLst/>
            </a:prstGeom>
            <a:gradFill>
              <a:gsLst>
                <a:gs pos="70000">
                  <a:srgbClr val="0C2090"/>
                </a:gs>
                <a:gs pos="0">
                  <a:schemeClr val="bg2"/>
                </a:gs>
                <a:gs pos="100000">
                  <a:srgbClr val="1920D6"/>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4267" dirty="0">
                <a:solidFill>
                  <a:schemeClr val="bg2"/>
                </a:solidFill>
              </a:endParaRPr>
            </a:p>
          </p:txBody>
        </p:sp>
        <p:pic>
          <p:nvPicPr>
            <p:cNvPr id="4" name="Picture 3">
              <a:extLst>
                <a:ext uri="{FF2B5EF4-FFF2-40B4-BE49-F238E27FC236}">
                  <a16:creationId xmlns:a16="http://schemas.microsoft.com/office/drawing/2014/main" id="{EA9D1FBC-2E70-83B9-80BD-479BCBA44DE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 y="3"/>
              <a:ext cx="12190516" cy="6857999"/>
            </a:xfrm>
            <a:prstGeom prst="rect">
              <a:avLst/>
            </a:prstGeom>
          </p:spPr>
        </p:pic>
        <p:sp>
          <p:nvSpPr>
            <p:cNvPr id="5" name="Rectangle 4">
              <a:extLst>
                <a:ext uri="{FF2B5EF4-FFF2-40B4-BE49-F238E27FC236}">
                  <a16:creationId xmlns:a16="http://schemas.microsoft.com/office/drawing/2014/main" id="{8AC0D409-D1DA-6CE1-2FB0-A1A702D665D5}"/>
                </a:ext>
              </a:extLst>
            </p:cNvPr>
            <p:cNvSpPr/>
            <p:nvPr userDrawn="1"/>
          </p:nvSpPr>
          <p:spPr>
            <a:xfrm>
              <a:off x="2" y="2"/>
              <a:ext cx="12190516" cy="6857999"/>
            </a:xfrm>
            <a:prstGeom prst="rect">
              <a:avLst/>
            </a:prstGeom>
            <a:gradFill>
              <a:gsLst>
                <a:gs pos="50000">
                  <a:srgbClr val="0C2090">
                    <a:alpha val="80000"/>
                  </a:srgbClr>
                </a:gs>
                <a:gs pos="0">
                  <a:schemeClr val="bg2">
                    <a:alpha val="80000"/>
                  </a:schemeClr>
                </a:gs>
                <a:gs pos="100000">
                  <a:srgbClr val="1920D6">
                    <a:alpha val="0"/>
                  </a:srgb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grpSp>
      <p:sp>
        <p:nvSpPr>
          <p:cNvPr id="7" name="Oval 6">
            <a:extLst>
              <a:ext uri="{FF2B5EF4-FFF2-40B4-BE49-F238E27FC236}">
                <a16:creationId xmlns:a16="http://schemas.microsoft.com/office/drawing/2014/main" id="{68F42019-E3CB-C14A-96AB-93BC4E08D76E}"/>
              </a:ext>
            </a:extLst>
          </p:cNvPr>
          <p:cNvSpPr/>
          <p:nvPr userDrawn="1"/>
        </p:nvSpPr>
        <p:spPr>
          <a:xfrm>
            <a:off x="4784787" y="226244"/>
            <a:ext cx="1643280" cy="4760284"/>
          </a:xfrm>
          <a:prstGeom prst="ellipse">
            <a:avLst/>
          </a:prstGeom>
          <a:solidFill>
            <a:schemeClr val="bg2"/>
          </a:solidFill>
          <a:ln>
            <a:noFill/>
          </a:ln>
          <a:effectLst>
            <a:outerShdw blurRad="635000" dist="139700" dir="10800000" algn="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21" name="Rectangle 20">
            <a:extLst>
              <a:ext uri="{FF2B5EF4-FFF2-40B4-BE49-F238E27FC236}">
                <a16:creationId xmlns:a16="http://schemas.microsoft.com/office/drawing/2014/main" id="{A8613138-BD69-BB43-B56D-BDA82025E244}"/>
              </a:ext>
            </a:extLst>
          </p:cNvPr>
          <p:cNvSpPr/>
          <p:nvPr userDrawn="1"/>
        </p:nvSpPr>
        <p:spPr>
          <a:xfrm>
            <a:off x="4572000" y="0"/>
            <a:ext cx="4572000" cy="5143499"/>
          </a:xfrm>
          <a:prstGeom prst="rect">
            <a:avLst/>
          </a:prstGeom>
          <a:gradFill>
            <a:gsLst>
              <a:gs pos="0">
                <a:srgbClr val="072072"/>
              </a:gs>
              <a:gs pos="100000">
                <a:schemeClr val="bg2"/>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lvl="0" algn="ctr"/>
            <a:endParaRPr lang="en-US" sz="3200" dirty="0">
              <a:solidFill>
                <a:schemeClr val="bg2"/>
              </a:solidFill>
            </a:endParaRPr>
          </a:p>
        </p:txBody>
      </p:sp>
      <p:sp>
        <p:nvSpPr>
          <p:cNvPr id="13" name="Text Placeholder 23">
            <a:extLst>
              <a:ext uri="{FF2B5EF4-FFF2-40B4-BE49-F238E27FC236}">
                <a16:creationId xmlns:a16="http://schemas.microsoft.com/office/drawing/2014/main" id="{F9274E75-873F-004E-97FE-34B1FB7CEF02}"/>
              </a:ext>
            </a:extLst>
          </p:cNvPr>
          <p:cNvSpPr>
            <a:spLocks noGrp="1"/>
          </p:cNvSpPr>
          <p:nvPr userDrawn="1">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6DB55DE8-C5B6-2C46-8283-1FD449275AF3}"/>
              </a:ext>
            </a:extLst>
          </p:cNvPr>
          <p:cNvSpPr>
            <a:spLocks noGrp="1"/>
          </p:cNvSpPr>
          <p:nvPr userDrawn="1">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8018C0BF-2233-A948-A131-AC7EB8919BDE}"/>
              </a:ext>
            </a:extLst>
          </p:cNvPr>
          <p:cNvSpPr>
            <a:spLocks noGrp="1"/>
          </p:cNvSpPr>
          <p:nvPr userDrawn="1">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6" name="Text Placeholder 26">
            <a:extLst>
              <a:ext uri="{FF2B5EF4-FFF2-40B4-BE49-F238E27FC236}">
                <a16:creationId xmlns:a16="http://schemas.microsoft.com/office/drawing/2014/main" id="{7DE1499E-8811-9D48-817E-D1F420F0AFC2}"/>
              </a:ext>
            </a:extLst>
          </p:cNvPr>
          <p:cNvSpPr>
            <a:spLocks noGrp="1"/>
          </p:cNvSpPr>
          <p:nvPr userDrawn="1">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7" name="Text Placeholder 26">
            <a:extLst>
              <a:ext uri="{FF2B5EF4-FFF2-40B4-BE49-F238E27FC236}">
                <a16:creationId xmlns:a16="http://schemas.microsoft.com/office/drawing/2014/main" id="{BFC4BCEE-1AB4-9343-A29F-6D375F35D5E9}"/>
              </a:ext>
            </a:extLst>
          </p:cNvPr>
          <p:cNvSpPr>
            <a:spLocks noGrp="1"/>
          </p:cNvSpPr>
          <p:nvPr userDrawn="1">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8" name="Text Placeholder 26">
            <a:extLst>
              <a:ext uri="{FF2B5EF4-FFF2-40B4-BE49-F238E27FC236}">
                <a16:creationId xmlns:a16="http://schemas.microsoft.com/office/drawing/2014/main" id="{142A3FFC-C2AC-9145-AB34-1B4B1CC622F6}"/>
              </a:ext>
            </a:extLst>
          </p:cNvPr>
          <p:cNvSpPr>
            <a:spLocks noGrp="1"/>
          </p:cNvSpPr>
          <p:nvPr userDrawn="1">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9" name="Text Placeholder 26">
            <a:extLst>
              <a:ext uri="{FF2B5EF4-FFF2-40B4-BE49-F238E27FC236}">
                <a16:creationId xmlns:a16="http://schemas.microsoft.com/office/drawing/2014/main" id="{270DEF68-CF74-0842-81BA-39D6032BC76D}"/>
              </a:ext>
            </a:extLst>
          </p:cNvPr>
          <p:cNvSpPr>
            <a:spLocks noGrp="1"/>
          </p:cNvSpPr>
          <p:nvPr userDrawn="1">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11" name="Text Placeholder 10">
            <a:extLst>
              <a:ext uri="{FF2B5EF4-FFF2-40B4-BE49-F238E27FC236}">
                <a16:creationId xmlns:a16="http://schemas.microsoft.com/office/drawing/2014/main" id="{F9DAC359-9F8A-DC4B-AA77-39E6BA6FACA3}"/>
              </a:ext>
            </a:extLst>
          </p:cNvPr>
          <p:cNvSpPr>
            <a:spLocks noGrp="1"/>
          </p:cNvSpPr>
          <p:nvPr>
            <p:ph type="body" sz="quarter" idx="22" hasCustomPrompt="1"/>
          </p:nvPr>
        </p:nvSpPr>
        <p:spPr>
          <a:xfrm>
            <a:off x="377485" y="1020479"/>
            <a:ext cx="3934166" cy="3185761"/>
          </a:xfrm>
          <a:prstGeom prst="rect">
            <a:avLst/>
          </a:prstGeom>
        </p:spPr>
        <p:txBody>
          <a:bodyPr lIns="0" tIns="0" rIns="0" bIns="0" anchor="ctr"/>
          <a:lstStyle>
            <a:lvl1pPr marL="0" indent="0">
              <a:buNone/>
              <a:defRPr sz="3600" b="1">
                <a:solidFill>
                  <a:schemeClr val="bg1"/>
                </a:solidFill>
              </a:defRPr>
            </a:lvl1pPr>
          </a:lstStyle>
          <a:p>
            <a:pPr lvl="0"/>
            <a:r>
              <a:rPr lang="en-GB" dirty="0"/>
              <a:t>Click to add </a:t>
            </a:r>
            <a:br>
              <a:rPr lang="en-GB" dirty="0"/>
            </a:br>
            <a:r>
              <a:rPr lang="en-GB" dirty="0"/>
              <a:t>a track title</a:t>
            </a:r>
            <a:endParaRPr lang="en-US" dirty="0"/>
          </a:p>
        </p:txBody>
      </p:sp>
      <p:sp>
        <p:nvSpPr>
          <p:cNvPr id="9" name="Picture Placeholder 8">
            <a:extLst>
              <a:ext uri="{FF2B5EF4-FFF2-40B4-BE49-F238E27FC236}">
                <a16:creationId xmlns:a16="http://schemas.microsoft.com/office/drawing/2014/main" id="{742126CB-B1A3-4747-809C-771E0A023082}"/>
              </a:ext>
            </a:extLst>
          </p:cNvPr>
          <p:cNvSpPr>
            <a:spLocks noGrp="1"/>
          </p:cNvSpPr>
          <p:nvPr>
            <p:ph type="pic" sz="quarter" idx="21" hasCustomPrompt="1"/>
          </p:nvPr>
        </p:nvSpPr>
        <p:spPr>
          <a:xfrm>
            <a:off x="5958000" y="1020479"/>
            <a:ext cx="1800000" cy="1800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2" name="Text Placeholder 10">
            <a:extLst>
              <a:ext uri="{FF2B5EF4-FFF2-40B4-BE49-F238E27FC236}">
                <a16:creationId xmlns:a16="http://schemas.microsoft.com/office/drawing/2014/main" id="{3AB09F1C-5F0C-6347-BE99-42C7629BB403}"/>
              </a:ext>
            </a:extLst>
          </p:cNvPr>
          <p:cNvSpPr>
            <a:spLocks noGrp="1"/>
          </p:cNvSpPr>
          <p:nvPr>
            <p:ph type="body" sz="quarter" idx="23" hasCustomPrompt="1"/>
          </p:nvPr>
        </p:nvSpPr>
        <p:spPr>
          <a:xfrm>
            <a:off x="5169408" y="3055824"/>
            <a:ext cx="3377184" cy="334492"/>
          </a:xfrm>
          <a:prstGeom prst="rect">
            <a:avLst/>
          </a:prstGeom>
        </p:spPr>
        <p:txBody>
          <a:bodyPr lIns="0" tIns="0" rIns="0" bIns="0" anchor="t"/>
          <a:lstStyle>
            <a:lvl1pPr marL="0" indent="0" algn="ctr">
              <a:spcBef>
                <a:spcPts val="0"/>
              </a:spcBef>
              <a:buNone/>
              <a:defRPr sz="2400" b="1">
                <a:solidFill>
                  <a:schemeClr val="bg1"/>
                </a:solidFill>
              </a:defRPr>
            </a:lvl1pPr>
          </a:lstStyle>
          <a:p>
            <a:pPr lvl="0"/>
            <a:r>
              <a:rPr lang="en-GB" dirty="0"/>
              <a:t>Name Surname</a:t>
            </a:r>
            <a:endParaRPr lang="en-US" dirty="0"/>
          </a:p>
        </p:txBody>
      </p:sp>
      <p:sp>
        <p:nvSpPr>
          <p:cNvPr id="33" name="Text Placeholder 10">
            <a:extLst>
              <a:ext uri="{FF2B5EF4-FFF2-40B4-BE49-F238E27FC236}">
                <a16:creationId xmlns:a16="http://schemas.microsoft.com/office/drawing/2014/main" id="{0F005931-7E65-8640-89B3-AFE2F1D87A53}"/>
              </a:ext>
            </a:extLst>
          </p:cNvPr>
          <p:cNvSpPr>
            <a:spLocks noGrp="1"/>
          </p:cNvSpPr>
          <p:nvPr>
            <p:ph type="body" sz="quarter" idx="24" hasCustomPrompt="1"/>
          </p:nvPr>
        </p:nvSpPr>
        <p:spPr>
          <a:xfrm>
            <a:off x="5169408" y="3543359"/>
            <a:ext cx="3377184" cy="662881"/>
          </a:xfrm>
          <a:prstGeom prst="rect">
            <a:avLst/>
          </a:prstGeom>
        </p:spPr>
        <p:txBody>
          <a:bodyPr lIns="0" tIns="0" rIns="0" bIns="0" anchor="t"/>
          <a:lstStyle>
            <a:lvl1pPr marL="0" indent="0" algn="ctr">
              <a:lnSpc>
                <a:spcPct val="100000"/>
              </a:lnSpc>
              <a:spcBef>
                <a:spcPts val="0"/>
              </a:spcBef>
              <a:buNone/>
              <a:defRPr sz="1600" b="0">
                <a:solidFill>
                  <a:schemeClr val="tx2">
                    <a:lumMod val="40000"/>
                    <a:lumOff val="60000"/>
                  </a:schemeClr>
                </a:solidFill>
              </a:defRPr>
            </a:lvl1pPr>
          </a:lstStyle>
          <a:p>
            <a:pPr lvl="0"/>
            <a:r>
              <a:rPr lang="en-US" dirty="0"/>
              <a:t>Click to add a job title</a:t>
            </a:r>
          </a:p>
        </p:txBody>
      </p:sp>
      <p:pic>
        <p:nvPicPr>
          <p:cNvPr id="23" name="Graphic 22">
            <a:extLst>
              <a:ext uri="{FF2B5EF4-FFF2-40B4-BE49-F238E27FC236}">
                <a16:creationId xmlns:a16="http://schemas.microsoft.com/office/drawing/2014/main" id="{28B19393-F6AB-4B8C-9A2E-05A710AABADC}"/>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2609" y="341642"/>
            <a:ext cx="1239526" cy="252000"/>
          </a:xfrm>
          <a:prstGeom prst="rect">
            <a:avLst/>
          </a:prstGeom>
        </p:spPr>
      </p:pic>
      <p:pic>
        <p:nvPicPr>
          <p:cNvPr id="25" name="Graphic 24">
            <a:extLst>
              <a:ext uri="{FF2B5EF4-FFF2-40B4-BE49-F238E27FC236}">
                <a16:creationId xmlns:a16="http://schemas.microsoft.com/office/drawing/2014/main" id="{3FEEC213-61CD-4623-94A8-9A5C342B196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60934" y="4607011"/>
            <a:ext cx="1018957" cy="252000"/>
          </a:xfrm>
          <a:prstGeom prst="rect">
            <a:avLst/>
          </a:prstGeom>
        </p:spPr>
      </p:pic>
    </p:spTree>
    <p:extLst>
      <p:ext uri="{BB962C8B-B14F-4D97-AF65-F5344CB8AC3E}">
        <p14:creationId xmlns:p14="http://schemas.microsoft.com/office/powerpoint/2010/main" val="29877353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peakers title slide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475CC6E-B566-FB03-7D50-7BC776A4C649}"/>
              </a:ext>
            </a:extLst>
          </p:cNvPr>
          <p:cNvGrpSpPr/>
          <p:nvPr userDrawn="1"/>
        </p:nvGrpSpPr>
        <p:grpSpPr>
          <a:xfrm>
            <a:off x="0" y="0"/>
            <a:ext cx="9144000" cy="5143502"/>
            <a:chOff x="0" y="0"/>
            <a:chExt cx="12192000" cy="6858002"/>
          </a:xfrm>
        </p:grpSpPr>
        <p:sp>
          <p:nvSpPr>
            <p:cNvPr id="3" name="Rectangle 2">
              <a:extLst>
                <a:ext uri="{FF2B5EF4-FFF2-40B4-BE49-F238E27FC236}">
                  <a16:creationId xmlns:a16="http://schemas.microsoft.com/office/drawing/2014/main" id="{D66A4BDC-E622-2AE1-038D-9165E41F51F3}"/>
                </a:ext>
              </a:extLst>
            </p:cNvPr>
            <p:cNvSpPr/>
            <p:nvPr userDrawn="1"/>
          </p:nvSpPr>
          <p:spPr>
            <a:xfrm>
              <a:off x="0" y="0"/>
              <a:ext cx="12192000" cy="6858000"/>
            </a:xfrm>
            <a:prstGeom prst="rect">
              <a:avLst/>
            </a:prstGeom>
            <a:gradFill>
              <a:gsLst>
                <a:gs pos="70000">
                  <a:srgbClr val="0C2090"/>
                </a:gs>
                <a:gs pos="0">
                  <a:schemeClr val="bg2"/>
                </a:gs>
                <a:gs pos="100000">
                  <a:srgbClr val="1920D6"/>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4267" dirty="0">
                <a:solidFill>
                  <a:schemeClr val="bg2"/>
                </a:solidFill>
              </a:endParaRPr>
            </a:p>
          </p:txBody>
        </p:sp>
        <p:pic>
          <p:nvPicPr>
            <p:cNvPr id="4" name="Picture 3">
              <a:extLst>
                <a:ext uri="{FF2B5EF4-FFF2-40B4-BE49-F238E27FC236}">
                  <a16:creationId xmlns:a16="http://schemas.microsoft.com/office/drawing/2014/main" id="{02EA0D40-505B-5AEF-90B6-6BB53AA344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 y="3"/>
              <a:ext cx="12190516" cy="6857999"/>
            </a:xfrm>
            <a:prstGeom prst="rect">
              <a:avLst/>
            </a:prstGeom>
          </p:spPr>
        </p:pic>
        <p:sp>
          <p:nvSpPr>
            <p:cNvPr id="5" name="Rectangle 4">
              <a:extLst>
                <a:ext uri="{FF2B5EF4-FFF2-40B4-BE49-F238E27FC236}">
                  <a16:creationId xmlns:a16="http://schemas.microsoft.com/office/drawing/2014/main" id="{C0085F2D-305D-EECF-FBE3-55C23C84048C}"/>
                </a:ext>
              </a:extLst>
            </p:cNvPr>
            <p:cNvSpPr/>
            <p:nvPr userDrawn="1"/>
          </p:nvSpPr>
          <p:spPr>
            <a:xfrm>
              <a:off x="2" y="2"/>
              <a:ext cx="12190516" cy="6857999"/>
            </a:xfrm>
            <a:prstGeom prst="rect">
              <a:avLst/>
            </a:prstGeom>
            <a:gradFill>
              <a:gsLst>
                <a:gs pos="50000">
                  <a:srgbClr val="0C2090">
                    <a:alpha val="80000"/>
                  </a:srgbClr>
                </a:gs>
                <a:gs pos="0">
                  <a:schemeClr val="bg2">
                    <a:alpha val="80000"/>
                  </a:schemeClr>
                </a:gs>
                <a:gs pos="100000">
                  <a:srgbClr val="1920D6">
                    <a:alpha val="0"/>
                  </a:srgb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grpSp>
      <p:sp>
        <p:nvSpPr>
          <p:cNvPr id="25" name="Oval 24">
            <a:extLst>
              <a:ext uri="{FF2B5EF4-FFF2-40B4-BE49-F238E27FC236}">
                <a16:creationId xmlns:a16="http://schemas.microsoft.com/office/drawing/2014/main" id="{581832C7-6080-4658-9BCA-8E0D54DCD525}"/>
              </a:ext>
            </a:extLst>
          </p:cNvPr>
          <p:cNvSpPr/>
          <p:nvPr userDrawn="1"/>
        </p:nvSpPr>
        <p:spPr>
          <a:xfrm>
            <a:off x="4784787" y="226244"/>
            <a:ext cx="1643280" cy="4760284"/>
          </a:xfrm>
          <a:prstGeom prst="ellipse">
            <a:avLst/>
          </a:prstGeom>
          <a:solidFill>
            <a:schemeClr val="bg2"/>
          </a:solidFill>
          <a:ln>
            <a:noFill/>
          </a:ln>
          <a:effectLst>
            <a:outerShdw blurRad="635000" dist="139700" dir="10800000" algn="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27" name="Rectangle 26">
            <a:extLst>
              <a:ext uri="{FF2B5EF4-FFF2-40B4-BE49-F238E27FC236}">
                <a16:creationId xmlns:a16="http://schemas.microsoft.com/office/drawing/2014/main" id="{5167455F-4ECC-4F82-B402-4144A295E1B4}"/>
              </a:ext>
            </a:extLst>
          </p:cNvPr>
          <p:cNvSpPr/>
          <p:nvPr userDrawn="1"/>
        </p:nvSpPr>
        <p:spPr>
          <a:xfrm>
            <a:off x="4572000" y="0"/>
            <a:ext cx="4572000" cy="5143499"/>
          </a:xfrm>
          <a:prstGeom prst="rect">
            <a:avLst/>
          </a:prstGeom>
          <a:gradFill>
            <a:gsLst>
              <a:gs pos="0">
                <a:srgbClr val="072072"/>
              </a:gs>
              <a:gs pos="100000">
                <a:schemeClr val="bg2"/>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lvl="0" algn="ctr"/>
            <a:endParaRPr lang="en-US" sz="3200" dirty="0">
              <a:solidFill>
                <a:schemeClr val="bg2"/>
              </a:solidFill>
            </a:endParaRPr>
          </a:p>
        </p:txBody>
      </p:sp>
      <p:pic>
        <p:nvPicPr>
          <p:cNvPr id="28" name="Graphic 27">
            <a:extLst>
              <a:ext uri="{FF2B5EF4-FFF2-40B4-BE49-F238E27FC236}">
                <a16:creationId xmlns:a16="http://schemas.microsoft.com/office/drawing/2014/main" id="{BEC23576-E6C2-46FC-8FA1-A071405B2D84}"/>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2609" y="341642"/>
            <a:ext cx="1239526" cy="252000"/>
          </a:xfrm>
          <a:prstGeom prst="rect">
            <a:avLst/>
          </a:prstGeom>
        </p:spPr>
      </p:pic>
      <p:pic>
        <p:nvPicPr>
          <p:cNvPr id="29" name="Graphic 28">
            <a:extLst>
              <a:ext uri="{FF2B5EF4-FFF2-40B4-BE49-F238E27FC236}">
                <a16:creationId xmlns:a16="http://schemas.microsoft.com/office/drawing/2014/main" id="{AB37DD15-5A3F-484F-9103-086D9258C56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60934" y="4607011"/>
            <a:ext cx="1018957" cy="252000"/>
          </a:xfrm>
          <a:prstGeom prst="rect">
            <a:avLst/>
          </a:prstGeom>
        </p:spPr>
      </p:pic>
      <p:sp>
        <p:nvSpPr>
          <p:cNvPr id="13" name="Text Placeholder 23">
            <a:extLst>
              <a:ext uri="{FF2B5EF4-FFF2-40B4-BE49-F238E27FC236}">
                <a16:creationId xmlns:a16="http://schemas.microsoft.com/office/drawing/2014/main" id="{F9274E75-873F-004E-97FE-34B1FB7CEF02}"/>
              </a:ext>
            </a:extLst>
          </p:cNvPr>
          <p:cNvSpPr>
            <a:spLocks noGrp="1"/>
          </p:cNvSpPr>
          <p:nvPr userDrawn="1">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6DB55DE8-C5B6-2C46-8283-1FD449275AF3}"/>
              </a:ext>
            </a:extLst>
          </p:cNvPr>
          <p:cNvSpPr>
            <a:spLocks noGrp="1"/>
          </p:cNvSpPr>
          <p:nvPr userDrawn="1">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8018C0BF-2233-A948-A131-AC7EB8919BDE}"/>
              </a:ext>
            </a:extLst>
          </p:cNvPr>
          <p:cNvSpPr>
            <a:spLocks noGrp="1"/>
          </p:cNvSpPr>
          <p:nvPr userDrawn="1">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6" name="Text Placeholder 26">
            <a:extLst>
              <a:ext uri="{FF2B5EF4-FFF2-40B4-BE49-F238E27FC236}">
                <a16:creationId xmlns:a16="http://schemas.microsoft.com/office/drawing/2014/main" id="{7DE1499E-8811-9D48-817E-D1F420F0AFC2}"/>
              </a:ext>
            </a:extLst>
          </p:cNvPr>
          <p:cNvSpPr>
            <a:spLocks noGrp="1"/>
          </p:cNvSpPr>
          <p:nvPr userDrawn="1">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7" name="Text Placeholder 26">
            <a:extLst>
              <a:ext uri="{FF2B5EF4-FFF2-40B4-BE49-F238E27FC236}">
                <a16:creationId xmlns:a16="http://schemas.microsoft.com/office/drawing/2014/main" id="{BFC4BCEE-1AB4-9343-A29F-6D375F35D5E9}"/>
              </a:ext>
            </a:extLst>
          </p:cNvPr>
          <p:cNvSpPr>
            <a:spLocks noGrp="1"/>
          </p:cNvSpPr>
          <p:nvPr userDrawn="1">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8" name="Text Placeholder 26">
            <a:extLst>
              <a:ext uri="{FF2B5EF4-FFF2-40B4-BE49-F238E27FC236}">
                <a16:creationId xmlns:a16="http://schemas.microsoft.com/office/drawing/2014/main" id="{142A3FFC-C2AC-9145-AB34-1B4B1CC622F6}"/>
              </a:ext>
            </a:extLst>
          </p:cNvPr>
          <p:cNvSpPr>
            <a:spLocks noGrp="1"/>
          </p:cNvSpPr>
          <p:nvPr userDrawn="1">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9" name="Text Placeholder 26">
            <a:extLst>
              <a:ext uri="{FF2B5EF4-FFF2-40B4-BE49-F238E27FC236}">
                <a16:creationId xmlns:a16="http://schemas.microsoft.com/office/drawing/2014/main" id="{270DEF68-CF74-0842-81BA-39D6032BC76D}"/>
              </a:ext>
            </a:extLst>
          </p:cNvPr>
          <p:cNvSpPr>
            <a:spLocks noGrp="1"/>
          </p:cNvSpPr>
          <p:nvPr userDrawn="1">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9" name="Picture Placeholder 8">
            <a:extLst>
              <a:ext uri="{FF2B5EF4-FFF2-40B4-BE49-F238E27FC236}">
                <a16:creationId xmlns:a16="http://schemas.microsoft.com/office/drawing/2014/main" id="{742126CB-B1A3-4747-809C-771E0A023082}"/>
              </a:ext>
            </a:extLst>
          </p:cNvPr>
          <p:cNvSpPr>
            <a:spLocks noGrp="1"/>
          </p:cNvSpPr>
          <p:nvPr>
            <p:ph type="pic" sz="quarter" idx="21" hasCustomPrompt="1"/>
          </p:nvPr>
        </p:nvSpPr>
        <p:spPr>
          <a:xfrm>
            <a:off x="5202826" y="1409726"/>
            <a:ext cx="1244075" cy="1244075"/>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to add a picture</a:t>
            </a:r>
          </a:p>
        </p:txBody>
      </p:sp>
      <p:sp>
        <p:nvSpPr>
          <p:cNvPr id="32" name="Text Placeholder 10">
            <a:extLst>
              <a:ext uri="{FF2B5EF4-FFF2-40B4-BE49-F238E27FC236}">
                <a16:creationId xmlns:a16="http://schemas.microsoft.com/office/drawing/2014/main" id="{3AB09F1C-5F0C-6347-BE99-42C7629BB403}"/>
              </a:ext>
            </a:extLst>
          </p:cNvPr>
          <p:cNvSpPr>
            <a:spLocks noGrp="1"/>
          </p:cNvSpPr>
          <p:nvPr>
            <p:ph type="body" sz="quarter" idx="23" hasCustomPrompt="1"/>
          </p:nvPr>
        </p:nvSpPr>
        <p:spPr>
          <a:xfrm>
            <a:off x="5008306" y="2829951"/>
            <a:ext cx="1633114" cy="396000"/>
          </a:xfrm>
          <a:prstGeom prst="rect">
            <a:avLst/>
          </a:prstGeom>
        </p:spPr>
        <p:txBody>
          <a:bodyPr lIns="0" tIns="0" rIns="0" bIns="0" anchor="t"/>
          <a:lstStyle>
            <a:lvl1pPr marL="0" indent="0" algn="ctr">
              <a:spcBef>
                <a:spcPts val="0"/>
              </a:spcBef>
              <a:buNone/>
              <a:defRPr sz="1600" b="1">
                <a:solidFill>
                  <a:schemeClr val="bg1"/>
                </a:solidFill>
              </a:defRPr>
            </a:lvl1pPr>
          </a:lstStyle>
          <a:p>
            <a:pPr lvl="0"/>
            <a:r>
              <a:rPr lang="en-GB" dirty="0"/>
              <a:t>Name </a:t>
            </a:r>
            <a:br>
              <a:rPr lang="en-GB" dirty="0"/>
            </a:br>
            <a:r>
              <a:rPr lang="en-GB" dirty="0"/>
              <a:t>Surname</a:t>
            </a:r>
            <a:endParaRPr lang="en-US" dirty="0"/>
          </a:p>
        </p:txBody>
      </p:sp>
      <p:sp>
        <p:nvSpPr>
          <p:cNvPr id="33" name="Text Placeholder 10">
            <a:extLst>
              <a:ext uri="{FF2B5EF4-FFF2-40B4-BE49-F238E27FC236}">
                <a16:creationId xmlns:a16="http://schemas.microsoft.com/office/drawing/2014/main" id="{0F005931-7E65-8640-89B3-AFE2F1D87A53}"/>
              </a:ext>
            </a:extLst>
          </p:cNvPr>
          <p:cNvSpPr>
            <a:spLocks noGrp="1"/>
          </p:cNvSpPr>
          <p:nvPr>
            <p:ph type="body" sz="quarter" idx="24" hasCustomPrompt="1"/>
          </p:nvPr>
        </p:nvSpPr>
        <p:spPr>
          <a:xfrm>
            <a:off x="5008306" y="3398261"/>
            <a:ext cx="1633114" cy="396000"/>
          </a:xfrm>
          <a:prstGeom prst="rect">
            <a:avLst/>
          </a:prstGeom>
        </p:spPr>
        <p:txBody>
          <a:bodyPr lIns="0" tIns="0" rIns="0" bIns="0" anchor="t"/>
          <a:lstStyle>
            <a:lvl1pPr marL="0" indent="0" algn="ctr">
              <a:lnSpc>
                <a:spcPct val="100000"/>
              </a:lnSpc>
              <a:spcBef>
                <a:spcPts val="0"/>
              </a:spcBef>
              <a:buNone/>
              <a:defRPr sz="11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20" name="Picture Placeholder 8">
            <a:extLst>
              <a:ext uri="{FF2B5EF4-FFF2-40B4-BE49-F238E27FC236}">
                <a16:creationId xmlns:a16="http://schemas.microsoft.com/office/drawing/2014/main" id="{90AD057A-911D-4578-8171-39450739805D}"/>
              </a:ext>
            </a:extLst>
          </p:cNvPr>
          <p:cNvSpPr>
            <a:spLocks noGrp="1"/>
          </p:cNvSpPr>
          <p:nvPr>
            <p:ph type="pic" sz="quarter" idx="25" hasCustomPrompt="1"/>
          </p:nvPr>
        </p:nvSpPr>
        <p:spPr>
          <a:xfrm>
            <a:off x="7270673" y="1409726"/>
            <a:ext cx="1244075" cy="1244075"/>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to add a picture</a:t>
            </a:r>
          </a:p>
        </p:txBody>
      </p:sp>
      <p:sp>
        <p:nvSpPr>
          <p:cNvPr id="22" name="Text Placeholder 10">
            <a:extLst>
              <a:ext uri="{FF2B5EF4-FFF2-40B4-BE49-F238E27FC236}">
                <a16:creationId xmlns:a16="http://schemas.microsoft.com/office/drawing/2014/main" id="{E01C2201-820D-4794-A69B-AB7A88BEFDC3}"/>
              </a:ext>
            </a:extLst>
          </p:cNvPr>
          <p:cNvSpPr>
            <a:spLocks noGrp="1"/>
          </p:cNvSpPr>
          <p:nvPr>
            <p:ph type="body" sz="quarter" idx="26" hasCustomPrompt="1"/>
          </p:nvPr>
        </p:nvSpPr>
        <p:spPr>
          <a:xfrm>
            <a:off x="7076153" y="2829951"/>
            <a:ext cx="1633114" cy="396000"/>
          </a:xfrm>
          <a:prstGeom prst="rect">
            <a:avLst/>
          </a:prstGeom>
        </p:spPr>
        <p:txBody>
          <a:bodyPr lIns="0" tIns="0" rIns="0" bIns="0" anchor="t"/>
          <a:lstStyle>
            <a:lvl1pPr marL="0" indent="0" algn="ctr">
              <a:spcBef>
                <a:spcPts val="0"/>
              </a:spcBef>
              <a:buNone/>
              <a:defRPr sz="1600" b="1">
                <a:solidFill>
                  <a:schemeClr val="bg1"/>
                </a:solidFill>
              </a:defRPr>
            </a:lvl1pPr>
          </a:lstStyle>
          <a:p>
            <a:pPr lvl="0"/>
            <a:r>
              <a:rPr lang="en-GB" dirty="0"/>
              <a:t>Name </a:t>
            </a:r>
            <a:br>
              <a:rPr lang="en-GB" dirty="0"/>
            </a:br>
            <a:r>
              <a:rPr lang="en-GB" dirty="0"/>
              <a:t>Surname</a:t>
            </a:r>
            <a:endParaRPr lang="en-US" dirty="0"/>
          </a:p>
        </p:txBody>
      </p:sp>
      <p:sp>
        <p:nvSpPr>
          <p:cNvPr id="23" name="Text Placeholder 10">
            <a:extLst>
              <a:ext uri="{FF2B5EF4-FFF2-40B4-BE49-F238E27FC236}">
                <a16:creationId xmlns:a16="http://schemas.microsoft.com/office/drawing/2014/main" id="{0B83783E-68B8-4EC0-9178-E9820E03D1A7}"/>
              </a:ext>
            </a:extLst>
          </p:cNvPr>
          <p:cNvSpPr>
            <a:spLocks noGrp="1"/>
          </p:cNvSpPr>
          <p:nvPr>
            <p:ph type="body" sz="quarter" idx="27" hasCustomPrompt="1"/>
          </p:nvPr>
        </p:nvSpPr>
        <p:spPr>
          <a:xfrm>
            <a:off x="7076153" y="3398261"/>
            <a:ext cx="1633114" cy="396000"/>
          </a:xfrm>
          <a:prstGeom prst="rect">
            <a:avLst/>
          </a:prstGeom>
        </p:spPr>
        <p:txBody>
          <a:bodyPr lIns="0" tIns="0" rIns="0" bIns="0" anchor="t"/>
          <a:lstStyle>
            <a:lvl1pPr marL="0" indent="0" algn="ctr">
              <a:lnSpc>
                <a:spcPct val="100000"/>
              </a:lnSpc>
              <a:spcBef>
                <a:spcPts val="0"/>
              </a:spcBef>
              <a:buNone/>
              <a:defRPr sz="11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30" name="Text Placeholder 10">
            <a:extLst>
              <a:ext uri="{FF2B5EF4-FFF2-40B4-BE49-F238E27FC236}">
                <a16:creationId xmlns:a16="http://schemas.microsoft.com/office/drawing/2014/main" id="{34553A2C-A00E-489F-A8D4-FF9294559F05}"/>
              </a:ext>
            </a:extLst>
          </p:cNvPr>
          <p:cNvSpPr>
            <a:spLocks noGrp="1"/>
          </p:cNvSpPr>
          <p:nvPr>
            <p:ph type="body" sz="quarter" idx="22" hasCustomPrompt="1"/>
          </p:nvPr>
        </p:nvSpPr>
        <p:spPr>
          <a:xfrm>
            <a:off x="377485" y="1020479"/>
            <a:ext cx="3934166" cy="3185761"/>
          </a:xfrm>
          <a:prstGeom prst="rect">
            <a:avLst/>
          </a:prstGeom>
        </p:spPr>
        <p:txBody>
          <a:bodyPr lIns="0" tIns="0" rIns="0" bIns="0" anchor="ctr"/>
          <a:lstStyle>
            <a:lvl1pPr marL="0" indent="0">
              <a:buNone/>
              <a:defRPr sz="3600" b="1">
                <a:solidFill>
                  <a:schemeClr val="bg1"/>
                </a:solidFill>
              </a:defRPr>
            </a:lvl1pPr>
          </a:lstStyle>
          <a:p>
            <a:pPr lvl="0"/>
            <a:r>
              <a:rPr lang="en-GB" dirty="0"/>
              <a:t>Click to add </a:t>
            </a:r>
            <a:br>
              <a:rPr lang="en-GB" dirty="0"/>
            </a:br>
            <a:r>
              <a:rPr lang="en-GB" dirty="0"/>
              <a:t>a track title</a:t>
            </a:r>
            <a:endParaRPr lang="en-US" dirty="0"/>
          </a:p>
        </p:txBody>
      </p:sp>
    </p:spTree>
    <p:extLst>
      <p:ext uri="{BB962C8B-B14F-4D97-AF65-F5344CB8AC3E}">
        <p14:creationId xmlns:p14="http://schemas.microsoft.com/office/powerpoint/2010/main" val="29651456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peakers title slide 4">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02FFEFF-4540-617A-7CA6-4EAC568CB816}"/>
              </a:ext>
            </a:extLst>
          </p:cNvPr>
          <p:cNvGrpSpPr/>
          <p:nvPr userDrawn="1"/>
        </p:nvGrpSpPr>
        <p:grpSpPr>
          <a:xfrm>
            <a:off x="0" y="0"/>
            <a:ext cx="9144000" cy="5143502"/>
            <a:chOff x="0" y="0"/>
            <a:chExt cx="12192000" cy="6858002"/>
          </a:xfrm>
        </p:grpSpPr>
        <p:sp>
          <p:nvSpPr>
            <p:cNvPr id="3" name="Rectangle 2">
              <a:extLst>
                <a:ext uri="{FF2B5EF4-FFF2-40B4-BE49-F238E27FC236}">
                  <a16:creationId xmlns:a16="http://schemas.microsoft.com/office/drawing/2014/main" id="{221EACB6-D904-9FA6-718D-B855470EDAE6}"/>
                </a:ext>
              </a:extLst>
            </p:cNvPr>
            <p:cNvSpPr/>
            <p:nvPr userDrawn="1"/>
          </p:nvSpPr>
          <p:spPr>
            <a:xfrm>
              <a:off x="0" y="0"/>
              <a:ext cx="12192000" cy="6858000"/>
            </a:xfrm>
            <a:prstGeom prst="rect">
              <a:avLst/>
            </a:prstGeom>
            <a:gradFill>
              <a:gsLst>
                <a:gs pos="70000">
                  <a:srgbClr val="0C2090"/>
                </a:gs>
                <a:gs pos="0">
                  <a:schemeClr val="bg2"/>
                </a:gs>
                <a:gs pos="100000">
                  <a:srgbClr val="1920D6"/>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4267" dirty="0">
                <a:solidFill>
                  <a:schemeClr val="bg2"/>
                </a:solidFill>
              </a:endParaRPr>
            </a:p>
          </p:txBody>
        </p:sp>
        <p:pic>
          <p:nvPicPr>
            <p:cNvPr id="4" name="Picture 3">
              <a:extLst>
                <a:ext uri="{FF2B5EF4-FFF2-40B4-BE49-F238E27FC236}">
                  <a16:creationId xmlns:a16="http://schemas.microsoft.com/office/drawing/2014/main" id="{ABA065A2-5D69-D0EA-24E4-767C322C582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 y="3"/>
              <a:ext cx="12190516" cy="6857999"/>
            </a:xfrm>
            <a:prstGeom prst="rect">
              <a:avLst/>
            </a:prstGeom>
          </p:spPr>
        </p:pic>
        <p:sp>
          <p:nvSpPr>
            <p:cNvPr id="5" name="Rectangle 4">
              <a:extLst>
                <a:ext uri="{FF2B5EF4-FFF2-40B4-BE49-F238E27FC236}">
                  <a16:creationId xmlns:a16="http://schemas.microsoft.com/office/drawing/2014/main" id="{25E43439-945E-7584-853F-675CB0B0D48D}"/>
                </a:ext>
              </a:extLst>
            </p:cNvPr>
            <p:cNvSpPr/>
            <p:nvPr userDrawn="1"/>
          </p:nvSpPr>
          <p:spPr>
            <a:xfrm>
              <a:off x="2" y="2"/>
              <a:ext cx="12190516" cy="6857999"/>
            </a:xfrm>
            <a:prstGeom prst="rect">
              <a:avLst/>
            </a:prstGeom>
            <a:gradFill>
              <a:gsLst>
                <a:gs pos="50000">
                  <a:srgbClr val="0C2090">
                    <a:alpha val="80000"/>
                  </a:srgbClr>
                </a:gs>
                <a:gs pos="0">
                  <a:schemeClr val="bg2">
                    <a:alpha val="80000"/>
                  </a:schemeClr>
                </a:gs>
                <a:gs pos="100000">
                  <a:srgbClr val="1920D6">
                    <a:alpha val="0"/>
                  </a:srgb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grpSp>
      <p:sp>
        <p:nvSpPr>
          <p:cNvPr id="28" name="Oval 27">
            <a:extLst>
              <a:ext uri="{FF2B5EF4-FFF2-40B4-BE49-F238E27FC236}">
                <a16:creationId xmlns:a16="http://schemas.microsoft.com/office/drawing/2014/main" id="{7BAD4E62-1C20-4863-89F0-345C04C66E9D}"/>
              </a:ext>
            </a:extLst>
          </p:cNvPr>
          <p:cNvSpPr/>
          <p:nvPr userDrawn="1"/>
        </p:nvSpPr>
        <p:spPr>
          <a:xfrm>
            <a:off x="4784787" y="226244"/>
            <a:ext cx="1643280" cy="4760284"/>
          </a:xfrm>
          <a:prstGeom prst="ellipse">
            <a:avLst/>
          </a:prstGeom>
          <a:solidFill>
            <a:schemeClr val="bg2"/>
          </a:solidFill>
          <a:ln>
            <a:noFill/>
          </a:ln>
          <a:effectLst>
            <a:outerShdw blurRad="635000" dist="139700" dir="10800000" algn="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29" name="Rectangle 28">
            <a:extLst>
              <a:ext uri="{FF2B5EF4-FFF2-40B4-BE49-F238E27FC236}">
                <a16:creationId xmlns:a16="http://schemas.microsoft.com/office/drawing/2014/main" id="{2EF07938-D027-4851-ABC6-B31C9A5C43A4}"/>
              </a:ext>
            </a:extLst>
          </p:cNvPr>
          <p:cNvSpPr/>
          <p:nvPr userDrawn="1"/>
        </p:nvSpPr>
        <p:spPr>
          <a:xfrm>
            <a:off x="4572000" y="0"/>
            <a:ext cx="4572000" cy="5143499"/>
          </a:xfrm>
          <a:prstGeom prst="rect">
            <a:avLst/>
          </a:prstGeom>
          <a:gradFill>
            <a:gsLst>
              <a:gs pos="0">
                <a:srgbClr val="072072"/>
              </a:gs>
              <a:gs pos="100000">
                <a:schemeClr val="bg2"/>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lvl="0" algn="ctr"/>
            <a:endParaRPr lang="en-US" sz="3200" dirty="0">
              <a:solidFill>
                <a:schemeClr val="bg2"/>
              </a:solidFill>
            </a:endParaRPr>
          </a:p>
        </p:txBody>
      </p:sp>
      <p:pic>
        <p:nvPicPr>
          <p:cNvPr id="30" name="Graphic 29">
            <a:extLst>
              <a:ext uri="{FF2B5EF4-FFF2-40B4-BE49-F238E27FC236}">
                <a16:creationId xmlns:a16="http://schemas.microsoft.com/office/drawing/2014/main" id="{F87ABCD7-4DE2-40B7-AE26-99D8193DBDC7}"/>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2609" y="341642"/>
            <a:ext cx="1239526" cy="252000"/>
          </a:xfrm>
          <a:prstGeom prst="rect">
            <a:avLst/>
          </a:prstGeom>
        </p:spPr>
      </p:pic>
      <p:pic>
        <p:nvPicPr>
          <p:cNvPr id="39" name="Graphic 38">
            <a:extLst>
              <a:ext uri="{FF2B5EF4-FFF2-40B4-BE49-F238E27FC236}">
                <a16:creationId xmlns:a16="http://schemas.microsoft.com/office/drawing/2014/main" id="{84318117-6AEB-4148-87C8-8BD1AAE1857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60934" y="4607011"/>
            <a:ext cx="1018957" cy="252000"/>
          </a:xfrm>
          <a:prstGeom prst="rect">
            <a:avLst/>
          </a:prstGeom>
        </p:spPr>
      </p:pic>
      <p:sp>
        <p:nvSpPr>
          <p:cNvPr id="13" name="Text Placeholder 23">
            <a:extLst>
              <a:ext uri="{FF2B5EF4-FFF2-40B4-BE49-F238E27FC236}">
                <a16:creationId xmlns:a16="http://schemas.microsoft.com/office/drawing/2014/main" id="{F9274E75-873F-004E-97FE-34B1FB7CEF02}"/>
              </a:ext>
            </a:extLst>
          </p:cNvPr>
          <p:cNvSpPr>
            <a:spLocks noGrp="1"/>
          </p:cNvSpPr>
          <p:nvPr userDrawn="1">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6DB55DE8-C5B6-2C46-8283-1FD449275AF3}"/>
              </a:ext>
            </a:extLst>
          </p:cNvPr>
          <p:cNvSpPr>
            <a:spLocks noGrp="1"/>
          </p:cNvSpPr>
          <p:nvPr userDrawn="1">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8018C0BF-2233-A948-A131-AC7EB8919BDE}"/>
              </a:ext>
            </a:extLst>
          </p:cNvPr>
          <p:cNvSpPr>
            <a:spLocks noGrp="1"/>
          </p:cNvSpPr>
          <p:nvPr userDrawn="1">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6" name="Text Placeholder 26">
            <a:extLst>
              <a:ext uri="{FF2B5EF4-FFF2-40B4-BE49-F238E27FC236}">
                <a16:creationId xmlns:a16="http://schemas.microsoft.com/office/drawing/2014/main" id="{7DE1499E-8811-9D48-817E-D1F420F0AFC2}"/>
              </a:ext>
            </a:extLst>
          </p:cNvPr>
          <p:cNvSpPr>
            <a:spLocks noGrp="1"/>
          </p:cNvSpPr>
          <p:nvPr userDrawn="1">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7" name="Text Placeholder 26">
            <a:extLst>
              <a:ext uri="{FF2B5EF4-FFF2-40B4-BE49-F238E27FC236}">
                <a16:creationId xmlns:a16="http://schemas.microsoft.com/office/drawing/2014/main" id="{BFC4BCEE-1AB4-9343-A29F-6D375F35D5E9}"/>
              </a:ext>
            </a:extLst>
          </p:cNvPr>
          <p:cNvSpPr>
            <a:spLocks noGrp="1"/>
          </p:cNvSpPr>
          <p:nvPr userDrawn="1">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8" name="Text Placeholder 26">
            <a:extLst>
              <a:ext uri="{FF2B5EF4-FFF2-40B4-BE49-F238E27FC236}">
                <a16:creationId xmlns:a16="http://schemas.microsoft.com/office/drawing/2014/main" id="{142A3FFC-C2AC-9145-AB34-1B4B1CC622F6}"/>
              </a:ext>
            </a:extLst>
          </p:cNvPr>
          <p:cNvSpPr>
            <a:spLocks noGrp="1"/>
          </p:cNvSpPr>
          <p:nvPr userDrawn="1">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9" name="Text Placeholder 26">
            <a:extLst>
              <a:ext uri="{FF2B5EF4-FFF2-40B4-BE49-F238E27FC236}">
                <a16:creationId xmlns:a16="http://schemas.microsoft.com/office/drawing/2014/main" id="{270DEF68-CF74-0842-81BA-39D6032BC76D}"/>
              </a:ext>
            </a:extLst>
          </p:cNvPr>
          <p:cNvSpPr>
            <a:spLocks noGrp="1"/>
          </p:cNvSpPr>
          <p:nvPr userDrawn="1">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9" name="Picture Placeholder 8">
            <a:extLst>
              <a:ext uri="{FF2B5EF4-FFF2-40B4-BE49-F238E27FC236}">
                <a16:creationId xmlns:a16="http://schemas.microsoft.com/office/drawing/2014/main" id="{742126CB-B1A3-4747-809C-771E0A023082}"/>
              </a:ext>
            </a:extLst>
          </p:cNvPr>
          <p:cNvSpPr>
            <a:spLocks noGrp="1"/>
          </p:cNvSpPr>
          <p:nvPr>
            <p:ph type="pic" sz="quarter" idx="21" hasCustomPrompt="1"/>
          </p:nvPr>
        </p:nvSpPr>
        <p:spPr>
          <a:xfrm>
            <a:off x="5338864" y="573554"/>
            <a:ext cx="972000" cy="972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to add a picture</a:t>
            </a:r>
          </a:p>
        </p:txBody>
      </p:sp>
      <p:sp>
        <p:nvSpPr>
          <p:cNvPr id="32" name="Text Placeholder 10">
            <a:extLst>
              <a:ext uri="{FF2B5EF4-FFF2-40B4-BE49-F238E27FC236}">
                <a16:creationId xmlns:a16="http://schemas.microsoft.com/office/drawing/2014/main" id="{3AB09F1C-5F0C-6347-BE99-42C7629BB403}"/>
              </a:ext>
            </a:extLst>
          </p:cNvPr>
          <p:cNvSpPr>
            <a:spLocks noGrp="1"/>
          </p:cNvSpPr>
          <p:nvPr>
            <p:ph type="body" sz="quarter" idx="23" hasCustomPrompt="1"/>
          </p:nvPr>
        </p:nvSpPr>
        <p:spPr>
          <a:xfrm>
            <a:off x="4951060" y="1735750"/>
            <a:ext cx="1747608" cy="180000"/>
          </a:xfrm>
          <a:prstGeom prst="rect">
            <a:avLst/>
          </a:prstGeom>
        </p:spPr>
        <p:txBody>
          <a:bodyPr lIns="0" tIns="0" rIns="0" bIns="0" anchor="t"/>
          <a:lstStyle>
            <a:lvl1pPr marL="0" indent="0" algn="ctr">
              <a:spcBef>
                <a:spcPts val="0"/>
              </a:spcBef>
              <a:buNone/>
              <a:defRPr sz="1400" b="1">
                <a:solidFill>
                  <a:schemeClr val="bg1"/>
                </a:solidFill>
              </a:defRPr>
            </a:lvl1pPr>
          </a:lstStyle>
          <a:p>
            <a:pPr lvl="0"/>
            <a:r>
              <a:rPr lang="en-GB" dirty="0"/>
              <a:t>Name Surname</a:t>
            </a:r>
            <a:endParaRPr lang="en-US" dirty="0"/>
          </a:p>
        </p:txBody>
      </p:sp>
      <p:sp>
        <p:nvSpPr>
          <p:cNvPr id="33" name="Text Placeholder 10">
            <a:extLst>
              <a:ext uri="{FF2B5EF4-FFF2-40B4-BE49-F238E27FC236}">
                <a16:creationId xmlns:a16="http://schemas.microsoft.com/office/drawing/2014/main" id="{0F005931-7E65-8640-89B3-AFE2F1D87A53}"/>
              </a:ext>
            </a:extLst>
          </p:cNvPr>
          <p:cNvSpPr>
            <a:spLocks noGrp="1"/>
          </p:cNvSpPr>
          <p:nvPr>
            <p:ph type="body" sz="quarter" idx="24" hasCustomPrompt="1"/>
          </p:nvPr>
        </p:nvSpPr>
        <p:spPr>
          <a:xfrm>
            <a:off x="4951060" y="2036512"/>
            <a:ext cx="1747608" cy="396000"/>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20" name="Picture Placeholder 8">
            <a:extLst>
              <a:ext uri="{FF2B5EF4-FFF2-40B4-BE49-F238E27FC236}">
                <a16:creationId xmlns:a16="http://schemas.microsoft.com/office/drawing/2014/main" id="{90AD057A-911D-4578-8171-39450739805D}"/>
              </a:ext>
            </a:extLst>
          </p:cNvPr>
          <p:cNvSpPr>
            <a:spLocks noGrp="1"/>
          </p:cNvSpPr>
          <p:nvPr>
            <p:ph type="pic" sz="quarter" idx="25" hasCustomPrompt="1"/>
          </p:nvPr>
        </p:nvSpPr>
        <p:spPr>
          <a:xfrm>
            <a:off x="7406711" y="573554"/>
            <a:ext cx="972000" cy="972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to add a picture</a:t>
            </a:r>
          </a:p>
        </p:txBody>
      </p:sp>
      <p:sp>
        <p:nvSpPr>
          <p:cNvPr id="22" name="Text Placeholder 10">
            <a:extLst>
              <a:ext uri="{FF2B5EF4-FFF2-40B4-BE49-F238E27FC236}">
                <a16:creationId xmlns:a16="http://schemas.microsoft.com/office/drawing/2014/main" id="{E01C2201-820D-4794-A69B-AB7A88BEFDC3}"/>
              </a:ext>
            </a:extLst>
          </p:cNvPr>
          <p:cNvSpPr>
            <a:spLocks noGrp="1"/>
          </p:cNvSpPr>
          <p:nvPr>
            <p:ph type="body" sz="quarter" idx="26" hasCustomPrompt="1"/>
          </p:nvPr>
        </p:nvSpPr>
        <p:spPr>
          <a:xfrm>
            <a:off x="7018907" y="1735750"/>
            <a:ext cx="1747608" cy="180000"/>
          </a:xfrm>
          <a:prstGeom prst="rect">
            <a:avLst/>
          </a:prstGeom>
        </p:spPr>
        <p:txBody>
          <a:bodyPr lIns="0" tIns="0" rIns="0" bIns="0" anchor="t"/>
          <a:lstStyle>
            <a:lvl1pPr marL="0" indent="0" algn="ctr">
              <a:spcBef>
                <a:spcPts val="0"/>
              </a:spcBef>
              <a:buNone/>
              <a:defRPr sz="1400" b="1">
                <a:solidFill>
                  <a:schemeClr val="bg1"/>
                </a:solidFill>
              </a:defRPr>
            </a:lvl1pPr>
          </a:lstStyle>
          <a:p>
            <a:pPr lvl="0"/>
            <a:r>
              <a:rPr lang="en-GB" dirty="0"/>
              <a:t>Name Surname</a:t>
            </a:r>
            <a:endParaRPr lang="en-US" dirty="0"/>
          </a:p>
        </p:txBody>
      </p:sp>
      <p:sp>
        <p:nvSpPr>
          <p:cNvPr id="23" name="Text Placeholder 10">
            <a:extLst>
              <a:ext uri="{FF2B5EF4-FFF2-40B4-BE49-F238E27FC236}">
                <a16:creationId xmlns:a16="http://schemas.microsoft.com/office/drawing/2014/main" id="{0B83783E-68B8-4EC0-9178-E9820E03D1A7}"/>
              </a:ext>
            </a:extLst>
          </p:cNvPr>
          <p:cNvSpPr>
            <a:spLocks noGrp="1"/>
          </p:cNvSpPr>
          <p:nvPr>
            <p:ph type="body" sz="quarter" idx="27" hasCustomPrompt="1"/>
          </p:nvPr>
        </p:nvSpPr>
        <p:spPr>
          <a:xfrm>
            <a:off x="7018907" y="2036512"/>
            <a:ext cx="1747608" cy="396000"/>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31" name="Picture Placeholder 8">
            <a:extLst>
              <a:ext uri="{FF2B5EF4-FFF2-40B4-BE49-F238E27FC236}">
                <a16:creationId xmlns:a16="http://schemas.microsoft.com/office/drawing/2014/main" id="{9CE7A41A-2A7B-4884-BB81-845A69BFD50B}"/>
              </a:ext>
            </a:extLst>
          </p:cNvPr>
          <p:cNvSpPr>
            <a:spLocks noGrp="1"/>
          </p:cNvSpPr>
          <p:nvPr>
            <p:ph type="pic" sz="quarter" idx="28" hasCustomPrompt="1"/>
          </p:nvPr>
        </p:nvSpPr>
        <p:spPr>
          <a:xfrm>
            <a:off x="5338864" y="2732095"/>
            <a:ext cx="972000" cy="972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to add a picture</a:t>
            </a:r>
          </a:p>
        </p:txBody>
      </p:sp>
      <p:sp>
        <p:nvSpPr>
          <p:cNvPr id="34" name="Text Placeholder 10">
            <a:extLst>
              <a:ext uri="{FF2B5EF4-FFF2-40B4-BE49-F238E27FC236}">
                <a16:creationId xmlns:a16="http://schemas.microsoft.com/office/drawing/2014/main" id="{CDFDB8AB-3A87-4216-882C-1FDD4ABF3513}"/>
              </a:ext>
            </a:extLst>
          </p:cNvPr>
          <p:cNvSpPr>
            <a:spLocks noGrp="1"/>
          </p:cNvSpPr>
          <p:nvPr>
            <p:ph type="body" sz="quarter" idx="29" hasCustomPrompt="1"/>
          </p:nvPr>
        </p:nvSpPr>
        <p:spPr>
          <a:xfrm>
            <a:off x="4951060" y="3894291"/>
            <a:ext cx="1747608" cy="180000"/>
          </a:xfrm>
          <a:prstGeom prst="rect">
            <a:avLst/>
          </a:prstGeom>
        </p:spPr>
        <p:txBody>
          <a:bodyPr lIns="0" tIns="0" rIns="0" bIns="0" anchor="t"/>
          <a:lstStyle>
            <a:lvl1pPr marL="0" indent="0" algn="ctr">
              <a:spcBef>
                <a:spcPts val="0"/>
              </a:spcBef>
              <a:buNone/>
              <a:defRPr sz="1400" b="1">
                <a:solidFill>
                  <a:schemeClr val="bg1"/>
                </a:solidFill>
              </a:defRPr>
            </a:lvl1pPr>
          </a:lstStyle>
          <a:p>
            <a:pPr lvl="0"/>
            <a:r>
              <a:rPr lang="en-GB" dirty="0"/>
              <a:t>Name Surname</a:t>
            </a:r>
            <a:endParaRPr lang="en-US" dirty="0"/>
          </a:p>
        </p:txBody>
      </p:sp>
      <p:sp>
        <p:nvSpPr>
          <p:cNvPr id="35" name="Text Placeholder 10">
            <a:extLst>
              <a:ext uri="{FF2B5EF4-FFF2-40B4-BE49-F238E27FC236}">
                <a16:creationId xmlns:a16="http://schemas.microsoft.com/office/drawing/2014/main" id="{CF452EA0-9F01-4190-BEF2-BA517EAACA75}"/>
              </a:ext>
            </a:extLst>
          </p:cNvPr>
          <p:cNvSpPr>
            <a:spLocks noGrp="1"/>
          </p:cNvSpPr>
          <p:nvPr>
            <p:ph type="body" sz="quarter" idx="30" hasCustomPrompt="1"/>
          </p:nvPr>
        </p:nvSpPr>
        <p:spPr>
          <a:xfrm>
            <a:off x="4951060" y="4195053"/>
            <a:ext cx="1747608" cy="396000"/>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36" name="Picture Placeholder 8">
            <a:extLst>
              <a:ext uri="{FF2B5EF4-FFF2-40B4-BE49-F238E27FC236}">
                <a16:creationId xmlns:a16="http://schemas.microsoft.com/office/drawing/2014/main" id="{E47D4E7E-7B6B-45C0-8382-695942C15D93}"/>
              </a:ext>
            </a:extLst>
          </p:cNvPr>
          <p:cNvSpPr>
            <a:spLocks noGrp="1"/>
          </p:cNvSpPr>
          <p:nvPr>
            <p:ph type="pic" sz="quarter" idx="31" hasCustomPrompt="1"/>
          </p:nvPr>
        </p:nvSpPr>
        <p:spPr>
          <a:xfrm>
            <a:off x="7406711" y="2732095"/>
            <a:ext cx="972000" cy="972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8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to add a picture</a:t>
            </a:r>
          </a:p>
        </p:txBody>
      </p:sp>
      <p:sp>
        <p:nvSpPr>
          <p:cNvPr id="37" name="Text Placeholder 10">
            <a:extLst>
              <a:ext uri="{FF2B5EF4-FFF2-40B4-BE49-F238E27FC236}">
                <a16:creationId xmlns:a16="http://schemas.microsoft.com/office/drawing/2014/main" id="{10D016C2-BF6B-4339-83B9-2ACA50606C50}"/>
              </a:ext>
            </a:extLst>
          </p:cNvPr>
          <p:cNvSpPr>
            <a:spLocks noGrp="1"/>
          </p:cNvSpPr>
          <p:nvPr>
            <p:ph type="body" sz="quarter" idx="32" hasCustomPrompt="1"/>
          </p:nvPr>
        </p:nvSpPr>
        <p:spPr>
          <a:xfrm>
            <a:off x="7018907" y="3894291"/>
            <a:ext cx="1747608" cy="180000"/>
          </a:xfrm>
          <a:prstGeom prst="rect">
            <a:avLst/>
          </a:prstGeom>
        </p:spPr>
        <p:txBody>
          <a:bodyPr lIns="0" tIns="0" rIns="0" bIns="0" anchor="t"/>
          <a:lstStyle>
            <a:lvl1pPr marL="0" indent="0" algn="ctr">
              <a:spcBef>
                <a:spcPts val="0"/>
              </a:spcBef>
              <a:buNone/>
              <a:defRPr sz="1400" b="1">
                <a:solidFill>
                  <a:schemeClr val="bg1"/>
                </a:solidFill>
              </a:defRPr>
            </a:lvl1pPr>
          </a:lstStyle>
          <a:p>
            <a:pPr lvl="0"/>
            <a:r>
              <a:rPr lang="en-GB" dirty="0"/>
              <a:t>Name Surname</a:t>
            </a:r>
            <a:endParaRPr lang="en-US" dirty="0"/>
          </a:p>
        </p:txBody>
      </p:sp>
      <p:sp>
        <p:nvSpPr>
          <p:cNvPr id="38" name="Text Placeholder 10">
            <a:extLst>
              <a:ext uri="{FF2B5EF4-FFF2-40B4-BE49-F238E27FC236}">
                <a16:creationId xmlns:a16="http://schemas.microsoft.com/office/drawing/2014/main" id="{33F168B4-C4B6-4BAC-9454-FF4D7C4133D6}"/>
              </a:ext>
            </a:extLst>
          </p:cNvPr>
          <p:cNvSpPr>
            <a:spLocks noGrp="1"/>
          </p:cNvSpPr>
          <p:nvPr>
            <p:ph type="body" sz="quarter" idx="33" hasCustomPrompt="1"/>
          </p:nvPr>
        </p:nvSpPr>
        <p:spPr>
          <a:xfrm>
            <a:off x="7018907" y="4195053"/>
            <a:ext cx="1747608" cy="396000"/>
          </a:xfrm>
          <a:prstGeom prst="rect">
            <a:avLst/>
          </a:prstGeom>
        </p:spPr>
        <p:txBody>
          <a:bodyPr lIns="0" tIns="0" rIns="0" bIns="0" anchor="t"/>
          <a:lstStyle>
            <a:lvl1pPr marL="0" indent="0" algn="ctr">
              <a:lnSpc>
                <a:spcPct val="100000"/>
              </a:lnSpc>
              <a:spcBef>
                <a:spcPts val="0"/>
              </a:spcBef>
              <a:buNone/>
              <a:defRPr sz="1000" b="0">
                <a:solidFill>
                  <a:schemeClr val="tx2">
                    <a:lumMod val="40000"/>
                    <a:lumOff val="60000"/>
                  </a:schemeClr>
                </a:solidFill>
              </a:defRPr>
            </a:lvl1pPr>
          </a:lstStyle>
          <a:p>
            <a:pPr lvl="0"/>
            <a:r>
              <a:rPr lang="en-US" dirty="0"/>
              <a:t>Click to add </a:t>
            </a:r>
            <a:br>
              <a:rPr lang="en-US" dirty="0"/>
            </a:br>
            <a:r>
              <a:rPr lang="en-US" dirty="0"/>
              <a:t>a job title</a:t>
            </a:r>
          </a:p>
        </p:txBody>
      </p:sp>
      <p:sp>
        <p:nvSpPr>
          <p:cNvPr id="40" name="Text Placeholder 10">
            <a:extLst>
              <a:ext uri="{FF2B5EF4-FFF2-40B4-BE49-F238E27FC236}">
                <a16:creationId xmlns:a16="http://schemas.microsoft.com/office/drawing/2014/main" id="{064C83A4-579D-4EAA-A787-935832A09D5B}"/>
              </a:ext>
            </a:extLst>
          </p:cNvPr>
          <p:cNvSpPr>
            <a:spLocks noGrp="1"/>
          </p:cNvSpPr>
          <p:nvPr>
            <p:ph type="body" sz="quarter" idx="22" hasCustomPrompt="1"/>
          </p:nvPr>
        </p:nvSpPr>
        <p:spPr>
          <a:xfrm>
            <a:off x="377485" y="1020479"/>
            <a:ext cx="3934166" cy="3185761"/>
          </a:xfrm>
          <a:prstGeom prst="rect">
            <a:avLst/>
          </a:prstGeom>
        </p:spPr>
        <p:txBody>
          <a:bodyPr lIns="0" tIns="0" rIns="0" bIns="0" anchor="ctr"/>
          <a:lstStyle>
            <a:lvl1pPr marL="0" indent="0">
              <a:buNone/>
              <a:defRPr sz="3600" b="1">
                <a:solidFill>
                  <a:schemeClr val="bg1"/>
                </a:solidFill>
              </a:defRPr>
            </a:lvl1pPr>
          </a:lstStyle>
          <a:p>
            <a:pPr lvl="0"/>
            <a:r>
              <a:rPr lang="en-GB" dirty="0"/>
              <a:t>Click to add </a:t>
            </a:r>
            <a:br>
              <a:rPr lang="en-GB" dirty="0"/>
            </a:br>
            <a:r>
              <a:rPr lang="en-GB" dirty="0"/>
              <a:t>a track title</a:t>
            </a:r>
            <a:endParaRPr lang="en-US" dirty="0"/>
          </a:p>
        </p:txBody>
      </p:sp>
    </p:spTree>
    <p:extLst>
      <p:ext uri="{BB962C8B-B14F-4D97-AF65-F5344CB8AC3E}">
        <p14:creationId xmlns:p14="http://schemas.microsoft.com/office/powerpoint/2010/main" val="30182350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18" name="Text Placeholder 23">
            <a:extLst>
              <a:ext uri="{FF2B5EF4-FFF2-40B4-BE49-F238E27FC236}">
                <a16:creationId xmlns:a16="http://schemas.microsoft.com/office/drawing/2014/main" id="{C0FD51B2-B0AD-224B-8C76-25C11AD8B2FE}"/>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9" name="Text Placeholder 26">
            <a:extLst>
              <a:ext uri="{FF2B5EF4-FFF2-40B4-BE49-F238E27FC236}">
                <a16:creationId xmlns:a16="http://schemas.microsoft.com/office/drawing/2014/main" id="{427D345E-BD98-6D4C-ACAB-33DC4FF88BEA}"/>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21" name="Text Placeholder 26">
            <a:extLst>
              <a:ext uri="{FF2B5EF4-FFF2-40B4-BE49-F238E27FC236}">
                <a16:creationId xmlns:a16="http://schemas.microsoft.com/office/drawing/2014/main" id="{259A41F4-F0BA-EF4F-AE87-BCDEB1EFC639}"/>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3" name="Text Placeholder 26">
            <a:extLst>
              <a:ext uri="{FF2B5EF4-FFF2-40B4-BE49-F238E27FC236}">
                <a16:creationId xmlns:a16="http://schemas.microsoft.com/office/drawing/2014/main" id="{27D31648-EFC2-F54F-9B61-1A266FB8CAB0}"/>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4" name="Text Placeholder 26">
            <a:extLst>
              <a:ext uri="{FF2B5EF4-FFF2-40B4-BE49-F238E27FC236}">
                <a16:creationId xmlns:a16="http://schemas.microsoft.com/office/drawing/2014/main" id="{15059CC1-CC0C-BE46-A510-24DD5941C7F6}"/>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33" name="Text Placeholder 26">
            <a:extLst>
              <a:ext uri="{FF2B5EF4-FFF2-40B4-BE49-F238E27FC236}">
                <a16:creationId xmlns:a16="http://schemas.microsoft.com/office/drawing/2014/main" id="{ADCECB59-7556-2043-8A01-E1B4F612CDC9}"/>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34" name="Text Placeholder 26">
            <a:extLst>
              <a:ext uri="{FF2B5EF4-FFF2-40B4-BE49-F238E27FC236}">
                <a16:creationId xmlns:a16="http://schemas.microsoft.com/office/drawing/2014/main" id="{3751540E-785C-8D40-B47A-D7D9C0688B2D}"/>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grpSp>
        <p:nvGrpSpPr>
          <p:cNvPr id="20" name="Group 19">
            <a:extLst>
              <a:ext uri="{FF2B5EF4-FFF2-40B4-BE49-F238E27FC236}">
                <a16:creationId xmlns:a16="http://schemas.microsoft.com/office/drawing/2014/main" id="{DBAB8765-B35B-4F78-95DF-8098FD71EE07}"/>
              </a:ext>
            </a:extLst>
          </p:cNvPr>
          <p:cNvGrpSpPr/>
          <p:nvPr userDrawn="1"/>
        </p:nvGrpSpPr>
        <p:grpSpPr>
          <a:xfrm>
            <a:off x="-45720" y="-25717"/>
            <a:ext cx="9235440" cy="5194935"/>
            <a:chOff x="-45720" y="-25717"/>
            <a:chExt cx="9235440" cy="5194935"/>
          </a:xfrm>
        </p:grpSpPr>
        <p:pic>
          <p:nvPicPr>
            <p:cNvPr id="22" name="Picture 21">
              <a:extLst>
                <a:ext uri="{FF2B5EF4-FFF2-40B4-BE49-F238E27FC236}">
                  <a16:creationId xmlns:a16="http://schemas.microsoft.com/office/drawing/2014/main" id="{793C7C95-C5B5-43C7-92FD-1F20743B261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5720" y="-25717"/>
              <a:ext cx="9235440" cy="5194935"/>
            </a:xfrm>
            <a:prstGeom prst="rect">
              <a:avLst/>
            </a:prstGeom>
          </p:spPr>
        </p:pic>
        <p:sp>
          <p:nvSpPr>
            <p:cNvPr id="25" name="Rectangle 24">
              <a:extLst>
                <a:ext uri="{FF2B5EF4-FFF2-40B4-BE49-F238E27FC236}">
                  <a16:creationId xmlns:a16="http://schemas.microsoft.com/office/drawing/2014/main" id="{D4EF956E-1988-42BE-8AB9-5C785EC6585E}"/>
                </a:ext>
              </a:extLst>
            </p:cNvPr>
            <p:cNvSpPr/>
            <p:nvPr userDrawn="1"/>
          </p:nvSpPr>
          <p:spPr>
            <a:xfrm>
              <a:off x="-45720" y="-25717"/>
              <a:ext cx="6483096" cy="5194935"/>
            </a:xfrm>
            <a:prstGeom prst="rect">
              <a:avLst/>
            </a:prstGeom>
            <a:gradFill>
              <a:gsLst>
                <a:gs pos="0">
                  <a:srgbClr val="022059">
                    <a:alpha val="85000"/>
                  </a:srgbClr>
                </a:gs>
                <a:gs pos="70000">
                  <a:srgbClr val="1920D6">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3200" dirty="0">
                <a:solidFill>
                  <a:schemeClr val="bg2"/>
                </a:solidFill>
              </a:endParaRPr>
            </a:p>
          </p:txBody>
        </p:sp>
        <p:sp>
          <p:nvSpPr>
            <p:cNvPr id="26" name="TextBox 19">
              <a:hlinkClick r:id="rId3"/>
              <a:extLst>
                <a:ext uri="{FF2B5EF4-FFF2-40B4-BE49-F238E27FC236}">
                  <a16:creationId xmlns:a16="http://schemas.microsoft.com/office/drawing/2014/main" id="{B66947BD-79C7-47F9-A9AA-ABE369359279}"/>
                </a:ext>
              </a:extLst>
            </p:cNvPr>
            <p:cNvSpPr txBox="1">
              <a:spLocks noChangeArrowheads="1"/>
            </p:cNvSpPr>
            <p:nvPr userDrawn="1"/>
          </p:nvSpPr>
          <p:spPr bwMode="auto">
            <a:xfrm>
              <a:off x="472455" y="4472255"/>
              <a:ext cx="1697721" cy="221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t" anchorCtr="0">
              <a:no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marL="0" marR="0" lvl="0" indent="0" algn="l" defTabSz="457200" rtl="0" eaLnBrk="1" fontAlgn="auto" latinLnBrk="0" hangingPunct="1">
                <a:lnSpc>
                  <a:spcPct val="100000"/>
                </a:lnSpc>
                <a:spcBef>
                  <a:spcPts val="1200"/>
                </a:spcBef>
                <a:spcAft>
                  <a:spcPts val="0"/>
                </a:spcAft>
                <a:buClrTx/>
                <a:buSzTx/>
                <a:buFontTx/>
                <a:buNone/>
                <a:tabLst/>
                <a:defRPr/>
              </a:pPr>
              <a:r>
                <a:rPr lang="en-US" sz="1600" kern="1200" dirty="0">
                  <a:solidFill>
                    <a:schemeClr val="tx2">
                      <a:lumMod val="40000"/>
                      <a:lumOff val="60000"/>
                    </a:schemeClr>
                  </a:solidFill>
                  <a:latin typeface="+mn-lt"/>
                  <a:ea typeface="+mn-ea"/>
                  <a:cs typeface="+mn-cs"/>
                </a:rPr>
                <a:t>www.acronis.org</a:t>
              </a:r>
            </a:p>
          </p:txBody>
        </p:sp>
        <p:sp>
          <p:nvSpPr>
            <p:cNvPr id="27" name="TextBox 26">
              <a:extLst>
                <a:ext uri="{FF2B5EF4-FFF2-40B4-BE49-F238E27FC236}">
                  <a16:creationId xmlns:a16="http://schemas.microsoft.com/office/drawing/2014/main" id="{F95BE4D3-5DCE-4A93-B79B-8F1BA85E2D3E}"/>
                </a:ext>
              </a:extLst>
            </p:cNvPr>
            <p:cNvSpPr txBox="1"/>
            <p:nvPr userDrawn="1"/>
          </p:nvSpPr>
          <p:spPr>
            <a:xfrm>
              <a:off x="466359" y="3259972"/>
              <a:ext cx="3139425" cy="811685"/>
            </a:xfrm>
            <a:prstGeom prst="rect">
              <a:avLst/>
            </a:prstGeom>
          </p:spPr>
          <p:txBody>
            <a:bodyPr wrap="square" lIns="0" tIns="0" rIns="0" bIns="0" rtlCol="0">
              <a:noAutofit/>
            </a:bodyPr>
            <a:lstStyle/>
            <a:p>
              <a:pPr marL="180000" marR="0" lvl="0" indent="-180000" algn="l" defTabSz="4320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600" dirty="0">
                  <a:solidFill>
                    <a:schemeClr val="bg1"/>
                  </a:solidFill>
                  <a:latin typeface="+mn-lt"/>
                </a:rPr>
                <a:t>Building new schools</a:t>
              </a:r>
            </a:p>
            <a:p>
              <a:pPr marL="180000" marR="0" lvl="0" indent="-180000" algn="l" defTabSz="4320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600" dirty="0">
                  <a:solidFill>
                    <a:schemeClr val="bg1"/>
                  </a:solidFill>
                  <a:latin typeface="+mn-lt"/>
                </a:rPr>
                <a:t>Providing educational programs</a:t>
              </a:r>
            </a:p>
            <a:p>
              <a:pPr marL="180000" marR="0" lvl="0" indent="-180000" algn="l" defTabSz="4320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600" dirty="0">
                  <a:solidFill>
                    <a:schemeClr val="bg1"/>
                  </a:solidFill>
                  <a:latin typeface="+mn-lt"/>
                </a:rPr>
                <a:t>Publishing books</a:t>
              </a:r>
            </a:p>
          </p:txBody>
        </p:sp>
        <p:sp>
          <p:nvSpPr>
            <p:cNvPr id="30" name="Rectangle 29">
              <a:extLst>
                <a:ext uri="{FF2B5EF4-FFF2-40B4-BE49-F238E27FC236}">
                  <a16:creationId xmlns:a16="http://schemas.microsoft.com/office/drawing/2014/main" id="{B33508E7-2026-45FB-B869-B0566563738A}"/>
                </a:ext>
              </a:extLst>
            </p:cNvPr>
            <p:cNvSpPr/>
            <p:nvPr userDrawn="1"/>
          </p:nvSpPr>
          <p:spPr>
            <a:xfrm>
              <a:off x="459873" y="2321368"/>
              <a:ext cx="4112127" cy="769441"/>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lang="en-US" sz="2500" b="1" kern="1200" dirty="0">
                  <a:solidFill>
                    <a:schemeClr val="bg1"/>
                  </a:solidFill>
                  <a:latin typeface="+mj-lt"/>
                  <a:ea typeface="ＭＳ Ｐゴシック" charset="0"/>
                  <a:cs typeface="ＭＳ Ｐゴシック" charset="0"/>
                </a:rPr>
                <a:t>Create, spread and protect</a:t>
              </a:r>
              <a:br>
                <a:rPr lang="en-US" sz="2500" b="1" kern="1200" dirty="0">
                  <a:solidFill>
                    <a:schemeClr val="bg1"/>
                  </a:solidFill>
                  <a:latin typeface="+mj-lt"/>
                  <a:ea typeface="ＭＳ Ｐゴシック" charset="0"/>
                  <a:cs typeface="ＭＳ Ｐゴシック" charset="0"/>
                </a:rPr>
              </a:br>
              <a:r>
                <a:rPr lang="en-US" sz="2500" b="1" kern="1200" dirty="0">
                  <a:solidFill>
                    <a:schemeClr val="bg1"/>
                  </a:solidFill>
                  <a:latin typeface="+mj-lt"/>
                  <a:ea typeface="ＭＳ Ｐゴシック" charset="0"/>
                  <a:cs typeface="ＭＳ Ｐゴシック" charset="0"/>
                </a:rPr>
                <a:t>knowledge with us!</a:t>
              </a:r>
            </a:p>
          </p:txBody>
        </p:sp>
        <p:sp>
          <p:nvSpPr>
            <p:cNvPr id="31" name="Rectangle 30">
              <a:extLst>
                <a:ext uri="{FF2B5EF4-FFF2-40B4-BE49-F238E27FC236}">
                  <a16:creationId xmlns:a16="http://schemas.microsoft.com/office/drawing/2014/main" id="{FF65E62A-8D00-4504-A1D9-8612F395AF33}"/>
                </a:ext>
              </a:extLst>
            </p:cNvPr>
            <p:cNvSpPr/>
            <p:nvPr userDrawn="1"/>
          </p:nvSpPr>
          <p:spPr>
            <a:xfrm>
              <a:off x="471378" y="1637760"/>
              <a:ext cx="4063238" cy="246221"/>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lang="en-US" sz="1600" b="0" kern="1200" dirty="0">
                  <a:solidFill>
                    <a:schemeClr val="tx2">
                      <a:lumMod val="40000"/>
                      <a:lumOff val="60000"/>
                    </a:schemeClr>
                  </a:solidFill>
                  <a:latin typeface="+mn-lt"/>
                  <a:ea typeface="ＭＳ Ｐゴシック" charset="0"/>
                  <a:cs typeface="ＭＳ Ｐゴシック" charset="0"/>
                </a:rPr>
                <a:t>Building a more knowledgeable future</a:t>
              </a:r>
            </a:p>
          </p:txBody>
        </p:sp>
        <p:pic>
          <p:nvPicPr>
            <p:cNvPr id="32" name="Graphic 31">
              <a:extLst>
                <a:ext uri="{FF2B5EF4-FFF2-40B4-BE49-F238E27FC236}">
                  <a16:creationId xmlns:a16="http://schemas.microsoft.com/office/drawing/2014/main" id="{AA906453-B567-4D6B-AFCD-AC1E64FD86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1353" y="496975"/>
              <a:ext cx="4063238" cy="976167"/>
            </a:xfrm>
            <a:prstGeom prst="rect">
              <a:avLst/>
            </a:prstGeom>
          </p:spPr>
        </p:pic>
        <p:pic>
          <p:nvPicPr>
            <p:cNvPr id="35" name="Graphic 34">
              <a:extLst>
                <a:ext uri="{FF2B5EF4-FFF2-40B4-BE49-F238E27FC236}">
                  <a16:creationId xmlns:a16="http://schemas.microsoft.com/office/drawing/2014/main" id="{E6BD0C2B-4C66-4DB4-9737-395E027D508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467602" y="500531"/>
              <a:ext cx="1310705" cy="324152"/>
            </a:xfrm>
            <a:prstGeom prst="rect">
              <a:avLst/>
            </a:prstGeom>
          </p:spPr>
        </p:pic>
      </p:grpSp>
    </p:spTree>
    <p:extLst>
      <p:ext uri="{BB962C8B-B14F-4D97-AF65-F5344CB8AC3E}">
        <p14:creationId xmlns:p14="http://schemas.microsoft.com/office/powerpoint/2010/main" val="12967224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peakers 2">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250825" y="237317"/>
            <a:ext cx="8630670" cy="713596"/>
          </a:xfrm>
          <a:prstGeom prst="rect">
            <a:avLst/>
          </a:prstGeom>
        </p:spPr>
        <p:txBody>
          <a:bodyPr vert="horz" wrap="none" lIns="0" tIns="0" rIns="0" bIns="0" rtlCol="0" anchor="t" anchorCtr="0">
            <a:noAutofit/>
          </a:bodyPr>
          <a:lstStyle>
            <a:lvl1pPr algn="ctr">
              <a:defRPr>
                <a:latin typeface="+mj-lt"/>
              </a:defRPr>
            </a:lvl1pPr>
          </a:lstStyle>
          <a:p>
            <a:r>
              <a:rPr lang="en-US" dirty="0"/>
              <a:t>Click to add a title</a:t>
            </a:r>
          </a:p>
        </p:txBody>
      </p:sp>
      <p:sp>
        <p:nvSpPr>
          <p:cNvPr id="13" name="Text Placeholder 23">
            <a:extLst>
              <a:ext uri="{FF2B5EF4-FFF2-40B4-BE49-F238E27FC236}">
                <a16:creationId xmlns:a16="http://schemas.microsoft.com/office/drawing/2014/main" id="{F9274E75-873F-004E-97FE-34B1FB7CEF02}"/>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6DB55DE8-C5B6-2C46-8283-1FD449275AF3}"/>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8018C0BF-2233-A948-A131-AC7EB8919BDE}"/>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6" name="Text Placeholder 26">
            <a:extLst>
              <a:ext uri="{FF2B5EF4-FFF2-40B4-BE49-F238E27FC236}">
                <a16:creationId xmlns:a16="http://schemas.microsoft.com/office/drawing/2014/main" id="{7DE1499E-8811-9D48-817E-D1F420F0AFC2}"/>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7" name="Text Placeholder 26">
            <a:extLst>
              <a:ext uri="{FF2B5EF4-FFF2-40B4-BE49-F238E27FC236}">
                <a16:creationId xmlns:a16="http://schemas.microsoft.com/office/drawing/2014/main" id="{BFC4BCEE-1AB4-9343-A29F-6D375F35D5E9}"/>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8" name="Text Placeholder 26">
            <a:extLst>
              <a:ext uri="{FF2B5EF4-FFF2-40B4-BE49-F238E27FC236}">
                <a16:creationId xmlns:a16="http://schemas.microsoft.com/office/drawing/2014/main" id="{142A3FFC-C2AC-9145-AB34-1B4B1CC622F6}"/>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9" name="Text Placeholder 26">
            <a:extLst>
              <a:ext uri="{FF2B5EF4-FFF2-40B4-BE49-F238E27FC236}">
                <a16:creationId xmlns:a16="http://schemas.microsoft.com/office/drawing/2014/main" id="{270DEF68-CF74-0842-81BA-39D6032BC76D}"/>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0" name="Picture Placeholder 8">
            <a:extLst>
              <a:ext uri="{FF2B5EF4-FFF2-40B4-BE49-F238E27FC236}">
                <a16:creationId xmlns:a16="http://schemas.microsoft.com/office/drawing/2014/main" id="{0CA2FFB2-E35D-CA49-96E8-DF36C70B79B4}"/>
              </a:ext>
            </a:extLst>
          </p:cNvPr>
          <p:cNvSpPr>
            <a:spLocks noGrp="1"/>
          </p:cNvSpPr>
          <p:nvPr>
            <p:ph type="pic" sz="quarter" idx="21" hasCustomPrompt="1"/>
          </p:nvPr>
        </p:nvSpPr>
        <p:spPr>
          <a:xfrm>
            <a:off x="2456611" y="1231522"/>
            <a:ext cx="1620000" cy="1620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3" name="Picture Placeholder 8">
            <a:extLst>
              <a:ext uri="{FF2B5EF4-FFF2-40B4-BE49-F238E27FC236}">
                <a16:creationId xmlns:a16="http://schemas.microsoft.com/office/drawing/2014/main" id="{1F7F23E0-AB2E-2F4D-A3D1-1740D5E17626}"/>
              </a:ext>
            </a:extLst>
          </p:cNvPr>
          <p:cNvSpPr>
            <a:spLocks noGrp="1"/>
          </p:cNvSpPr>
          <p:nvPr>
            <p:ph type="pic" sz="quarter" idx="25" hasCustomPrompt="1"/>
          </p:nvPr>
        </p:nvSpPr>
        <p:spPr>
          <a:xfrm>
            <a:off x="5192319" y="1231522"/>
            <a:ext cx="1620000" cy="1620000"/>
          </a:xfrm>
          <a:prstGeom prst="ellipse">
            <a:avLst/>
          </a:prstGeom>
          <a:solidFill>
            <a:schemeClr val="bg1">
              <a:lumMod val="95000"/>
            </a:schemeClr>
          </a:solidFill>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2" name="Text Placeholder 10">
            <a:extLst>
              <a:ext uri="{FF2B5EF4-FFF2-40B4-BE49-F238E27FC236}">
                <a16:creationId xmlns:a16="http://schemas.microsoft.com/office/drawing/2014/main" id="{8D42F2BE-EF34-1248-A9BA-D5A6E4C567A8}"/>
              </a:ext>
            </a:extLst>
          </p:cNvPr>
          <p:cNvSpPr>
            <a:spLocks noGrp="1"/>
          </p:cNvSpPr>
          <p:nvPr>
            <p:ph type="body" sz="quarter" idx="23" hasCustomPrompt="1"/>
          </p:nvPr>
        </p:nvSpPr>
        <p:spPr>
          <a:xfrm>
            <a:off x="2127150" y="2989401"/>
            <a:ext cx="2278922"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33" name="Text Placeholder 10">
            <a:extLst>
              <a:ext uri="{FF2B5EF4-FFF2-40B4-BE49-F238E27FC236}">
                <a16:creationId xmlns:a16="http://schemas.microsoft.com/office/drawing/2014/main" id="{D7915CE9-6DD3-7A4D-987A-FA7B2F3D6939}"/>
              </a:ext>
            </a:extLst>
          </p:cNvPr>
          <p:cNvSpPr>
            <a:spLocks noGrp="1"/>
          </p:cNvSpPr>
          <p:nvPr>
            <p:ph type="body" sz="quarter" idx="24" hasCustomPrompt="1"/>
          </p:nvPr>
        </p:nvSpPr>
        <p:spPr>
          <a:xfrm>
            <a:off x="2127150" y="3619152"/>
            <a:ext cx="2278922"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
        <p:nvSpPr>
          <p:cNvPr id="34" name="Text Placeholder 10">
            <a:extLst>
              <a:ext uri="{FF2B5EF4-FFF2-40B4-BE49-F238E27FC236}">
                <a16:creationId xmlns:a16="http://schemas.microsoft.com/office/drawing/2014/main" id="{BEB0EF2B-605A-F74D-91D6-A9307641CD59}"/>
              </a:ext>
            </a:extLst>
          </p:cNvPr>
          <p:cNvSpPr>
            <a:spLocks noGrp="1"/>
          </p:cNvSpPr>
          <p:nvPr>
            <p:ph type="body" sz="quarter" idx="26" hasCustomPrompt="1"/>
          </p:nvPr>
        </p:nvSpPr>
        <p:spPr>
          <a:xfrm>
            <a:off x="4862858" y="2989401"/>
            <a:ext cx="2278922"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35" name="Text Placeholder 10">
            <a:extLst>
              <a:ext uri="{FF2B5EF4-FFF2-40B4-BE49-F238E27FC236}">
                <a16:creationId xmlns:a16="http://schemas.microsoft.com/office/drawing/2014/main" id="{A373A8DC-9E03-8C48-B0AF-010F5E3BC69E}"/>
              </a:ext>
            </a:extLst>
          </p:cNvPr>
          <p:cNvSpPr>
            <a:spLocks noGrp="1"/>
          </p:cNvSpPr>
          <p:nvPr>
            <p:ph type="body" sz="quarter" idx="27" hasCustomPrompt="1"/>
          </p:nvPr>
        </p:nvSpPr>
        <p:spPr>
          <a:xfrm>
            <a:off x="4862858" y="3619152"/>
            <a:ext cx="2278922"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Tree>
    <p:extLst>
      <p:ext uri="{BB962C8B-B14F-4D97-AF65-F5344CB8AC3E}">
        <p14:creationId xmlns:p14="http://schemas.microsoft.com/office/powerpoint/2010/main" val="2077377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eakers 3">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383607" y="237317"/>
            <a:ext cx="8365106" cy="713596"/>
          </a:xfrm>
          <a:prstGeom prst="rect">
            <a:avLst/>
          </a:prstGeom>
        </p:spPr>
        <p:txBody>
          <a:bodyPr vert="horz" wrap="none" lIns="0" tIns="0" rIns="0" bIns="0" rtlCol="0" anchor="t" anchorCtr="0">
            <a:noAutofit/>
          </a:bodyPr>
          <a:lstStyle>
            <a:lvl1pPr algn="ctr">
              <a:defRPr>
                <a:latin typeface="+mj-lt"/>
              </a:defRPr>
            </a:lvl1pPr>
          </a:lstStyle>
          <a:p>
            <a:r>
              <a:rPr lang="en-US" dirty="0"/>
              <a:t>Click to add a title</a:t>
            </a:r>
          </a:p>
        </p:txBody>
      </p:sp>
      <p:sp>
        <p:nvSpPr>
          <p:cNvPr id="13" name="Text Placeholder 23">
            <a:extLst>
              <a:ext uri="{FF2B5EF4-FFF2-40B4-BE49-F238E27FC236}">
                <a16:creationId xmlns:a16="http://schemas.microsoft.com/office/drawing/2014/main" id="{F9274E75-873F-004E-97FE-34B1FB7CEF02}"/>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6DB55DE8-C5B6-2C46-8283-1FD449275AF3}"/>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8018C0BF-2233-A948-A131-AC7EB8919BDE}"/>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6" name="Text Placeholder 26">
            <a:extLst>
              <a:ext uri="{FF2B5EF4-FFF2-40B4-BE49-F238E27FC236}">
                <a16:creationId xmlns:a16="http://schemas.microsoft.com/office/drawing/2014/main" id="{7DE1499E-8811-9D48-817E-D1F420F0AFC2}"/>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7" name="Text Placeholder 26">
            <a:extLst>
              <a:ext uri="{FF2B5EF4-FFF2-40B4-BE49-F238E27FC236}">
                <a16:creationId xmlns:a16="http://schemas.microsoft.com/office/drawing/2014/main" id="{BFC4BCEE-1AB4-9343-A29F-6D375F35D5E9}"/>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8" name="Text Placeholder 26">
            <a:extLst>
              <a:ext uri="{FF2B5EF4-FFF2-40B4-BE49-F238E27FC236}">
                <a16:creationId xmlns:a16="http://schemas.microsoft.com/office/drawing/2014/main" id="{142A3FFC-C2AC-9145-AB34-1B4B1CC622F6}"/>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9" name="Text Placeholder 26">
            <a:extLst>
              <a:ext uri="{FF2B5EF4-FFF2-40B4-BE49-F238E27FC236}">
                <a16:creationId xmlns:a16="http://schemas.microsoft.com/office/drawing/2014/main" id="{270DEF68-CF74-0842-81BA-39D6032BC76D}"/>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1"/>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0" name="Picture Placeholder 8">
            <a:extLst>
              <a:ext uri="{FF2B5EF4-FFF2-40B4-BE49-F238E27FC236}">
                <a16:creationId xmlns:a16="http://schemas.microsoft.com/office/drawing/2014/main" id="{0CA2FFB2-E35D-CA49-96E8-DF36C70B79B4}"/>
              </a:ext>
            </a:extLst>
          </p:cNvPr>
          <p:cNvSpPr>
            <a:spLocks noGrp="1"/>
          </p:cNvSpPr>
          <p:nvPr>
            <p:ph type="pic" sz="quarter" idx="21" hasCustomPrompt="1"/>
          </p:nvPr>
        </p:nvSpPr>
        <p:spPr>
          <a:xfrm>
            <a:off x="1483466" y="1250157"/>
            <a:ext cx="1440000" cy="1440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3" name="Picture Placeholder 8">
            <a:extLst>
              <a:ext uri="{FF2B5EF4-FFF2-40B4-BE49-F238E27FC236}">
                <a16:creationId xmlns:a16="http://schemas.microsoft.com/office/drawing/2014/main" id="{1F7F23E0-AB2E-2F4D-A3D1-1740D5E17626}"/>
              </a:ext>
            </a:extLst>
          </p:cNvPr>
          <p:cNvSpPr>
            <a:spLocks noGrp="1"/>
          </p:cNvSpPr>
          <p:nvPr>
            <p:ph type="pic" sz="quarter" idx="25" hasCustomPrompt="1"/>
          </p:nvPr>
        </p:nvSpPr>
        <p:spPr>
          <a:xfrm>
            <a:off x="3884660" y="1250157"/>
            <a:ext cx="1440000" cy="1440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6" name="Picture Placeholder 8">
            <a:extLst>
              <a:ext uri="{FF2B5EF4-FFF2-40B4-BE49-F238E27FC236}">
                <a16:creationId xmlns:a16="http://schemas.microsoft.com/office/drawing/2014/main" id="{3F25650E-B30F-304A-A0DC-1ECF6C81D76D}"/>
              </a:ext>
            </a:extLst>
          </p:cNvPr>
          <p:cNvSpPr>
            <a:spLocks noGrp="1"/>
          </p:cNvSpPr>
          <p:nvPr>
            <p:ph type="pic" sz="quarter" idx="28" hasCustomPrompt="1"/>
          </p:nvPr>
        </p:nvSpPr>
        <p:spPr>
          <a:xfrm>
            <a:off x="6297036" y="1250157"/>
            <a:ext cx="1440000" cy="1440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2" name="Text Placeholder 10">
            <a:extLst>
              <a:ext uri="{FF2B5EF4-FFF2-40B4-BE49-F238E27FC236}">
                <a16:creationId xmlns:a16="http://schemas.microsoft.com/office/drawing/2014/main" id="{8D42F2BE-EF34-1248-A9BA-D5A6E4C567A8}"/>
              </a:ext>
            </a:extLst>
          </p:cNvPr>
          <p:cNvSpPr>
            <a:spLocks noGrp="1"/>
          </p:cNvSpPr>
          <p:nvPr>
            <p:ph type="body" sz="quarter" idx="23" hasCustomPrompt="1"/>
          </p:nvPr>
        </p:nvSpPr>
        <p:spPr>
          <a:xfrm>
            <a:off x="1110688" y="2989401"/>
            <a:ext cx="2129126"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33" name="Text Placeholder 10">
            <a:extLst>
              <a:ext uri="{FF2B5EF4-FFF2-40B4-BE49-F238E27FC236}">
                <a16:creationId xmlns:a16="http://schemas.microsoft.com/office/drawing/2014/main" id="{D7915CE9-6DD3-7A4D-987A-FA7B2F3D6939}"/>
              </a:ext>
            </a:extLst>
          </p:cNvPr>
          <p:cNvSpPr>
            <a:spLocks noGrp="1"/>
          </p:cNvSpPr>
          <p:nvPr>
            <p:ph type="body" sz="quarter" idx="24" hasCustomPrompt="1"/>
          </p:nvPr>
        </p:nvSpPr>
        <p:spPr>
          <a:xfrm>
            <a:off x="1110688" y="3619152"/>
            <a:ext cx="2129126"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
        <p:nvSpPr>
          <p:cNvPr id="34" name="Text Placeholder 10">
            <a:extLst>
              <a:ext uri="{FF2B5EF4-FFF2-40B4-BE49-F238E27FC236}">
                <a16:creationId xmlns:a16="http://schemas.microsoft.com/office/drawing/2014/main" id="{BEB0EF2B-605A-F74D-91D6-A9307641CD59}"/>
              </a:ext>
            </a:extLst>
          </p:cNvPr>
          <p:cNvSpPr>
            <a:spLocks noGrp="1"/>
          </p:cNvSpPr>
          <p:nvPr>
            <p:ph type="body" sz="quarter" idx="26" hasCustomPrompt="1"/>
          </p:nvPr>
        </p:nvSpPr>
        <p:spPr>
          <a:xfrm>
            <a:off x="3507437" y="2989401"/>
            <a:ext cx="2129126"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35" name="Text Placeholder 10">
            <a:extLst>
              <a:ext uri="{FF2B5EF4-FFF2-40B4-BE49-F238E27FC236}">
                <a16:creationId xmlns:a16="http://schemas.microsoft.com/office/drawing/2014/main" id="{A373A8DC-9E03-8C48-B0AF-010F5E3BC69E}"/>
              </a:ext>
            </a:extLst>
          </p:cNvPr>
          <p:cNvSpPr>
            <a:spLocks noGrp="1"/>
          </p:cNvSpPr>
          <p:nvPr>
            <p:ph type="body" sz="quarter" idx="27" hasCustomPrompt="1"/>
          </p:nvPr>
        </p:nvSpPr>
        <p:spPr>
          <a:xfrm>
            <a:off x="3507437" y="3619152"/>
            <a:ext cx="2129126"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
        <p:nvSpPr>
          <p:cNvPr id="36" name="Text Placeholder 10">
            <a:extLst>
              <a:ext uri="{FF2B5EF4-FFF2-40B4-BE49-F238E27FC236}">
                <a16:creationId xmlns:a16="http://schemas.microsoft.com/office/drawing/2014/main" id="{D2DE6EEF-0447-7740-98CA-B607F3396F80}"/>
              </a:ext>
            </a:extLst>
          </p:cNvPr>
          <p:cNvSpPr>
            <a:spLocks noGrp="1"/>
          </p:cNvSpPr>
          <p:nvPr>
            <p:ph type="body" sz="quarter" idx="29" hasCustomPrompt="1"/>
          </p:nvPr>
        </p:nvSpPr>
        <p:spPr>
          <a:xfrm>
            <a:off x="5918816" y="2989401"/>
            <a:ext cx="2129126"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37" name="Text Placeholder 10">
            <a:extLst>
              <a:ext uri="{FF2B5EF4-FFF2-40B4-BE49-F238E27FC236}">
                <a16:creationId xmlns:a16="http://schemas.microsoft.com/office/drawing/2014/main" id="{0F156F80-B192-704E-9338-3ED2E8DBA7C0}"/>
              </a:ext>
            </a:extLst>
          </p:cNvPr>
          <p:cNvSpPr>
            <a:spLocks noGrp="1"/>
          </p:cNvSpPr>
          <p:nvPr>
            <p:ph type="body" sz="quarter" idx="30" hasCustomPrompt="1"/>
          </p:nvPr>
        </p:nvSpPr>
        <p:spPr>
          <a:xfrm>
            <a:off x="5918816" y="3619152"/>
            <a:ext cx="2129126"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Tree>
    <p:extLst>
      <p:ext uri="{BB962C8B-B14F-4D97-AF65-F5344CB8AC3E}">
        <p14:creationId xmlns:p14="http://schemas.microsoft.com/office/powerpoint/2010/main" val="11461677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peakers 3">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250825" y="237317"/>
            <a:ext cx="8630670" cy="713596"/>
          </a:xfrm>
          <a:prstGeom prst="rect">
            <a:avLst/>
          </a:prstGeom>
        </p:spPr>
        <p:txBody>
          <a:bodyPr vert="horz" wrap="none" lIns="0" tIns="0" rIns="0" bIns="0" rtlCol="0" anchor="t" anchorCtr="0">
            <a:noAutofit/>
          </a:bodyPr>
          <a:lstStyle>
            <a:lvl1pPr algn="ctr">
              <a:defRPr>
                <a:latin typeface="+mj-lt"/>
              </a:defRPr>
            </a:lvl1pPr>
          </a:lstStyle>
          <a:p>
            <a:r>
              <a:rPr lang="en-US" dirty="0"/>
              <a:t>Click to add a title</a:t>
            </a:r>
          </a:p>
        </p:txBody>
      </p:sp>
      <p:sp>
        <p:nvSpPr>
          <p:cNvPr id="13" name="Text Placeholder 23">
            <a:extLst>
              <a:ext uri="{FF2B5EF4-FFF2-40B4-BE49-F238E27FC236}">
                <a16:creationId xmlns:a16="http://schemas.microsoft.com/office/drawing/2014/main" id="{F9274E75-873F-004E-97FE-34B1FB7CEF02}"/>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6DB55DE8-C5B6-2C46-8283-1FD449275AF3}"/>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8018C0BF-2233-A948-A131-AC7EB8919BDE}"/>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6" name="Text Placeholder 26">
            <a:extLst>
              <a:ext uri="{FF2B5EF4-FFF2-40B4-BE49-F238E27FC236}">
                <a16:creationId xmlns:a16="http://schemas.microsoft.com/office/drawing/2014/main" id="{7DE1499E-8811-9D48-817E-D1F420F0AFC2}"/>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7" name="Text Placeholder 26">
            <a:extLst>
              <a:ext uri="{FF2B5EF4-FFF2-40B4-BE49-F238E27FC236}">
                <a16:creationId xmlns:a16="http://schemas.microsoft.com/office/drawing/2014/main" id="{BFC4BCEE-1AB4-9343-A29F-6D375F35D5E9}"/>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8" name="Text Placeholder 26">
            <a:extLst>
              <a:ext uri="{FF2B5EF4-FFF2-40B4-BE49-F238E27FC236}">
                <a16:creationId xmlns:a16="http://schemas.microsoft.com/office/drawing/2014/main" id="{142A3FFC-C2AC-9145-AB34-1B4B1CC622F6}"/>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9" name="Text Placeholder 26">
            <a:extLst>
              <a:ext uri="{FF2B5EF4-FFF2-40B4-BE49-F238E27FC236}">
                <a16:creationId xmlns:a16="http://schemas.microsoft.com/office/drawing/2014/main" id="{270DEF68-CF74-0842-81BA-39D6032BC76D}"/>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0" name="Picture Placeholder 8">
            <a:extLst>
              <a:ext uri="{FF2B5EF4-FFF2-40B4-BE49-F238E27FC236}">
                <a16:creationId xmlns:a16="http://schemas.microsoft.com/office/drawing/2014/main" id="{0CA2FFB2-E35D-CA49-96E8-DF36C70B79B4}"/>
              </a:ext>
            </a:extLst>
          </p:cNvPr>
          <p:cNvSpPr>
            <a:spLocks noGrp="1"/>
          </p:cNvSpPr>
          <p:nvPr>
            <p:ph type="pic" sz="quarter" idx="21" hasCustomPrompt="1"/>
          </p:nvPr>
        </p:nvSpPr>
        <p:spPr>
          <a:xfrm>
            <a:off x="1455251" y="1250157"/>
            <a:ext cx="1440000" cy="1440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3" name="Picture Placeholder 8">
            <a:extLst>
              <a:ext uri="{FF2B5EF4-FFF2-40B4-BE49-F238E27FC236}">
                <a16:creationId xmlns:a16="http://schemas.microsoft.com/office/drawing/2014/main" id="{1F7F23E0-AB2E-2F4D-A3D1-1740D5E17626}"/>
              </a:ext>
            </a:extLst>
          </p:cNvPr>
          <p:cNvSpPr>
            <a:spLocks noGrp="1"/>
          </p:cNvSpPr>
          <p:nvPr>
            <p:ph type="pic" sz="quarter" idx="25" hasCustomPrompt="1"/>
          </p:nvPr>
        </p:nvSpPr>
        <p:spPr>
          <a:xfrm>
            <a:off x="3852000" y="1250157"/>
            <a:ext cx="1440000" cy="1440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6" name="Picture Placeholder 8">
            <a:extLst>
              <a:ext uri="{FF2B5EF4-FFF2-40B4-BE49-F238E27FC236}">
                <a16:creationId xmlns:a16="http://schemas.microsoft.com/office/drawing/2014/main" id="{3F25650E-B30F-304A-A0DC-1ECF6C81D76D}"/>
              </a:ext>
            </a:extLst>
          </p:cNvPr>
          <p:cNvSpPr>
            <a:spLocks noGrp="1"/>
          </p:cNvSpPr>
          <p:nvPr>
            <p:ph type="pic" sz="quarter" idx="28" hasCustomPrompt="1"/>
          </p:nvPr>
        </p:nvSpPr>
        <p:spPr>
          <a:xfrm>
            <a:off x="6263379" y="1250157"/>
            <a:ext cx="1440000" cy="1440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2" name="Text Placeholder 10">
            <a:extLst>
              <a:ext uri="{FF2B5EF4-FFF2-40B4-BE49-F238E27FC236}">
                <a16:creationId xmlns:a16="http://schemas.microsoft.com/office/drawing/2014/main" id="{8D42F2BE-EF34-1248-A9BA-D5A6E4C567A8}"/>
              </a:ext>
            </a:extLst>
          </p:cNvPr>
          <p:cNvSpPr>
            <a:spLocks noGrp="1"/>
          </p:cNvSpPr>
          <p:nvPr>
            <p:ph type="body" sz="quarter" idx="23" hasCustomPrompt="1"/>
          </p:nvPr>
        </p:nvSpPr>
        <p:spPr>
          <a:xfrm>
            <a:off x="1110688" y="2989401"/>
            <a:ext cx="2129126"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33" name="Text Placeholder 10">
            <a:extLst>
              <a:ext uri="{FF2B5EF4-FFF2-40B4-BE49-F238E27FC236}">
                <a16:creationId xmlns:a16="http://schemas.microsoft.com/office/drawing/2014/main" id="{D7915CE9-6DD3-7A4D-987A-FA7B2F3D6939}"/>
              </a:ext>
            </a:extLst>
          </p:cNvPr>
          <p:cNvSpPr>
            <a:spLocks noGrp="1"/>
          </p:cNvSpPr>
          <p:nvPr>
            <p:ph type="body" sz="quarter" idx="24" hasCustomPrompt="1"/>
          </p:nvPr>
        </p:nvSpPr>
        <p:spPr>
          <a:xfrm>
            <a:off x="1110688" y="3619152"/>
            <a:ext cx="2129126"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
        <p:nvSpPr>
          <p:cNvPr id="34" name="Text Placeholder 10">
            <a:extLst>
              <a:ext uri="{FF2B5EF4-FFF2-40B4-BE49-F238E27FC236}">
                <a16:creationId xmlns:a16="http://schemas.microsoft.com/office/drawing/2014/main" id="{BEB0EF2B-605A-F74D-91D6-A9307641CD59}"/>
              </a:ext>
            </a:extLst>
          </p:cNvPr>
          <p:cNvSpPr>
            <a:spLocks noGrp="1"/>
          </p:cNvSpPr>
          <p:nvPr>
            <p:ph type="body" sz="quarter" idx="26" hasCustomPrompt="1"/>
          </p:nvPr>
        </p:nvSpPr>
        <p:spPr>
          <a:xfrm>
            <a:off x="3507437" y="2989401"/>
            <a:ext cx="2129126"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35" name="Text Placeholder 10">
            <a:extLst>
              <a:ext uri="{FF2B5EF4-FFF2-40B4-BE49-F238E27FC236}">
                <a16:creationId xmlns:a16="http://schemas.microsoft.com/office/drawing/2014/main" id="{A373A8DC-9E03-8C48-B0AF-010F5E3BC69E}"/>
              </a:ext>
            </a:extLst>
          </p:cNvPr>
          <p:cNvSpPr>
            <a:spLocks noGrp="1"/>
          </p:cNvSpPr>
          <p:nvPr>
            <p:ph type="body" sz="quarter" idx="27" hasCustomPrompt="1"/>
          </p:nvPr>
        </p:nvSpPr>
        <p:spPr>
          <a:xfrm>
            <a:off x="3507437" y="3619152"/>
            <a:ext cx="2129126"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
        <p:nvSpPr>
          <p:cNvPr id="36" name="Text Placeholder 10">
            <a:extLst>
              <a:ext uri="{FF2B5EF4-FFF2-40B4-BE49-F238E27FC236}">
                <a16:creationId xmlns:a16="http://schemas.microsoft.com/office/drawing/2014/main" id="{D2DE6EEF-0447-7740-98CA-B607F3396F80}"/>
              </a:ext>
            </a:extLst>
          </p:cNvPr>
          <p:cNvSpPr>
            <a:spLocks noGrp="1"/>
          </p:cNvSpPr>
          <p:nvPr>
            <p:ph type="body" sz="quarter" idx="29" hasCustomPrompt="1"/>
          </p:nvPr>
        </p:nvSpPr>
        <p:spPr>
          <a:xfrm>
            <a:off x="5918816" y="2989401"/>
            <a:ext cx="2129126"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37" name="Text Placeholder 10">
            <a:extLst>
              <a:ext uri="{FF2B5EF4-FFF2-40B4-BE49-F238E27FC236}">
                <a16:creationId xmlns:a16="http://schemas.microsoft.com/office/drawing/2014/main" id="{0F156F80-B192-704E-9338-3ED2E8DBA7C0}"/>
              </a:ext>
            </a:extLst>
          </p:cNvPr>
          <p:cNvSpPr>
            <a:spLocks noGrp="1"/>
          </p:cNvSpPr>
          <p:nvPr>
            <p:ph type="body" sz="quarter" idx="30" hasCustomPrompt="1"/>
          </p:nvPr>
        </p:nvSpPr>
        <p:spPr>
          <a:xfrm>
            <a:off x="5918816" y="3619152"/>
            <a:ext cx="2129126"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Tree>
    <p:extLst>
      <p:ext uri="{BB962C8B-B14F-4D97-AF65-F5344CB8AC3E}">
        <p14:creationId xmlns:p14="http://schemas.microsoft.com/office/powerpoint/2010/main" val="41059787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peakers 4">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250825" y="237317"/>
            <a:ext cx="8630670" cy="713596"/>
          </a:xfrm>
          <a:prstGeom prst="rect">
            <a:avLst/>
          </a:prstGeom>
        </p:spPr>
        <p:txBody>
          <a:bodyPr vert="horz" wrap="none" lIns="0" tIns="0" rIns="0" bIns="0" rtlCol="0" anchor="t" anchorCtr="0">
            <a:noAutofit/>
          </a:bodyPr>
          <a:lstStyle>
            <a:lvl1pPr algn="ctr">
              <a:defRPr>
                <a:latin typeface="+mj-lt"/>
              </a:defRPr>
            </a:lvl1pPr>
          </a:lstStyle>
          <a:p>
            <a:r>
              <a:rPr lang="en-US" dirty="0"/>
              <a:t>Click to add a title</a:t>
            </a:r>
          </a:p>
        </p:txBody>
      </p:sp>
      <p:sp>
        <p:nvSpPr>
          <p:cNvPr id="13" name="Text Placeholder 23">
            <a:extLst>
              <a:ext uri="{FF2B5EF4-FFF2-40B4-BE49-F238E27FC236}">
                <a16:creationId xmlns:a16="http://schemas.microsoft.com/office/drawing/2014/main" id="{F9274E75-873F-004E-97FE-34B1FB7CEF02}"/>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6DB55DE8-C5B6-2C46-8283-1FD449275AF3}"/>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8018C0BF-2233-A948-A131-AC7EB8919BDE}"/>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6" name="Text Placeholder 26">
            <a:extLst>
              <a:ext uri="{FF2B5EF4-FFF2-40B4-BE49-F238E27FC236}">
                <a16:creationId xmlns:a16="http://schemas.microsoft.com/office/drawing/2014/main" id="{7DE1499E-8811-9D48-817E-D1F420F0AFC2}"/>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7" name="Text Placeholder 26">
            <a:extLst>
              <a:ext uri="{FF2B5EF4-FFF2-40B4-BE49-F238E27FC236}">
                <a16:creationId xmlns:a16="http://schemas.microsoft.com/office/drawing/2014/main" id="{BFC4BCEE-1AB4-9343-A29F-6D375F35D5E9}"/>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8" name="Text Placeholder 26">
            <a:extLst>
              <a:ext uri="{FF2B5EF4-FFF2-40B4-BE49-F238E27FC236}">
                <a16:creationId xmlns:a16="http://schemas.microsoft.com/office/drawing/2014/main" id="{142A3FFC-C2AC-9145-AB34-1B4B1CC622F6}"/>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9" name="Text Placeholder 26">
            <a:extLst>
              <a:ext uri="{FF2B5EF4-FFF2-40B4-BE49-F238E27FC236}">
                <a16:creationId xmlns:a16="http://schemas.microsoft.com/office/drawing/2014/main" id="{270DEF68-CF74-0842-81BA-39D6032BC76D}"/>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0" name="Picture Placeholder 8">
            <a:extLst>
              <a:ext uri="{FF2B5EF4-FFF2-40B4-BE49-F238E27FC236}">
                <a16:creationId xmlns:a16="http://schemas.microsoft.com/office/drawing/2014/main" id="{0CA2FFB2-E35D-CA49-96E8-DF36C70B79B4}"/>
              </a:ext>
            </a:extLst>
          </p:cNvPr>
          <p:cNvSpPr>
            <a:spLocks noGrp="1"/>
          </p:cNvSpPr>
          <p:nvPr>
            <p:ph type="pic" sz="quarter" idx="21" hasCustomPrompt="1"/>
          </p:nvPr>
        </p:nvSpPr>
        <p:spPr>
          <a:xfrm>
            <a:off x="651400"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1" name="Text Placeholder 10">
            <a:extLst>
              <a:ext uri="{FF2B5EF4-FFF2-40B4-BE49-F238E27FC236}">
                <a16:creationId xmlns:a16="http://schemas.microsoft.com/office/drawing/2014/main" id="{2C08343A-45E9-DB40-BB4A-EB64DEE39822}"/>
              </a:ext>
            </a:extLst>
          </p:cNvPr>
          <p:cNvSpPr>
            <a:spLocks noGrp="1"/>
          </p:cNvSpPr>
          <p:nvPr>
            <p:ph type="body" sz="quarter" idx="23" hasCustomPrompt="1"/>
          </p:nvPr>
        </p:nvSpPr>
        <p:spPr>
          <a:xfrm>
            <a:off x="383608" y="2989401"/>
            <a:ext cx="1903584"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22" name="Text Placeholder 10">
            <a:extLst>
              <a:ext uri="{FF2B5EF4-FFF2-40B4-BE49-F238E27FC236}">
                <a16:creationId xmlns:a16="http://schemas.microsoft.com/office/drawing/2014/main" id="{11B7CBA4-2BF1-FD41-A92F-CD5D48A3BAF4}"/>
              </a:ext>
            </a:extLst>
          </p:cNvPr>
          <p:cNvSpPr>
            <a:spLocks noGrp="1"/>
          </p:cNvSpPr>
          <p:nvPr>
            <p:ph type="body" sz="quarter" idx="24" hasCustomPrompt="1"/>
          </p:nvPr>
        </p:nvSpPr>
        <p:spPr>
          <a:xfrm>
            <a:off x="383608" y="3619152"/>
            <a:ext cx="1903584"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
        <p:nvSpPr>
          <p:cNvPr id="23" name="Picture Placeholder 8">
            <a:extLst>
              <a:ext uri="{FF2B5EF4-FFF2-40B4-BE49-F238E27FC236}">
                <a16:creationId xmlns:a16="http://schemas.microsoft.com/office/drawing/2014/main" id="{1F7F23E0-AB2E-2F4D-A3D1-1740D5E17626}"/>
              </a:ext>
            </a:extLst>
          </p:cNvPr>
          <p:cNvSpPr>
            <a:spLocks noGrp="1"/>
          </p:cNvSpPr>
          <p:nvPr>
            <p:ph type="pic" sz="quarter" idx="25" hasCustomPrompt="1"/>
          </p:nvPr>
        </p:nvSpPr>
        <p:spPr>
          <a:xfrm>
            <a:off x="2810614"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4" name="Text Placeholder 10">
            <a:extLst>
              <a:ext uri="{FF2B5EF4-FFF2-40B4-BE49-F238E27FC236}">
                <a16:creationId xmlns:a16="http://schemas.microsoft.com/office/drawing/2014/main" id="{C611B8AB-B3DD-9A40-8097-77B5CCE0965C}"/>
              </a:ext>
            </a:extLst>
          </p:cNvPr>
          <p:cNvSpPr>
            <a:spLocks noGrp="1"/>
          </p:cNvSpPr>
          <p:nvPr>
            <p:ph type="body" sz="quarter" idx="26" hasCustomPrompt="1"/>
          </p:nvPr>
        </p:nvSpPr>
        <p:spPr>
          <a:xfrm>
            <a:off x="2542822" y="2989401"/>
            <a:ext cx="1903584"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25" name="Text Placeholder 10">
            <a:extLst>
              <a:ext uri="{FF2B5EF4-FFF2-40B4-BE49-F238E27FC236}">
                <a16:creationId xmlns:a16="http://schemas.microsoft.com/office/drawing/2014/main" id="{E8B6490B-0D2B-8B48-B85D-83948A4ED696}"/>
              </a:ext>
            </a:extLst>
          </p:cNvPr>
          <p:cNvSpPr>
            <a:spLocks noGrp="1"/>
          </p:cNvSpPr>
          <p:nvPr>
            <p:ph type="body" sz="quarter" idx="27" hasCustomPrompt="1"/>
          </p:nvPr>
        </p:nvSpPr>
        <p:spPr>
          <a:xfrm>
            <a:off x="2542822" y="3619152"/>
            <a:ext cx="1903584"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
        <p:nvSpPr>
          <p:cNvPr id="26" name="Picture Placeholder 8">
            <a:extLst>
              <a:ext uri="{FF2B5EF4-FFF2-40B4-BE49-F238E27FC236}">
                <a16:creationId xmlns:a16="http://schemas.microsoft.com/office/drawing/2014/main" id="{3F25650E-B30F-304A-A0DC-1ECF6C81D76D}"/>
              </a:ext>
            </a:extLst>
          </p:cNvPr>
          <p:cNvSpPr>
            <a:spLocks noGrp="1"/>
          </p:cNvSpPr>
          <p:nvPr>
            <p:ph type="pic" sz="quarter" idx="28" hasCustomPrompt="1"/>
          </p:nvPr>
        </p:nvSpPr>
        <p:spPr>
          <a:xfrm>
            <a:off x="4958646"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7" name="Text Placeholder 10">
            <a:extLst>
              <a:ext uri="{FF2B5EF4-FFF2-40B4-BE49-F238E27FC236}">
                <a16:creationId xmlns:a16="http://schemas.microsoft.com/office/drawing/2014/main" id="{885270AE-682F-004C-A312-9416DD7738B5}"/>
              </a:ext>
            </a:extLst>
          </p:cNvPr>
          <p:cNvSpPr>
            <a:spLocks noGrp="1"/>
          </p:cNvSpPr>
          <p:nvPr>
            <p:ph type="body" sz="quarter" idx="29" hasCustomPrompt="1"/>
          </p:nvPr>
        </p:nvSpPr>
        <p:spPr>
          <a:xfrm>
            <a:off x="4690854" y="2989401"/>
            <a:ext cx="1903584"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28" name="Text Placeholder 10">
            <a:extLst>
              <a:ext uri="{FF2B5EF4-FFF2-40B4-BE49-F238E27FC236}">
                <a16:creationId xmlns:a16="http://schemas.microsoft.com/office/drawing/2014/main" id="{6BBD2E3E-547B-C44D-93A4-B6D654FA409B}"/>
              </a:ext>
            </a:extLst>
          </p:cNvPr>
          <p:cNvSpPr>
            <a:spLocks noGrp="1"/>
          </p:cNvSpPr>
          <p:nvPr>
            <p:ph type="body" sz="quarter" idx="30" hasCustomPrompt="1"/>
          </p:nvPr>
        </p:nvSpPr>
        <p:spPr>
          <a:xfrm>
            <a:off x="4690854" y="3619152"/>
            <a:ext cx="1903584"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
        <p:nvSpPr>
          <p:cNvPr id="29" name="Picture Placeholder 8">
            <a:extLst>
              <a:ext uri="{FF2B5EF4-FFF2-40B4-BE49-F238E27FC236}">
                <a16:creationId xmlns:a16="http://schemas.microsoft.com/office/drawing/2014/main" id="{785B54FE-A286-C94D-8905-5E00B3769F0F}"/>
              </a:ext>
            </a:extLst>
          </p:cNvPr>
          <p:cNvSpPr>
            <a:spLocks noGrp="1"/>
          </p:cNvSpPr>
          <p:nvPr>
            <p:ph type="pic" sz="quarter" idx="31" hasCustomPrompt="1"/>
          </p:nvPr>
        </p:nvSpPr>
        <p:spPr>
          <a:xfrm>
            <a:off x="7103230"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0" name="Text Placeholder 10">
            <a:extLst>
              <a:ext uri="{FF2B5EF4-FFF2-40B4-BE49-F238E27FC236}">
                <a16:creationId xmlns:a16="http://schemas.microsoft.com/office/drawing/2014/main" id="{80144B90-EB95-A944-9D50-17FCB203A8FC}"/>
              </a:ext>
            </a:extLst>
          </p:cNvPr>
          <p:cNvSpPr>
            <a:spLocks noGrp="1"/>
          </p:cNvSpPr>
          <p:nvPr>
            <p:ph type="body" sz="quarter" idx="32" hasCustomPrompt="1"/>
          </p:nvPr>
        </p:nvSpPr>
        <p:spPr>
          <a:xfrm>
            <a:off x="6835438" y="2989401"/>
            <a:ext cx="1903584" cy="514680"/>
          </a:xfrm>
          <a:prstGeom prst="rect">
            <a:avLst/>
          </a:prstGeom>
        </p:spPr>
        <p:txBody>
          <a:bodyPr lIns="0" tIns="0" rIns="0" bIns="0" anchor="t"/>
          <a:lstStyle>
            <a:lvl1pPr marL="0" indent="0" algn="ctr">
              <a:spcBef>
                <a:spcPts val="0"/>
              </a:spcBef>
              <a:buNone/>
              <a:defRPr sz="1800" b="1">
                <a:solidFill>
                  <a:schemeClr val="bg2"/>
                </a:solidFill>
              </a:defRPr>
            </a:lvl1pPr>
          </a:lstStyle>
          <a:p>
            <a:pPr lvl="0"/>
            <a:r>
              <a:rPr lang="en-GB" dirty="0"/>
              <a:t>Name </a:t>
            </a:r>
            <a:br>
              <a:rPr lang="en-GB" dirty="0"/>
            </a:br>
            <a:r>
              <a:rPr lang="en-GB" dirty="0"/>
              <a:t>Surname</a:t>
            </a:r>
            <a:endParaRPr lang="en-US" dirty="0"/>
          </a:p>
        </p:txBody>
      </p:sp>
      <p:sp>
        <p:nvSpPr>
          <p:cNvPr id="31" name="Text Placeholder 10">
            <a:extLst>
              <a:ext uri="{FF2B5EF4-FFF2-40B4-BE49-F238E27FC236}">
                <a16:creationId xmlns:a16="http://schemas.microsoft.com/office/drawing/2014/main" id="{1EA2A6EF-9A06-6A49-85B2-587EF5C2E440}"/>
              </a:ext>
            </a:extLst>
          </p:cNvPr>
          <p:cNvSpPr>
            <a:spLocks noGrp="1"/>
          </p:cNvSpPr>
          <p:nvPr>
            <p:ph type="body" sz="quarter" idx="33" hasCustomPrompt="1"/>
          </p:nvPr>
        </p:nvSpPr>
        <p:spPr>
          <a:xfrm>
            <a:off x="6835438" y="3619152"/>
            <a:ext cx="1903584" cy="623902"/>
          </a:xfrm>
          <a:prstGeom prst="rect">
            <a:avLst/>
          </a:prstGeom>
        </p:spPr>
        <p:txBody>
          <a:bodyPr lIns="0" tIns="0" rIns="0" bIns="0" anchor="t"/>
          <a:lstStyle>
            <a:lvl1pPr marL="0" indent="0" algn="ctr">
              <a:lnSpc>
                <a:spcPct val="100000"/>
              </a:lnSpc>
              <a:spcBef>
                <a:spcPts val="0"/>
              </a:spcBef>
              <a:buNone/>
              <a:defRPr sz="1400" b="0">
                <a:solidFill>
                  <a:schemeClr val="bg2"/>
                </a:solidFill>
              </a:defRPr>
            </a:lvl1pPr>
          </a:lstStyle>
          <a:p>
            <a:pPr lvl="0"/>
            <a:r>
              <a:rPr lang="en-GB" dirty="0"/>
              <a:t>Title</a:t>
            </a:r>
            <a:endParaRPr lang="en-US" dirty="0"/>
          </a:p>
        </p:txBody>
      </p:sp>
    </p:spTree>
    <p:extLst>
      <p:ext uri="{BB962C8B-B14F-4D97-AF65-F5344CB8AC3E}">
        <p14:creationId xmlns:p14="http://schemas.microsoft.com/office/powerpoint/2010/main" val="35001147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peakers 5">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250825" y="237317"/>
            <a:ext cx="8630670" cy="713596"/>
          </a:xfrm>
          <a:prstGeom prst="rect">
            <a:avLst/>
          </a:prstGeom>
        </p:spPr>
        <p:txBody>
          <a:bodyPr vert="horz" wrap="none" lIns="0" tIns="0" rIns="0" bIns="0" rtlCol="0" anchor="t" anchorCtr="0">
            <a:noAutofit/>
          </a:bodyPr>
          <a:lstStyle>
            <a:lvl1pPr algn="ctr">
              <a:defRPr>
                <a:latin typeface="+mj-lt"/>
              </a:defRPr>
            </a:lvl1pPr>
          </a:lstStyle>
          <a:p>
            <a:r>
              <a:rPr lang="en-US" dirty="0"/>
              <a:t>Click to add a title</a:t>
            </a:r>
          </a:p>
        </p:txBody>
      </p:sp>
      <p:sp>
        <p:nvSpPr>
          <p:cNvPr id="13" name="Text Placeholder 23">
            <a:extLst>
              <a:ext uri="{FF2B5EF4-FFF2-40B4-BE49-F238E27FC236}">
                <a16:creationId xmlns:a16="http://schemas.microsoft.com/office/drawing/2014/main" id="{F9274E75-873F-004E-97FE-34B1FB7CEF02}"/>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4" name="Text Placeholder 26">
            <a:extLst>
              <a:ext uri="{FF2B5EF4-FFF2-40B4-BE49-F238E27FC236}">
                <a16:creationId xmlns:a16="http://schemas.microsoft.com/office/drawing/2014/main" id="{6DB55DE8-C5B6-2C46-8283-1FD449275AF3}"/>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5" name="Text Placeholder 26">
            <a:extLst>
              <a:ext uri="{FF2B5EF4-FFF2-40B4-BE49-F238E27FC236}">
                <a16:creationId xmlns:a16="http://schemas.microsoft.com/office/drawing/2014/main" id="{8018C0BF-2233-A948-A131-AC7EB8919BDE}"/>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16" name="Text Placeholder 26">
            <a:extLst>
              <a:ext uri="{FF2B5EF4-FFF2-40B4-BE49-F238E27FC236}">
                <a16:creationId xmlns:a16="http://schemas.microsoft.com/office/drawing/2014/main" id="{7DE1499E-8811-9D48-817E-D1F420F0AFC2}"/>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17" name="Text Placeholder 26">
            <a:extLst>
              <a:ext uri="{FF2B5EF4-FFF2-40B4-BE49-F238E27FC236}">
                <a16:creationId xmlns:a16="http://schemas.microsoft.com/office/drawing/2014/main" id="{BFC4BCEE-1AB4-9343-A29F-6D375F35D5E9}"/>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18" name="Text Placeholder 26">
            <a:extLst>
              <a:ext uri="{FF2B5EF4-FFF2-40B4-BE49-F238E27FC236}">
                <a16:creationId xmlns:a16="http://schemas.microsoft.com/office/drawing/2014/main" id="{142A3FFC-C2AC-9145-AB34-1B4B1CC622F6}"/>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tx1"/>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19" name="Text Placeholder 26">
            <a:extLst>
              <a:ext uri="{FF2B5EF4-FFF2-40B4-BE49-F238E27FC236}">
                <a16:creationId xmlns:a16="http://schemas.microsoft.com/office/drawing/2014/main" id="{270DEF68-CF74-0842-81BA-39D6032BC76D}"/>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0" name="Picture Placeholder 8">
            <a:extLst>
              <a:ext uri="{FF2B5EF4-FFF2-40B4-BE49-F238E27FC236}">
                <a16:creationId xmlns:a16="http://schemas.microsoft.com/office/drawing/2014/main" id="{0CA2FFB2-E35D-CA49-96E8-DF36C70B79B4}"/>
              </a:ext>
            </a:extLst>
          </p:cNvPr>
          <p:cNvSpPr>
            <a:spLocks noGrp="1"/>
          </p:cNvSpPr>
          <p:nvPr>
            <p:ph type="pic" sz="quarter" idx="21" hasCustomPrompt="1"/>
          </p:nvPr>
        </p:nvSpPr>
        <p:spPr>
          <a:xfrm>
            <a:off x="322825"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1" name="Text Placeholder 10">
            <a:extLst>
              <a:ext uri="{FF2B5EF4-FFF2-40B4-BE49-F238E27FC236}">
                <a16:creationId xmlns:a16="http://schemas.microsoft.com/office/drawing/2014/main" id="{2C08343A-45E9-DB40-BB4A-EB64DEE39822}"/>
              </a:ext>
            </a:extLst>
          </p:cNvPr>
          <p:cNvSpPr>
            <a:spLocks noGrp="1"/>
          </p:cNvSpPr>
          <p:nvPr>
            <p:ph type="body" sz="quarter" idx="23" hasCustomPrompt="1"/>
          </p:nvPr>
        </p:nvSpPr>
        <p:spPr>
          <a:xfrm>
            <a:off x="250825" y="2922345"/>
            <a:ext cx="1512000" cy="514680"/>
          </a:xfrm>
          <a:prstGeom prst="rect">
            <a:avLst/>
          </a:prstGeom>
        </p:spPr>
        <p:txBody>
          <a:bodyPr lIns="0" tIns="0" rIns="0" bIns="0" anchor="t"/>
          <a:lstStyle>
            <a:lvl1pPr marL="0" indent="0" algn="ctr">
              <a:spcBef>
                <a:spcPts val="0"/>
              </a:spcBef>
              <a:buNone/>
              <a:defRPr sz="1600" b="1">
                <a:solidFill>
                  <a:schemeClr val="bg2"/>
                </a:solidFill>
              </a:defRPr>
            </a:lvl1pPr>
          </a:lstStyle>
          <a:p>
            <a:pPr lvl="0"/>
            <a:r>
              <a:rPr lang="en-GB" dirty="0"/>
              <a:t>Name </a:t>
            </a:r>
            <a:br>
              <a:rPr lang="en-GB" dirty="0"/>
            </a:br>
            <a:r>
              <a:rPr lang="en-GB" dirty="0"/>
              <a:t>Surname</a:t>
            </a:r>
            <a:endParaRPr lang="en-US" dirty="0"/>
          </a:p>
        </p:txBody>
      </p:sp>
      <p:sp>
        <p:nvSpPr>
          <p:cNvPr id="22" name="Text Placeholder 10">
            <a:extLst>
              <a:ext uri="{FF2B5EF4-FFF2-40B4-BE49-F238E27FC236}">
                <a16:creationId xmlns:a16="http://schemas.microsoft.com/office/drawing/2014/main" id="{11B7CBA4-2BF1-FD41-A92F-CD5D48A3BAF4}"/>
              </a:ext>
            </a:extLst>
          </p:cNvPr>
          <p:cNvSpPr>
            <a:spLocks noGrp="1"/>
          </p:cNvSpPr>
          <p:nvPr>
            <p:ph type="body" sz="quarter" idx="24" hasCustomPrompt="1"/>
          </p:nvPr>
        </p:nvSpPr>
        <p:spPr>
          <a:xfrm>
            <a:off x="250825" y="3552096"/>
            <a:ext cx="1512000" cy="623902"/>
          </a:xfrm>
          <a:prstGeom prst="rect">
            <a:avLst/>
          </a:prstGeom>
        </p:spPr>
        <p:txBody>
          <a:bodyPr lIns="0" tIns="0" rIns="0" bIns="0" anchor="t"/>
          <a:lstStyle>
            <a:lvl1pPr marL="0" indent="0" algn="ctr">
              <a:lnSpc>
                <a:spcPct val="100000"/>
              </a:lnSpc>
              <a:spcBef>
                <a:spcPts val="0"/>
              </a:spcBef>
              <a:buNone/>
              <a:defRPr sz="1100" b="0">
                <a:solidFill>
                  <a:schemeClr val="bg2"/>
                </a:solidFill>
              </a:defRPr>
            </a:lvl1pPr>
          </a:lstStyle>
          <a:p>
            <a:pPr lvl="0"/>
            <a:r>
              <a:rPr lang="en-GB" dirty="0"/>
              <a:t>Title</a:t>
            </a:r>
            <a:endParaRPr lang="en-US" dirty="0"/>
          </a:p>
        </p:txBody>
      </p:sp>
      <p:sp>
        <p:nvSpPr>
          <p:cNvPr id="23" name="Picture Placeholder 8">
            <a:extLst>
              <a:ext uri="{FF2B5EF4-FFF2-40B4-BE49-F238E27FC236}">
                <a16:creationId xmlns:a16="http://schemas.microsoft.com/office/drawing/2014/main" id="{1F7F23E0-AB2E-2F4D-A3D1-1740D5E17626}"/>
              </a:ext>
            </a:extLst>
          </p:cNvPr>
          <p:cNvSpPr>
            <a:spLocks noGrp="1"/>
          </p:cNvSpPr>
          <p:nvPr>
            <p:ph type="pic" sz="quarter" idx="25" hasCustomPrompt="1"/>
          </p:nvPr>
        </p:nvSpPr>
        <p:spPr>
          <a:xfrm>
            <a:off x="2099446"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4" name="Text Placeholder 10">
            <a:extLst>
              <a:ext uri="{FF2B5EF4-FFF2-40B4-BE49-F238E27FC236}">
                <a16:creationId xmlns:a16="http://schemas.microsoft.com/office/drawing/2014/main" id="{C611B8AB-B3DD-9A40-8097-77B5CCE0965C}"/>
              </a:ext>
            </a:extLst>
          </p:cNvPr>
          <p:cNvSpPr>
            <a:spLocks noGrp="1"/>
          </p:cNvSpPr>
          <p:nvPr>
            <p:ph type="body" sz="quarter" idx="26" hasCustomPrompt="1"/>
          </p:nvPr>
        </p:nvSpPr>
        <p:spPr>
          <a:xfrm>
            <a:off x="2033413" y="2922345"/>
            <a:ext cx="1511999" cy="514680"/>
          </a:xfrm>
          <a:prstGeom prst="rect">
            <a:avLst/>
          </a:prstGeom>
        </p:spPr>
        <p:txBody>
          <a:bodyPr lIns="0" tIns="0" rIns="0" bIns="0" anchor="t"/>
          <a:lstStyle>
            <a:lvl1pPr marL="0" indent="0" algn="ctr">
              <a:spcBef>
                <a:spcPts val="0"/>
              </a:spcBef>
              <a:buNone/>
              <a:defRPr sz="1600" b="1">
                <a:solidFill>
                  <a:schemeClr val="bg2"/>
                </a:solidFill>
              </a:defRPr>
            </a:lvl1pPr>
          </a:lstStyle>
          <a:p>
            <a:pPr lvl="0"/>
            <a:r>
              <a:rPr lang="en-GB" dirty="0"/>
              <a:t>Name </a:t>
            </a:r>
            <a:br>
              <a:rPr lang="en-GB" dirty="0"/>
            </a:br>
            <a:r>
              <a:rPr lang="en-GB" dirty="0"/>
              <a:t>Surname</a:t>
            </a:r>
            <a:endParaRPr lang="en-US" dirty="0"/>
          </a:p>
        </p:txBody>
      </p:sp>
      <p:sp>
        <p:nvSpPr>
          <p:cNvPr id="25" name="Text Placeholder 10">
            <a:extLst>
              <a:ext uri="{FF2B5EF4-FFF2-40B4-BE49-F238E27FC236}">
                <a16:creationId xmlns:a16="http://schemas.microsoft.com/office/drawing/2014/main" id="{E8B6490B-0D2B-8B48-B85D-83948A4ED696}"/>
              </a:ext>
            </a:extLst>
          </p:cNvPr>
          <p:cNvSpPr>
            <a:spLocks noGrp="1"/>
          </p:cNvSpPr>
          <p:nvPr>
            <p:ph type="body" sz="quarter" idx="27" hasCustomPrompt="1"/>
          </p:nvPr>
        </p:nvSpPr>
        <p:spPr>
          <a:xfrm>
            <a:off x="2033413" y="3552096"/>
            <a:ext cx="1511999" cy="623902"/>
          </a:xfrm>
          <a:prstGeom prst="rect">
            <a:avLst/>
          </a:prstGeom>
        </p:spPr>
        <p:txBody>
          <a:bodyPr lIns="0" tIns="0" rIns="0" bIns="0" anchor="t"/>
          <a:lstStyle>
            <a:lvl1pPr marL="0" indent="0" algn="ctr">
              <a:lnSpc>
                <a:spcPct val="100000"/>
              </a:lnSpc>
              <a:spcBef>
                <a:spcPts val="0"/>
              </a:spcBef>
              <a:buNone/>
              <a:defRPr sz="1100" b="0">
                <a:solidFill>
                  <a:schemeClr val="bg2"/>
                </a:solidFill>
              </a:defRPr>
            </a:lvl1pPr>
          </a:lstStyle>
          <a:p>
            <a:pPr lvl="0"/>
            <a:r>
              <a:rPr lang="en-GB" dirty="0"/>
              <a:t>Title</a:t>
            </a:r>
            <a:endParaRPr lang="en-US" dirty="0"/>
          </a:p>
        </p:txBody>
      </p:sp>
      <p:sp>
        <p:nvSpPr>
          <p:cNvPr id="26" name="Picture Placeholder 8">
            <a:extLst>
              <a:ext uri="{FF2B5EF4-FFF2-40B4-BE49-F238E27FC236}">
                <a16:creationId xmlns:a16="http://schemas.microsoft.com/office/drawing/2014/main" id="{3F25650E-B30F-304A-A0DC-1ECF6C81D76D}"/>
              </a:ext>
            </a:extLst>
          </p:cNvPr>
          <p:cNvSpPr>
            <a:spLocks noGrp="1"/>
          </p:cNvSpPr>
          <p:nvPr>
            <p:ph type="pic" sz="quarter" idx="28" hasCustomPrompt="1"/>
          </p:nvPr>
        </p:nvSpPr>
        <p:spPr>
          <a:xfrm>
            <a:off x="3876067"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27" name="Text Placeholder 10">
            <a:extLst>
              <a:ext uri="{FF2B5EF4-FFF2-40B4-BE49-F238E27FC236}">
                <a16:creationId xmlns:a16="http://schemas.microsoft.com/office/drawing/2014/main" id="{885270AE-682F-004C-A312-9416DD7738B5}"/>
              </a:ext>
            </a:extLst>
          </p:cNvPr>
          <p:cNvSpPr>
            <a:spLocks noGrp="1"/>
          </p:cNvSpPr>
          <p:nvPr>
            <p:ph type="body" sz="quarter" idx="29" hasCustomPrompt="1"/>
          </p:nvPr>
        </p:nvSpPr>
        <p:spPr>
          <a:xfrm>
            <a:off x="3816001" y="2922345"/>
            <a:ext cx="1511999" cy="514680"/>
          </a:xfrm>
          <a:prstGeom prst="rect">
            <a:avLst/>
          </a:prstGeom>
        </p:spPr>
        <p:txBody>
          <a:bodyPr lIns="0" tIns="0" rIns="0" bIns="0" anchor="t"/>
          <a:lstStyle>
            <a:lvl1pPr marL="0" indent="0" algn="ctr">
              <a:spcBef>
                <a:spcPts val="0"/>
              </a:spcBef>
              <a:buNone/>
              <a:defRPr sz="1600" b="1">
                <a:solidFill>
                  <a:schemeClr val="bg2"/>
                </a:solidFill>
              </a:defRPr>
            </a:lvl1pPr>
          </a:lstStyle>
          <a:p>
            <a:pPr lvl="0"/>
            <a:r>
              <a:rPr lang="en-GB" dirty="0"/>
              <a:t>Name </a:t>
            </a:r>
            <a:br>
              <a:rPr lang="en-GB" dirty="0"/>
            </a:br>
            <a:r>
              <a:rPr lang="en-GB" dirty="0"/>
              <a:t>Surname</a:t>
            </a:r>
            <a:endParaRPr lang="en-US" dirty="0"/>
          </a:p>
        </p:txBody>
      </p:sp>
      <p:sp>
        <p:nvSpPr>
          <p:cNvPr id="28" name="Text Placeholder 10">
            <a:extLst>
              <a:ext uri="{FF2B5EF4-FFF2-40B4-BE49-F238E27FC236}">
                <a16:creationId xmlns:a16="http://schemas.microsoft.com/office/drawing/2014/main" id="{6BBD2E3E-547B-C44D-93A4-B6D654FA409B}"/>
              </a:ext>
            </a:extLst>
          </p:cNvPr>
          <p:cNvSpPr>
            <a:spLocks noGrp="1"/>
          </p:cNvSpPr>
          <p:nvPr>
            <p:ph type="body" sz="quarter" idx="30" hasCustomPrompt="1"/>
          </p:nvPr>
        </p:nvSpPr>
        <p:spPr>
          <a:xfrm>
            <a:off x="3816001" y="3552096"/>
            <a:ext cx="1511999" cy="623902"/>
          </a:xfrm>
          <a:prstGeom prst="rect">
            <a:avLst/>
          </a:prstGeom>
        </p:spPr>
        <p:txBody>
          <a:bodyPr lIns="0" tIns="0" rIns="0" bIns="0" anchor="t"/>
          <a:lstStyle>
            <a:lvl1pPr marL="0" indent="0" algn="ctr">
              <a:lnSpc>
                <a:spcPct val="100000"/>
              </a:lnSpc>
              <a:spcBef>
                <a:spcPts val="0"/>
              </a:spcBef>
              <a:buNone/>
              <a:defRPr sz="1100" b="0">
                <a:solidFill>
                  <a:schemeClr val="bg2"/>
                </a:solidFill>
              </a:defRPr>
            </a:lvl1pPr>
          </a:lstStyle>
          <a:p>
            <a:pPr lvl="0"/>
            <a:r>
              <a:rPr lang="en-GB" dirty="0"/>
              <a:t>Title</a:t>
            </a:r>
            <a:endParaRPr lang="en-US" dirty="0"/>
          </a:p>
        </p:txBody>
      </p:sp>
      <p:sp>
        <p:nvSpPr>
          <p:cNvPr id="29" name="Picture Placeholder 8">
            <a:extLst>
              <a:ext uri="{FF2B5EF4-FFF2-40B4-BE49-F238E27FC236}">
                <a16:creationId xmlns:a16="http://schemas.microsoft.com/office/drawing/2014/main" id="{785B54FE-A286-C94D-8905-5E00B3769F0F}"/>
              </a:ext>
            </a:extLst>
          </p:cNvPr>
          <p:cNvSpPr>
            <a:spLocks noGrp="1"/>
          </p:cNvSpPr>
          <p:nvPr>
            <p:ph type="pic" sz="quarter" idx="31" hasCustomPrompt="1"/>
          </p:nvPr>
        </p:nvSpPr>
        <p:spPr>
          <a:xfrm>
            <a:off x="5652688"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
        <p:nvSpPr>
          <p:cNvPr id="30" name="Text Placeholder 10">
            <a:extLst>
              <a:ext uri="{FF2B5EF4-FFF2-40B4-BE49-F238E27FC236}">
                <a16:creationId xmlns:a16="http://schemas.microsoft.com/office/drawing/2014/main" id="{80144B90-EB95-A944-9D50-17FCB203A8FC}"/>
              </a:ext>
            </a:extLst>
          </p:cNvPr>
          <p:cNvSpPr>
            <a:spLocks noGrp="1"/>
          </p:cNvSpPr>
          <p:nvPr>
            <p:ph type="body" sz="quarter" idx="32" hasCustomPrompt="1"/>
          </p:nvPr>
        </p:nvSpPr>
        <p:spPr>
          <a:xfrm>
            <a:off x="5577895" y="2922345"/>
            <a:ext cx="1523680" cy="514680"/>
          </a:xfrm>
          <a:prstGeom prst="rect">
            <a:avLst/>
          </a:prstGeom>
        </p:spPr>
        <p:txBody>
          <a:bodyPr lIns="0" tIns="0" rIns="0" bIns="0" anchor="t"/>
          <a:lstStyle>
            <a:lvl1pPr marL="0" indent="0" algn="ctr">
              <a:spcBef>
                <a:spcPts val="0"/>
              </a:spcBef>
              <a:buNone/>
              <a:defRPr sz="1600" b="1">
                <a:solidFill>
                  <a:schemeClr val="bg2"/>
                </a:solidFill>
              </a:defRPr>
            </a:lvl1pPr>
          </a:lstStyle>
          <a:p>
            <a:pPr lvl="0"/>
            <a:r>
              <a:rPr lang="en-GB" dirty="0"/>
              <a:t>Name </a:t>
            </a:r>
            <a:br>
              <a:rPr lang="en-GB" dirty="0"/>
            </a:br>
            <a:r>
              <a:rPr lang="en-GB" dirty="0"/>
              <a:t>Surname</a:t>
            </a:r>
            <a:endParaRPr lang="en-US" dirty="0"/>
          </a:p>
        </p:txBody>
      </p:sp>
      <p:sp>
        <p:nvSpPr>
          <p:cNvPr id="31" name="Text Placeholder 10">
            <a:extLst>
              <a:ext uri="{FF2B5EF4-FFF2-40B4-BE49-F238E27FC236}">
                <a16:creationId xmlns:a16="http://schemas.microsoft.com/office/drawing/2014/main" id="{1EA2A6EF-9A06-6A49-85B2-587EF5C2E440}"/>
              </a:ext>
            </a:extLst>
          </p:cNvPr>
          <p:cNvSpPr>
            <a:spLocks noGrp="1"/>
          </p:cNvSpPr>
          <p:nvPr>
            <p:ph type="body" sz="quarter" idx="33" hasCustomPrompt="1"/>
          </p:nvPr>
        </p:nvSpPr>
        <p:spPr>
          <a:xfrm>
            <a:off x="5577895" y="3552096"/>
            <a:ext cx="1523680" cy="623902"/>
          </a:xfrm>
          <a:prstGeom prst="rect">
            <a:avLst/>
          </a:prstGeom>
        </p:spPr>
        <p:txBody>
          <a:bodyPr lIns="0" tIns="0" rIns="0" bIns="0" anchor="t"/>
          <a:lstStyle>
            <a:lvl1pPr marL="0" indent="0" algn="ctr">
              <a:lnSpc>
                <a:spcPct val="100000"/>
              </a:lnSpc>
              <a:spcBef>
                <a:spcPts val="0"/>
              </a:spcBef>
              <a:buNone/>
              <a:defRPr sz="1100" b="0">
                <a:solidFill>
                  <a:schemeClr val="bg2"/>
                </a:solidFill>
              </a:defRPr>
            </a:lvl1pPr>
          </a:lstStyle>
          <a:p>
            <a:pPr lvl="0"/>
            <a:r>
              <a:rPr lang="en-GB" dirty="0"/>
              <a:t>Title</a:t>
            </a:r>
            <a:endParaRPr lang="en-US" dirty="0"/>
          </a:p>
        </p:txBody>
      </p:sp>
      <p:sp>
        <p:nvSpPr>
          <p:cNvPr id="37" name="Text Placeholder 10">
            <a:extLst>
              <a:ext uri="{FF2B5EF4-FFF2-40B4-BE49-F238E27FC236}">
                <a16:creationId xmlns:a16="http://schemas.microsoft.com/office/drawing/2014/main" id="{66AC9E87-6079-45C1-9B4E-3126319AD883}"/>
              </a:ext>
            </a:extLst>
          </p:cNvPr>
          <p:cNvSpPr>
            <a:spLocks noGrp="1"/>
          </p:cNvSpPr>
          <p:nvPr>
            <p:ph type="body" sz="quarter" idx="46" hasCustomPrompt="1"/>
          </p:nvPr>
        </p:nvSpPr>
        <p:spPr>
          <a:xfrm>
            <a:off x="7351470" y="2922345"/>
            <a:ext cx="1523680" cy="514680"/>
          </a:xfrm>
          <a:prstGeom prst="rect">
            <a:avLst/>
          </a:prstGeom>
        </p:spPr>
        <p:txBody>
          <a:bodyPr lIns="0" tIns="0" rIns="0" bIns="0" anchor="t"/>
          <a:lstStyle>
            <a:lvl1pPr marL="0" indent="0" algn="ctr">
              <a:spcBef>
                <a:spcPts val="0"/>
              </a:spcBef>
              <a:buNone/>
              <a:defRPr sz="1600" b="1">
                <a:solidFill>
                  <a:schemeClr val="bg2"/>
                </a:solidFill>
              </a:defRPr>
            </a:lvl1pPr>
          </a:lstStyle>
          <a:p>
            <a:pPr lvl="0"/>
            <a:r>
              <a:rPr lang="en-GB" dirty="0"/>
              <a:t>Name </a:t>
            </a:r>
            <a:br>
              <a:rPr lang="en-GB" dirty="0"/>
            </a:br>
            <a:r>
              <a:rPr lang="en-GB" dirty="0"/>
              <a:t>Surname</a:t>
            </a:r>
            <a:endParaRPr lang="en-US" dirty="0"/>
          </a:p>
        </p:txBody>
      </p:sp>
      <p:sp>
        <p:nvSpPr>
          <p:cNvPr id="38" name="Text Placeholder 10">
            <a:extLst>
              <a:ext uri="{FF2B5EF4-FFF2-40B4-BE49-F238E27FC236}">
                <a16:creationId xmlns:a16="http://schemas.microsoft.com/office/drawing/2014/main" id="{356A8C0E-6A34-48AF-A52E-9A2D6F653DC4}"/>
              </a:ext>
            </a:extLst>
          </p:cNvPr>
          <p:cNvSpPr>
            <a:spLocks noGrp="1"/>
          </p:cNvSpPr>
          <p:nvPr>
            <p:ph type="body" sz="quarter" idx="47" hasCustomPrompt="1"/>
          </p:nvPr>
        </p:nvSpPr>
        <p:spPr>
          <a:xfrm>
            <a:off x="7351470" y="3552096"/>
            <a:ext cx="1523680" cy="623902"/>
          </a:xfrm>
          <a:prstGeom prst="rect">
            <a:avLst/>
          </a:prstGeom>
        </p:spPr>
        <p:txBody>
          <a:bodyPr lIns="0" tIns="0" rIns="0" bIns="0" anchor="t"/>
          <a:lstStyle>
            <a:lvl1pPr marL="0" indent="0" algn="ctr">
              <a:lnSpc>
                <a:spcPct val="100000"/>
              </a:lnSpc>
              <a:spcBef>
                <a:spcPts val="0"/>
              </a:spcBef>
              <a:buNone/>
              <a:defRPr sz="1100" b="0">
                <a:solidFill>
                  <a:schemeClr val="bg2"/>
                </a:solidFill>
              </a:defRPr>
            </a:lvl1pPr>
          </a:lstStyle>
          <a:p>
            <a:pPr lvl="0"/>
            <a:r>
              <a:rPr lang="en-GB" dirty="0"/>
              <a:t>Title</a:t>
            </a:r>
            <a:endParaRPr lang="en-US" dirty="0"/>
          </a:p>
        </p:txBody>
      </p:sp>
      <p:sp>
        <p:nvSpPr>
          <p:cNvPr id="39" name="Picture Placeholder 8">
            <a:extLst>
              <a:ext uri="{FF2B5EF4-FFF2-40B4-BE49-F238E27FC236}">
                <a16:creationId xmlns:a16="http://schemas.microsoft.com/office/drawing/2014/main" id="{7E47AB6C-33F1-40EF-B1C8-09DDE5773923}"/>
              </a:ext>
            </a:extLst>
          </p:cNvPr>
          <p:cNvSpPr>
            <a:spLocks noGrp="1"/>
          </p:cNvSpPr>
          <p:nvPr>
            <p:ph type="pic" sz="quarter" idx="48" hasCustomPrompt="1"/>
          </p:nvPr>
        </p:nvSpPr>
        <p:spPr>
          <a:xfrm>
            <a:off x="7429310" y="1286157"/>
            <a:ext cx="1368000" cy="1368000"/>
          </a:xfrm>
          <a:prstGeom prst="ellipse">
            <a:avLst/>
          </a:prstGeom>
          <a:solidFill>
            <a:schemeClr val="bg1">
              <a:lumMod val="95000"/>
            </a:schemeClr>
          </a:solidFill>
        </p:spPr>
        <p:txBody>
          <a:bodyPr lIns="0" tIns="0" rIns="0" bIns="0"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bg2"/>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on the icon </a:t>
            </a:r>
            <a:br>
              <a:rPr lang="en-US" dirty="0"/>
            </a:br>
            <a:r>
              <a:rPr lang="en-US" dirty="0"/>
              <a:t>to add a picture</a:t>
            </a:r>
          </a:p>
        </p:txBody>
      </p:sp>
    </p:spTree>
    <p:extLst>
      <p:ext uri="{BB962C8B-B14F-4D97-AF65-F5344CB8AC3E}">
        <p14:creationId xmlns:p14="http://schemas.microsoft.com/office/powerpoint/2010/main" val="8596594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258445" y="1166813"/>
            <a:ext cx="8642504" cy="3349625"/>
          </a:xfrm>
          <a:prstGeom prst="rect">
            <a:avLst/>
          </a:prstGeom>
        </p:spPr>
        <p:txBody>
          <a:bodyPr lIns="0" tIns="0" rIns="0" bIns="0">
            <a:noAutofit/>
          </a:bodyPr>
          <a:lstStyle>
            <a:lvl1pPr marL="0" marR="0" indent="0" algn="l" defTabSz="685800" rtl="0" eaLnBrk="1" fontAlgn="auto" latinLnBrk="0" hangingPunct="1">
              <a:lnSpc>
                <a:spcPct val="100000"/>
              </a:lnSpc>
              <a:spcBef>
                <a:spcPts val="600"/>
              </a:spcBef>
              <a:spcAft>
                <a:spcPts val="0"/>
              </a:spcAft>
              <a:buClrTx/>
              <a:buSzTx/>
              <a:buFont typeface="+mj-lt"/>
              <a:buNone/>
              <a:tabLst/>
              <a:defRPr lang="en-US" sz="1800" b="0" kern="1200" dirty="0">
                <a:solidFill>
                  <a:schemeClr val="tx2"/>
                </a:solidFill>
                <a:latin typeface="+mn-lt"/>
                <a:ea typeface="+mn-ea"/>
                <a:cs typeface="+mn-cs"/>
              </a:defRPr>
            </a:lvl1pPr>
            <a:lvl2pPr marL="622300" indent="-279400">
              <a:lnSpc>
                <a:spcPct val="100000"/>
              </a:lnSpc>
              <a:buSzPct val="80000"/>
              <a:buFont typeface="Wingdings" pitchFamily="2" charset="2"/>
              <a:buChar char="§"/>
              <a:tabLst/>
              <a:defRPr lang="ru-RU" sz="1600" b="0" kern="1200" dirty="0" smtClean="0">
                <a:solidFill>
                  <a:schemeClr val="tx2"/>
                </a:solidFill>
                <a:latin typeface="+mn-lt"/>
                <a:ea typeface="+mn-ea"/>
                <a:cs typeface="+mn-cs"/>
              </a:defRPr>
            </a:lvl2pPr>
            <a:lvl3pPr marL="1028700" indent="-342900">
              <a:lnSpc>
                <a:spcPct val="100000"/>
              </a:lnSpc>
              <a:buSzPct val="80000"/>
              <a:buFont typeface="+mj-lt"/>
              <a:buAutoNum type="alphaLcParenR"/>
              <a:tabLst/>
              <a:defRPr lang="ru-RU" sz="1400" b="0" kern="1200" dirty="0" smtClean="0">
                <a:solidFill>
                  <a:schemeClr val="tx2"/>
                </a:solidFill>
                <a:latin typeface="+mn-lt"/>
                <a:ea typeface="+mn-ea"/>
                <a:cs typeface="+mn-cs"/>
              </a:defRPr>
            </a:lvl3pPr>
            <a:lvl4pPr marL="1371600" indent="-342900">
              <a:lnSpc>
                <a:spcPct val="100000"/>
              </a:lnSpc>
              <a:buSzPct val="80000"/>
              <a:buFont typeface="+mj-lt"/>
              <a:buAutoNum type="romanLcPeriod"/>
              <a:tabLst/>
              <a:defRPr lang="ru-RU" sz="1400" b="0" kern="1200" dirty="0" smtClean="0">
                <a:solidFill>
                  <a:schemeClr val="tx2"/>
                </a:solidFill>
                <a:latin typeface="+mn-lt"/>
                <a:ea typeface="+mn-ea"/>
                <a:cs typeface="+mn-cs"/>
              </a:defRPr>
            </a:lvl4pPr>
            <a:lvl5pPr marL="1714500" indent="-342900">
              <a:lnSpc>
                <a:spcPct val="100000"/>
              </a:lnSpc>
              <a:buSzPct val="80000"/>
              <a:buFont typeface="Arial" panose="020B0604020202020204" pitchFamily="34" charset="0"/>
              <a:buChar char="•"/>
              <a:tabLst/>
              <a:defRPr lang="ru-RU" sz="1400" b="0" kern="1200" dirty="0" smtClean="0">
                <a:solidFill>
                  <a:schemeClr val="tx2"/>
                </a:solidFill>
                <a:latin typeface="+mn-lt"/>
                <a:ea typeface="+mn-ea"/>
                <a:cs typeface="+mn-cs"/>
              </a:defRPr>
            </a:lvl5pPr>
            <a:lvl6pPr marL="2057400" indent="-342900">
              <a:lnSpc>
                <a:spcPct val="100000"/>
              </a:lnSpc>
              <a:buSzPct val="80000"/>
              <a:buFont typeface="Arial" panose="020B0604020202020204" pitchFamily="34" charset="0"/>
              <a:buChar char="•"/>
              <a:tabLst/>
              <a:defRPr lang="ru-RU" sz="1400" b="0" kern="1200" dirty="0" smtClean="0">
                <a:solidFill>
                  <a:schemeClr val="tx2"/>
                </a:solidFill>
                <a:latin typeface="+mn-lt"/>
                <a:ea typeface="+mn-ea"/>
                <a:cs typeface="+mn-cs"/>
              </a:defRPr>
            </a:lvl6pPr>
            <a:lvl7pPr marL="2400300" indent="-342900">
              <a:buSzPct val="80000"/>
              <a:buFont typeface="Arial" panose="020B0604020202020204" pitchFamily="34" charset="0"/>
              <a:buChar char="•"/>
              <a:defRPr lang="ru-RU" sz="1400" b="0" kern="1200" dirty="0" smtClean="0">
                <a:solidFill>
                  <a:schemeClr val="tx2"/>
                </a:solidFill>
                <a:latin typeface="+mn-lt"/>
                <a:ea typeface="+mn-ea"/>
                <a:cs typeface="+mn-cs"/>
              </a:defRPr>
            </a:lvl7pPr>
            <a:lvl8pPr marL="2743200" indent="-342900">
              <a:buSzPct val="80000"/>
              <a:buFont typeface="Arial" panose="020B0604020202020204" pitchFamily="34" charset="0"/>
              <a:buChar char="•"/>
              <a:defRPr lang="ru-RU" sz="1400" b="0" kern="1200" dirty="0" smtClean="0">
                <a:solidFill>
                  <a:schemeClr val="tx2"/>
                </a:solidFill>
                <a:latin typeface="+mn-lt"/>
                <a:ea typeface="+mn-ea"/>
                <a:cs typeface="+mn-cs"/>
              </a:defRPr>
            </a:lvl8pPr>
          </a:lstStyle>
          <a:p>
            <a:pPr lvl="0"/>
            <a:r>
              <a:rPr lang="en-GB" dirty="0"/>
              <a:t>08:00 am</a:t>
            </a:r>
            <a:r>
              <a:rPr lang="ru-RU" dirty="0"/>
              <a:t> </a:t>
            </a:r>
            <a:r>
              <a:rPr lang="en-GB" dirty="0"/>
              <a:t>— Speaker 1. Name Surname, job title.</a:t>
            </a:r>
          </a:p>
          <a:p>
            <a:pPr lvl="0"/>
            <a:r>
              <a:rPr lang="en-GB" dirty="0"/>
              <a:t>. . .</a:t>
            </a:r>
          </a:p>
        </p:txBody>
      </p:sp>
      <p:sp>
        <p:nvSpPr>
          <p:cNvPr id="13"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258445" y="237317"/>
            <a:ext cx="8633260" cy="713596"/>
          </a:xfrm>
          <a:prstGeom prst="rect">
            <a:avLst/>
          </a:prstGeom>
        </p:spPr>
        <p:txBody>
          <a:bodyPr vert="horz" lIns="0" tIns="0" rIns="0" bIns="0" rtlCol="0" anchor="t" anchorCtr="0">
            <a:noAutofit/>
          </a:bodyPr>
          <a:lstStyle>
            <a:lvl1pPr>
              <a:defRPr>
                <a:latin typeface="+mj-lt"/>
              </a:defRPr>
            </a:lvl1pPr>
          </a:lstStyle>
          <a:p>
            <a:r>
              <a:rPr lang="en-US" dirty="0"/>
              <a:t>Agenda slide</a:t>
            </a:r>
          </a:p>
        </p:txBody>
      </p:sp>
      <p:sp>
        <p:nvSpPr>
          <p:cNvPr id="11" name="Text Placeholder 23">
            <a:extLst>
              <a:ext uri="{FF2B5EF4-FFF2-40B4-BE49-F238E27FC236}">
                <a16:creationId xmlns:a16="http://schemas.microsoft.com/office/drawing/2014/main" id="{751AFB2F-9CED-894F-968B-E2013E579010}"/>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2" name="Text Placeholder 26">
            <a:extLst>
              <a:ext uri="{FF2B5EF4-FFF2-40B4-BE49-F238E27FC236}">
                <a16:creationId xmlns:a16="http://schemas.microsoft.com/office/drawing/2014/main" id="{065A2E6F-C1B7-1C46-864E-93A6CF942CBB}"/>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9" name="Text Placeholder 26">
            <a:extLst>
              <a:ext uri="{FF2B5EF4-FFF2-40B4-BE49-F238E27FC236}">
                <a16:creationId xmlns:a16="http://schemas.microsoft.com/office/drawing/2014/main" id="{5B8820CD-B27C-0E49-A519-67D321469536}"/>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2" name="Text Placeholder 26">
            <a:extLst>
              <a:ext uri="{FF2B5EF4-FFF2-40B4-BE49-F238E27FC236}">
                <a16:creationId xmlns:a16="http://schemas.microsoft.com/office/drawing/2014/main" id="{C124D325-6114-2F46-BE9E-8F59E55387E8}"/>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3" name="Text Placeholder 26">
            <a:extLst>
              <a:ext uri="{FF2B5EF4-FFF2-40B4-BE49-F238E27FC236}">
                <a16:creationId xmlns:a16="http://schemas.microsoft.com/office/drawing/2014/main" id="{BEC71B20-A39A-224D-A703-2F553008A51E}"/>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4" name="Text Placeholder 26">
            <a:extLst>
              <a:ext uri="{FF2B5EF4-FFF2-40B4-BE49-F238E27FC236}">
                <a16:creationId xmlns:a16="http://schemas.microsoft.com/office/drawing/2014/main" id="{97B50FE0-2145-F74A-A3E2-2FCBB0FFEBE1}"/>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5" name="Text Placeholder 26">
            <a:extLst>
              <a:ext uri="{FF2B5EF4-FFF2-40B4-BE49-F238E27FC236}">
                <a16:creationId xmlns:a16="http://schemas.microsoft.com/office/drawing/2014/main" id="{B47FD4B5-FC4C-DD48-B39F-2118F45ED4E5}"/>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1977462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common)">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250826" y="237317"/>
            <a:ext cx="8642349" cy="713596"/>
          </a:xfrm>
          <a:prstGeom prst="rect">
            <a:avLst/>
          </a:prstGeom>
        </p:spPr>
        <p:txBody>
          <a:bodyPr vert="horz" lIns="0" tIns="0" rIns="0" bIns="0" rtlCol="0" anchor="t" anchorCtr="0">
            <a:noAutofit/>
          </a:bodyPr>
          <a:lstStyle>
            <a:lvl1pPr>
              <a:defRPr>
                <a:latin typeface="+mj-lt"/>
              </a:defRPr>
            </a:lvl1pPr>
          </a:lstStyle>
          <a:p>
            <a:r>
              <a:rPr lang="en-US" dirty="0"/>
              <a:t>Click to add a title</a:t>
            </a:r>
          </a:p>
        </p:txBody>
      </p:sp>
      <p:sp>
        <p:nvSpPr>
          <p:cNvPr id="3"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250826" y="1166813"/>
            <a:ext cx="8642349" cy="3349625"/>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23">
            <a:extLst>
              <a:ext uri="{FF2B5EF4-FFF2-40B4-BE49-F238E27FC236}">
                <a16:creationId xmlns:a16="http://schemas.microsoft.com/office/drawing/2014/main" id="{DD936470-8172-2E4D-8C5D-C05B0425680A}"/>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8" name="Text Placeholder 26">
            <a:extLst>
              <a:ext uri="{FF2B5EF4-FFF2-40B4-BE49-F238E27FC236}">
                <a16:creationId xmlns:a16="http://schemas.microsoft.com/office/drawing/2014/main" id="{A7144B93-90F3-6048-AE9E-793C4B560958}"/>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9" name="Text Placeholder 26">
            <a:extLst>
              <a:ext uri="{FF2B5EF4-FFF2-40B4-BE49-F238E27FC236}">
                <a16:creationId xmlns:a16="http://schemas.microsoft.com/office/drawing/2014/main" id="{3DFCA53D-0A48-C14B-8CB9-BDD8E674C7AD}"/>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0" name="Text Placeholder 26">
            <a:extLst>
              <a:ext uri="{FF2B5EF4-FFF2-40B4-BE49-F238E27FC236}">
                <a16:creationId xmlns:a16="http://schemas.microsoft.com/office/drawing/2014/main" id="{9C4D60BC-FEBD-754D-B47C-D001619CDCD1}"/>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1" name="Text Placeholder 26">
            <a:extLst>
              <a:ext uri="{FF2B5EF4-FFF2-40B4-BE49-F238E27FC236}">
                <a16:creationId xmlns:a16="http://schemas.microsoft.com/office/drawing/2014/main" id="{09700E02-CBD3-B545-96F5-AF9C6E87F08D}"/>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2" name="Text Placeholder 26">
            <a:extLst>
              <a:ext uri="{FF2B5EF4-FFF2-40B4-BE49-F238E27FC236}">
                <a16:creationId xmlns:a16="http://schemas.microsoft.com/office/drawing/2014/main" id="{9F00C578-D923-1E44-AB29-47A7E1707A1B}"/>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3" name="Text Placeholder 26">
            <a:extLst>
              <a:ext uri="{FF2B5EF4-FFF2-40B4-BE49-F238E27FC236}">
                <a16:creationId xmlns:a16="http://schemas.microsoft.com/office/drawing/2014/main" id="{F59E9C07-745A-E94F-9C5B-D72A0D47203C}"/>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Tree>
    <p:extLst>
      <p:ext uri="{BB962C8B-B14F-4D97-AF65-F5344CB8AC3E}">
        <p14:creationId xmlns:p14="http://schemas.microsoft.com/office/powerpoint/2010/main" val="7134305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AAF299A-6441-444E-A370-0FBC4ED068B2}"/>
              </a:ext>
            </a:extLst>
          </p:cNvPr>
          <p:cNvSpPr>
            <a:spLocks noGrp="1"/>
          </p:cNvSpPr>
          <p:nvPr>
            <p:ph type="title" hasCustomPrompt="1"/>
          </p:nvPr>
        </p:nvSpPr>
        <p:spPr>
          <a:xfrm>
            <a:off x="250825" y="237317"/>
            <a:ext cx="8642350" cy="497696"/>
          </a:xfrm>
          <a:prstGeom prst="rect">
            <a:avLst/>
          </a:prstGeom>
        </p:spPr>
        <p:txBody>
          <a:bodyPr vert="horz" wrap="none" lIns="0" tIns="0" rIns="0" bIns="0" rtlCol="0" anchor="t" anchorCtr="0">
            <a:noAutofit/>
          </a:bodyPr>
          <a:lstStyle>
            <a:lvl1pPr>
              <a:defRPr>
                <a:latin typeface="+mj-lt"/>
              </a:defRPr>
            </a:lvl1pPr>
          </a:lstStyle>
          <a:p>
            <a:r>
              <a:rPr lang="en-US" dirty="0"/>
              <a:t>Click to add a title</a:t>
            </a:r>
          </a:p>
        </p:txBody>
      </p:sp>
      <p:sp>
        <p:nvSpPr>
          <p:cNvPr id="12" name="Text Placeholder 2"/>
          <p:cNvSpPr>
            <a:spLocks noGrp="1"/>
          </p:cNvSpPr>
          <p:nvPr>
            <p:ph type="body" sz="quarter" idx="19" hasCustomPrompt="1"/>
          </p:nvPr>
        </p:nvSpPr>
        <p:spPr>
          <a:xfrm>
            <a:off x="250825" y="1166813"/>
            <a:ext cx="8642350" cy="574305"/>
          </a:xfrm>
          <a:prstGeom prst="rect">
            <a:avLst/>
          </a:prstGeom>
        </p:spPr>
        <p:txBody>
          <a:bodyPr lIns="0" tIns="0" rIns="0" bIns="0">
            <a:noAutofit/>
          </a:bodyPr>
          <a:lstStyle>
            <a:lvl1pPr marL="0" indent="0">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lead text or remove this placeholder if you don't want it</a:t>
            </a:r>
          </a:p>
        </p:txBody>
      </p:sp>
      <p:sp>
        <p:nvSpPr>
          <p:cNvPr id="5" name="Text Placeholder 4"/>
          <p:cNvSpPr>
            <a:spLocks noGrp="1"/>
          </p:cNvSpPr>
          <p:nvPr>
            <p:ph type="body" sz="quarter" idx="17" hasCustomPrompt="1"/>
          </p:nvPr>
        </p:nvSpPr>
        <p:spPr>
          <a:xfrm>
            <a:off x="250824" y="735013"/>
            <a:ext cx="8642349" cy="215900"/>
          </a:xfrm>
          <a:prstGeom prst="rect">
            <a:avLst/>
          </a:prstGeom>
        </p:spPr>
        <p:txBody>
          <a:bodyPr lIns="0" tIns="0" rIns="0" bIns="0">
            <a:noAutofit/>
          </a:bodyPr>
          <a:lstStyle>
            <a:lvl1pPr marL="0" indent="0">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20" name="Text Placeholder 23">
            <a:extLst>
              <a:ext uri="{FF2B5EF4-FFF2-40B4-BE49-F238E27FC236}">
                <a16:creationId xmlns:a16="http://schemas.microsoft.com/office/drawing/2014/main" id="{118F3C9C-7238-9C45-A7A3-1264C3E6A498}"/>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21" name="Text Placeholder 26">
            <a:extLst>
              <a:ext uri="{FF2B5EF4-FFF2-40B4-BE49-F238E27FC236}">
                <a16:creationId xmlns:a16="http://schemas.microsoft.com/office/drawing/2014/main" id="{B2B045E3-C08F-2C4F-9618-21B8FE5F0A39}"/>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22" name="Text Placeholder 26">
            <a:extLst>
              <a:ext uri="{FF2B5EF4-FFF2-40B4-BE49-F238E27FC236}">
                <a16:creationId xmlns:a16="http://schemas.microsoft.com/office/drawing/2014/main" id="{19E8E3C5-C352-B94C-A0DF-8A53C56993BA}"/>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3" name="Text Placeholder 26">
            <a:extLst>
              <a:ext uri="{FF2B5EF4-FFF2-40B4-BE49-F238E27FC236}">
                <a16:creationId xmlns:a16="http://schemas.microsoft.com/office/drawing/2014/main" id="{46CCE76C-9F16-704E-9136-05740FA8805A}"/>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4" name="Text Placeholder 26">
            <a:extLst>
              <a:ext uri="{FF2B5EF4-FFF2-40B4-BE49-F238E27FC236}">
                <a16:creationId xmlns:a16="http://schemas.microsoft.com/office/drawing/2014/main" id="{E3D97692-34DA-6747-9877-67414709338B}"/>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5" name="Text Placeholder 26">
            <a:extLst>
              <a:ext uri="{FF2B5EF4-FFF2-40B4-BE49-F238E27FC236}">
                <a16:creationId xmlns:a16="http://schemas.microsoft.com/office/drawing/2014/main" id="{2E876454-2D7B-6F4A-9104-638697682996}"/>
              </a:ext>
            </a:extLst>
          </p:cNvPr>
          <p:cNvSpPr>
            <a:spLocks noGrp="1"/>
          </p:cNvSpPr>
          <p:nvPr>
            <p:ph type="body" sz="quarter" idx="20"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26" name="Text Placeholder 26">
            <a:extLst>
              <a:ext uri="{FF2B5EF4-FFF2-40B4-BE49-F238E27FC236}">
                <a16:creationId xmlns:a16="http://schemas.microsoft.com/office/drawing/2014/main" id="{73A682C9-C565-B942-BE4A-688AD0E89BAC}"/>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13" name="Content Placeholder 2">
            <a:extLst>
              <a:ext uri="{FF2B5EF4-FFF2-40B4-BE49-F238E27FC236}">
                <a16:creationId xmlns:a16="http://schemas.microsoft.com/office/drawing/2014/main" id="{DC56C8BD-EA8F-426A-8B22-22CCE47F2756}"/>
              </a:ext>
            </a:extLst>
          </p:cNvPr>
          <p:cNvSpPr>
            <a:spLocks noGrp="1"/>
          </p:cNvSpPr>
          <p:nvPr>
            <p:ph sz="quarter" idx="21" hasCustomPrompt="1"/>
          </p:nvPr>
        </p:nvSpPr>
        <p:spPr>
          <a:xfrm>
            <a:off x="250826" y="1918252"/>
            <a:ext cx="8642349" cy="2598186"/>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514607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ntent Block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7"/>
            <a:ext cx="8642350" cy="497696"/>
          </a:xfrm>
          <a:prstGeom prst="rect">
            <a:avLst/>
          </a:prstGeom>
        </p:spPr>
        <p:txBody>
          <a:bodyPr vert="horz" wrap="none" lIns="0" tIns="0" rIns="0" bIns="0" rtlCol="0" anchor="t" anchorCtr="0">
            <a:noAutofit/>
          </a:bodyPr>
          <a:lstStyle>
            <a:lvl1pPr>
              <a:defRPr>
                <a:latin typeface="+mj-lt"/>
              </a:defRPr>
            </a:lvl1pPr>
          </a:lstStyle>
          <a:p>
            <a:r>
              <a:rPr lang="en-US" dirty="0"/>
              <a:t>Click to add a title</a:t>
            </a:r>
          </a:p>
        </p:txBody>
      </p:sp>
      <p:sp>
        <p:nvSpPr>
          <p:cNvPr id="3" name="Text Placeholder 2"/>
          <p:cNvSpPr>
            <a:spLocks noGrp="1"/>
          </p:cNvSpPr>
          <p:nvPr>
            <p:ph type="body" sz="quarter" idx="19" hasCustomPrompt="1"/>
          </p:nvPr>
        </p:nvSpPr>
        <p:spPr>
          <a:xfrm>
            <a:off x="250824" y="1166813"/>
            <a:ext cx="8642349" cy="546163"/>
          </a:xfrm>
          <a:prstGeom prst="rect">
            <a:avLst/>
          </a:prstGeom>
        </p:spPr>
        <p:txBody>
          <a:bodyPr lIns="0" tIns="0" rIns="0" bIns="0">
            <a:noAutofit/>
          </a:bodyPr>
          <a:lstStyle>
            <a:lvl1pPr marL="0" indent="0">
              <a:lnSpc>
                <a:spcPct val="100000"/>
              </a:lnSpc>
              <a:spcBef>
                <a:spcPts val="600"/>
              </a:spcBef>
              <a:buNone/>
              <a:defRPr lang="en-US" sz="14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r>
              <a:rPr lang="en-US" dirty="0"/>
              <a:t>Click to add a lead text or remove this placeholder if you don't want it</a:t>
            </a:r>
          </a:p>
        </p:txBody>
      </p:sp>
      <p:sp>
        <p:nvSpPr>
          <p:cNvPr id="15" name="Text Placeholder 4"/>
          <p:cNvSpPr>
            <a:spLocks noGrp="1"/>
          </p:cNvSpPr>
          <p:nvPr>
            <p:ph type="body" sz="quarter" idx="18" hasCustomPrompt="1"/>
          </p:nvPr>
        </p:nvSpPr>
        <p:spPr>
          <a:xfrm>
            <a:off x="250825" y="735013"/>
            <a:ext cx="8642350" cy="215900"/>
          </a:xfrm>
          <a:prstGeom prst="rect">
            <a:avLst/>
          </a:prstGeom>
        </p:spPr>
        <p:txBody>
          <a:bodyPr lIns="0" tIns="0" rIns="0" bIns="0">
            <a:noAutofit/>
          </a:bodyPr>
          <a:lstStyle>
            <a:lvl1pPr marL="0" indent="0">
              <a:lnSpc>
                <a:spcPct val="100000"/>
              </a:lnSpc>
              <a:spcBef>
                <a:spcPts val="600"/>
              </a:spcBef>
              <a:buNone/>
              <a:defRPr lang="en-US" sz="1800" b="0" kern="1200" dirty="0">
                <a:solidFill>
                  <a:schemeClr val="tx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a subtitle or remove this placeholder if you don't want it</a:t>
            </a:r>
          </a:p>
        </p:txBody>
      </p:sp>
      <p:sp>
        <p:nvSpPr>
          <p:cNvPr id="14" name="Text Placeholder 23">
            <a:extLst>
              <a:ext uri="{FF2B5EF4-FFF2-40B4-BE49-F238E27FC236}">
                <a16:creationId xmlns:a16="http://schemas.microsoft.com/office/drawing/2014/main" id="{5788FBEB-17D2-9B4E-871C-901557C8BDF3}"/>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6" name="Text Placeholder 26">
            <a:extLst>
              <a:ext uri="{FF2B5EF4-FFF2-40B4-BE49-F238E27FC236}">
                <a16:creationId xmlns:a16="http://schemas.microsoft.com/office/drawing/2014/main" id="{B0172F45-2D63-C947-95A2-B29FFC1BB963}"/>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7" name="Text Placeholder 26">
            <a:extLst>
              <a:ext uri="{FF2B5EF4-FFF2-40B4-BE49-F238E27FC236}">
                <a16:creationId xmlns:a16="http://schemas.microsoft.com/office/drawing/2014/main" id="{4C05A54F-7DE5-2948-A643-AE98F84829A4}"/>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7" name="Text Placeholder 26">
            <a:extLst>
              <a:ext uri="{FF2B5EF4-FFF2-40B4-BE49-F238E27FC236}">
                <a16:creationId xmlns:a16="http://schemas.microsoft.com/office/drawing/2014/main" id="{E83871FE-5CBA-3449-A72E-7B2430BC8746}"/>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8" name="Text Placeholder 26">
            <a:extLst>
              <a:ext uri="{FF2B5EF4-FFF2-40B4-BE49-F238E27FC236}">
                <a16:creationId xmlns:a16="http://schemas.microsoft.com/office/drawing/2014/main" id="{86174AB2-CB0C-7746-BCF0-107D72ECD19C}"/>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9" name="Text Placeholder 26">
            <a:extLst>
              <a:ext uri="{FF2B5EF4-FFF2-40B4-BE49-F238E27FC236}">
                <a16:creationId xmlns:a16="http://schemas.microsoft.com/office/drawing/2014/main" id="{C6D2136F-0B47-D348-A846-B3410D6FC052}"/>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30" name="Text Placeholder 26">
            <a:extLst>
              <a:ext uri="{FF2B5EF4-FFF2-40B4-BE49-F238E27FC236}">
                <a16:creationId xmlns:a16="http://schemas.microsoft.com/office/drawing/2014/main" id="{662DC909-E1F1-8343-99DE-802D9BE956C9}"/>
              </a:ext>
            </a:extLst>
          </p:cNvPr>
          <p:cNvSpPr>
            <a:spLocks noGrp="1"/>
          </p:cNvSpPr>
          <p:nvPr>
            <p:ph type="body" sz="quarter" idx="21"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19" name="Content Placeholder 2">
            <a:extLst>
              <a:ext uri="{FF2B5EF4-FFF2-40B4-BE49-F238E27FC236}">
                <a16:creationId xmlns:a16="http://schemas.microsoft.com/office/drawing/2014/main" id="{94BB0F32-A6F3-4C54-B717-8D17D1F76BD7}"/>
              </a:ext>
            </a:extLst>
          </p:cNvPr>
          <p:cNvSpPr>
            <a:spLocks noGrp="1"/>
          </p:cNvSpPr>
          <p:nvPr>
            <p:ph sz="quarter" idx="22" hasCustomPrompt="1"/>
          </p:nvPr>
        </p:nvSpPr>
        <p:spPr>
          <a:xfrm>
            <a:off x="250827" y="1918252"/>
            <a:ext cx="4210286" cy="2598186"/>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Content Placeholder 2">
            <a:extLst>
              <a:ext uri="{FF2B5EF4-FFF2-40B4-BE49-F238E27FC236}">
                <a16:creationId xmlns:a16="http://schemas.microsoft.com/office/drawing/2014/main" id="{B9981C5B-5898-40A3-928C-24179E2750E0}"/>
              </a:ext>
            </a:extLst>
          </p:cNvPr>
          <p:cNvSpPr>
            <a:spLocks noGrp="1"/>
          </p:cNvSpPr>
          <p:nvPr>
            <p:ph sz="quarter" idx="23" hasCustomPrompt="1"/>
          </p:nvPr>
        </p:nvSpPr>
        <p:spPr>
          <a:xfrm>
            <a:off x="4682887" y="1918252"/>
            <a:ext cx="4210286" cy="2598186"/>
          </a:xfrm>
          <a:prstGeom prst="rect">
            <a:avLst/>
          </a:prstGeom>
        </p:spPr>
        <p:txBody>
          <a:bodyPr lIns="0" tIns="0" rIns="0" bIns="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61716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ntent Blocks (2)">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F740655A-75EE-46AF-8E62-017A625293B1}"/>
              </a:ext>
            </a:extLst>
          </p:cNvPr>
          <p:cNvSpPr>
            <a:spLocks noGrp="1"/>
          </p:cNvSpPr>
          <p:nvPr>
            <p:ph sz="quarter" idx="27" hasCustomPrompt="1"/>
          </p:nvPr>
        </p:nvSpPr>
        <p:spPr>
          <a:xfrm>
            <a:off x="4703522" y="1137010"/>
            <a:ext cx="4189652" cy="3300879"/>
          </a:xfrm>
          <a:prstGeom prst="roundRect">
            <a:avLst>
              <a:gd name="adj" fmla="val 797"/>
            </a:avLst>
          </a:prstGeom>
          <a:ln w="9525">
            <a:solidFill>
              <a:schemeClr val="bg1">
                <a:lumMod val="85000"/>
              </a:schemeClr>
            </a:solidFill>
          </a:ln>
        </p:spPr>
        <p:txBody>
          <a:bodyPr lIns="144000" tIns="360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7"/>
            <a:ext cx="8642350" cy="497696"/>
          </a:xfrm>
          <a:prstGeom prst="rect">
            <a:avLst/>
          </a:prstGeom>
        </p:spPr>
        <p:txBody>
          <a:bodyPr vert="horz" wrap="none" lIns="0" tIns="0" rIns="0" bIns="0" rtlCol="0" anchor="t" anchorCtr="0">
            <a:noAutofit/>
          </a:bodyPr>
          <a:lstStyle>
            <a:lvl1pPr>
              <a:defRPr>
                <a:latin typeface="+mj-lt"/>
              </a:defRPr>
            </a:lvl1pPr>
          </a:lstStyle>
          <a:p>
            <a:r>
              <a:rPr lang="en-US" dirty="0"/>
              <a:t>Click to add a title</a:t>
            </a:r>
          </a:p>
        </p:txBody>
      </p:sp>
      <p:sp>
        <p:nvSpPr>
          <p:cNvPr id="23" name="Content Placeholder 2">
            <a:extLst>
              <a:ext uri="{FF2B5EF4-FFF2-40B4-BE49-F238E27FC236}">
                <a16:creationId xmlns:a16="http://schemas.microsoft.com/office/drawing/2014/main" id="{1D312E8C-BE32-5F45-A5AB-57FDA3272178}"/>
              </a:ext>
            </a:extLst>
          </p:cNvPr>
          <p:cNvSpPr>
            <a:spLocks noGrp="1"/>
          </p:cNvSpPr>
          <p:nvPr>
            <p:ph sz="quarter" idx="10" hasCustomPrompt="1"/>
          </p:nvPr>
        </p:nvSpPr>
        <p:spPr>
          <a:xfrm>
            <a:off x="250826" y="1137010"/>
            <a:ext cx="4189652" cy="3300879"/>
          </a:xfrm>
          <a:prstGeom prst="roundRect">
            <a:avLst>
              <a:gd name="adj" fmla="val 797"/>
            </a:avLst>
          </a:prstGeom>
          <a:ln w="9525">
            <a:solidFill>
              <a:schemeClr val="bg1">
                <a:lumMod val="85000"/>
              </a:schemeClr>
            </a:solidFill>
          </a:ln>
        </p:spPr>
        <p:txBody>
          <a:bodyPr lIns="144000" tIns="360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23">
            <a:extLst>
              <a:ext uri="{FF2B5EF4-FFF2-40B4-BE49-F238E27FC236}">
                <a16:creationId xmlns:a16="http://schemas.microsoft.com/office/drawing/2014/main" id="{5788FBEB-17D2-9B4E-871C-901557C8BDF3}"/>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16" name="Text Placeholder 26">
            <a:extLst>
              <a:ext uri="{FF2B5EF4-FFF2-40B4-BE49-F238E27FC236}">
                <a16:creationId xmlns:a16="http://schemas.microsoft.com/office/drawing/2014/main" id="{B0172F45-2D63-C947-95A2-B29FFC1BB963}"/>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17" name="Text Placeholder 26">
            <a:extLst>
              <a:ext uri="{FF2B5EF4-FFF2-40B4-BE49-F238E27FC236}">
                <a16:creationId xmlns:a16="http://schemas.microsoft.com/office/drawing/2014/main" id="{4C05A54F-7DE5-2948-A643-AE98F84829A4}"/>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27" name="Text Placeholder 26">
            <a:extLst>
              <a:ext uri="{FF2B5EF4-FFF2-40B4-BE49-F238E27FC236}">
                <a16:creationId xmlns:a16="http://schemas.microsoft.com/office/drawing/2014/main" id="{E83871FE-5CBA-3449-A72E-7B2430BC8746}"/>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28" name="Text Placeholder 26">
            <a:extLst>
              <a:ext uri="{FF2B5EF4-FFF2-40B4-BE49-F238E27FC236}">
                <a16:creationId xmlns:a16="http://schemas.microsoft.com/office/drawing/2014/main" id="{86174AB2-CB0C-7746-BCF0-107D72ECD19C}"/>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29" name="Text Placeholder 26">
            <a:extLst>
              <a:ext uri="{FF2B5EF4-FFF2-40B4-BE49-F238E27FC236}">
                <a16:creationId xmlns:a16="http://schemas.microsoft.com/office/drawing/2014/main" id="{C6D2136F-0B47-D348-A846-B3410D6FC052}"/>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30" name="Text Placeholder 26">
            <a:extLst>
              <a:ext uri="{FF2B5EF4-FFF2-40B4-BE49-F238E27FC236}">
                <a16:creationId xmlns:a16="http://schemas.microsoft.com/office/drawing/2014/main" id="{662DC909-E1F1-8343-99DE-802D9BE956C9}"/>
              </a:ext>
            </a:extLst>
          </p:cNvPr>
          <p:cNvSpPr>
            <a:spLocks noGrp="1"/>
          </p:cNvSpPr>
          <p:nvPr>
            <p:ph type="body" sz="quarter" idx="21"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0" name="Text Placeholder 4">
            <a:extLst>
              <a:ext uri="{FF2B5EF4-FFF2-40B4-BE49-F238E27FC236}">
                <a16:creationId xmlns:a16="http://schemas.microsoft.com/office/drawing/2014/main" id="{5ACCE780-6EBA-4568-9606-90B7109A2300}"/>
              </a:ext>
            </a:extLst>
          </p:cNvPr>
          <p:cNvSpPr>
            <a:spLocks noGrp="1"/>
          </p:cNvSpPr>
          <p:nvPr>
            <p:ph type="body" sz="quarter" idx="25" hasCustomPrompt="1"/>
          </p:nvPr>
        </p:nvSpPr>
        <p:spPr>
          <a:xfrm>
            <a:off x="401652" y="950913"/>
            <a:ext cx="3893412" cy="360000"/>
          </a:xfrm>
          <a:prstGeom prst="roundRect">
            <a:avLst>
              <a:gd name="adj" fmla="val 6422"/>
            </a:avLst>
          </a:prstGeom>
          <a:gradFill>
            <a:gsLst>
              <a:gs pos="0">
                <a:schemeClr val="bg2"/>
              </a:gs>
              <a:gs pos="100000">
                <a:srgbClr val="1920D6"/>
              </a:gs>
            </a:gsLst>
            <a:lin ang="2700000" scaled="0"/>
          </a:gradFill>
        </p:spPr>
        <p:txBody>
          <a:bodyPr anchor="ctr"/>
          <a:lstStyle>
            <a:lvl1pPr marL="0" indent="0">
              <a:buNone/>
              <a:defRPr lang="en-US" sz="1200" b="1" dirty="0">
                <a:solidFill>
                  <a:schemeClr val="bg1"/>
                </a:solidFill>
              </a:defRPr>
            </a:lvl1pPr>
          </a:lstStyle>
          <a:p>
            <a:pPr marL="171450" lvl="0" indent="-171450"/>
            <a:r>
              <a:rPr lang="en-US" dirty="0"/>
              <a:t>Subtitle</a:t>
            </a:r>
          </a:p>
        </p:txBody>
      </p:sp>
      <p:sp>
        <p:nvSpPr>
          <p:cNvPr id="21" name="Text Placeholder 4">
            <a:extLst>
              <a:ext uri="{FF2B5EF4-FFF2-40B4-BE49-F238E27FC236}">
                <a16:creationId xmlns:a16="http://schemas.microsoft.com/office/drawing/2014/main" id="{7A09ABD4-CE3A-496F-AE2F-E3ECDF059B82}"/>
              </a:ext>
            </a:extLst>
          </p:cNvPr>
          <p:cNvSpPr>
            <a:spLocks noGrp="1"/>
          </p:cNvSpPr>
          <p:nvPr>
            <p:ph type="body" sz="quarter" idx="26" hasCustomPrompt="1"/>
          </p:nvPr>
        </p:nvSpPr>
        <p:spPr>
          <a:xfrm>
            <a:off x="4854348" y="950913"/>
            <a:ext cx="3893412" cy="360000"/>
          </a:xfrm>
          <a:prstGeom prst="roundRect">
            <a:avLst>
              <a:gd name="adj" fmla="val 6422"/>
            </a:avLst>
          </a:prstGeom>
          <a:gradFill>
            <a:gsLst>
              <a:gs pos="0">
                <a:schemeClr val="bg2"/>
              </a:gs>
              <a:gs pos="100000">
                <a:srgbClr val="1920D6"/>
              </a:gs>
            </a:gsLst>
            <a:lin ang="2700000" scaled="0"/>
          </a:gradFill>
        </p:spPr>
        <p:txBody>
          <a:bodyPr anchor="ctr"/>
          <a:lstStyle>
            <a:lvl1pPr marL="0" indent="0">
              <a:buNone/>
              <a:defRPr lang="en-US" sz="1200" b="1" dirty="0">
                <a:solidFill>
                  <a:schemeClr val="bg1"/>
                </a:solidFill>
              </a:defRPr>
            </a:lvl1pPr>
          </a:lstStyle>
          <a:p>
            <a:pPr marL="171450" lvl="0" indent="-171450"/>
            <a:r>
              <a:rPr lang="en-US" dirty="0"/>
              <a:t>Subtitle</a:t>
            </a:r>
          </a:p>
        </p:txBody>
      </p:sp>
    </p:spTree>
    <p:extLst>
      <p:ext uri="{BB962C8B-B14F-4D97-AF65-F5344CB8AC3E}">
        <p14:creationId xmlns:p14="http://schemas.microsoft.com/office/powerpoint/2010/main" val="16981986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ur Content Blocks">
    <p:spTree>
      <p:nvGrpSpPr>
        <p:cNvPr id="1" name=""/>
        <p:cNvGrpSpPr/>
        <p:nvPr/>
      </p:nvGrpSpPr>
      <p:grpSpPr>
        <a:xfrm>
          <a:off x="0" y="0"/>
          <a:ext cx="0" cy="0"/>
          <a:chOff x="0" y="0"/>
          <a:chExt cx="0" cy="0"/>
        </a:xfrm>
      </p:grpSpPr>
      <p:sp>
        <p:nvSpPr>
          <p:cNvPr id="26" name="Content Placeholder 2">
            <a:extLst>
              <a:ext uri="{FF2B5EF4-FFF2-40B4-BE49-F238E27FC236}">
                <a16:creationId xmlns:a16="http://schemas.microsoft.com/office/drawing/2014/main" id="{AE5A634C-2DB2-4AE9-906B-B19CA49CB3FC}"/>
              </a:ext>
            </a:extLst>
          </p:cNvPr>
          <p:cNvSpPr>
            <a:spLocks noGrp="1"/>
          </p:cNvSpPr>
          <p:nvPr>
            <p:ph sz="quarter" idx="31" hasCustomPrompt="1"/>
          </p:nvPr>
        </p:nvSpPr>
        <p:spPr>
          <a:xfrm>
            <a:off x="4703523" y="1097818"/>
            <a:ext cx="4189651" cy="1570292"/>
          </a:xfrm>
          <a:prstGeom prst="roundRect">
            <a:avLst>
              <a:gd name="adj" fmla="val 797"/>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Content Placeholder 2">
            <a:extLst>
              <a:ext uri="{FF2B5EF4-FFF2-40B4-BE49-F238E27FC236}">
                <a16:creationId xmlns:a16="http://schemas.microsoft.com/office/drawing/2014/main" id="{7C55AC4E-7AB5-4E7E-8D2C-25D121C89A1C}"/>
              </a:ext>
            </a:extLst>
          </p:cNvPr>
          <p:cNvSpPr>
            <a:spLocks noGrp="1"/>
          </p:cNvSpPr>
          <p:nvPr>
            <p:ph sz="quarter" idx="32" hasCustomPrompt="1"/>
          </p:nvPr>
        </p:nvSpPr>
        <p:spPr>
          <a:xfrm>
            <a:off x="250826" y="2957098"/>
            <a:ext cx="4189651" cy="1570292"/>
          </a:xfrm>
          <a:prstGeom prst="roundRect">
            <a:avLst>
              <a:gd name="adj" fmla="val 797"/>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1" name="Content Placeholder 2">
            <a:extLst>
              <a:ext uri="{FF2B5EF4-FFF2-40B4-BE49-F238E27FC236}">
                <a16:creationId xmlns:a16="http://schemas.microsoft.com/office/drawing/2014/main" id="{3CF6D8D0-63AE-44BA-8734-B328B982E9B6}"/>
              </a:ext>
            </a:extLst>
          </p:cNvPr>
          <p:cNvSpPr>
            <a:spLocks noGrp="1"/>
          </p:cNvSpPr>
          <p:nvPr>
            <p:ph sz="quarter" idx="33" hasCustomPrompt="1"/>
          </p:nvPr>
        </p:nvSpPr>
        <p:spPr>
          <a:xfrm>
            <a:off x="4703523" y="2957098"/>
            <a:ext cx="4189651" cy="1570292"/>
          </a:xfrm>
          <a:prstGeom prst="roundRect">
            <a:avLst>
              <a:gd name="adj" fmla="val 797"/>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2" name="Content Placeholder 2">
            <a:extLst>
              <a:ext uri="{FF2B5EF4-FFF2-40B4-BE49-F238E27FC236}">
                <a16:creationId xmlns:a16="http://schemas.microsoft.com/office/drawing/2014/main" id="{E87D9C3A-0C1F-4CF0-B54D-052F4CE54086}"/>
              </a:ext>
            </a:extLst>
          </p:cNvPr>
          <p:cNvSpPr>
            <a:spLocks noGrp="1"/>
          </p:cNvSpPr>
          <p:nvPr>
            <p:ph sz="quarter" idx="30" hasCustomPrompt="1"/>
          </p:nvPr>
        </p:nvSpPr>
        <p:spPr>
          <a:xfrm>
            <a:off x="250826" y="1097818"/>
            <a:ext cx="4189651" cy="1570292"/>
          </a:xfrm>
          <a:prstGeom prst="roundRect">
            <a:avLst>
              <a:gd name="adj" fmla="val 797"/>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2350" cy="4976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24" name="Text Placeholder 23">
            <a:extLst>
              <a:ext uri="{FF2B5EF4-FFF2-40B4-BE49-F238E27FC236}">
                <a16:creationId xmlns:a16="http://schemas.microsoft.com/office/drawing/2014/main" id="{6306FAC7-3730-214B-8C2A-A06E46206069}"/>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32" name="Text Placeholder 26">
            <a:extLst>
              <a:ext uri="{FF2B5EF4-FFF2-40B4-BE49-F238E27FC236}">
                <a16:creationId xmlns:a16="http://schemas.microsoft.com/office/drawing/2014/main" id="{D9A17C22-828F-2F46-B9C1-60774BCD8564}"/>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33" name="Text Placeholder 26">
            <a:extLst>
              <a:ext uri="{FF2B5EF4-FFF2-40B4-BE49-F238E27FC236}">
                <a16:creationId xmlns:a16="http://schemas.microsoft.com/office/drawing/2014/main" id="{80FBD341-9E04-5C46-988D-D0D68D53C4CA}"/>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36" name="Text Placeholder 26">
            <a:extLst>
              <a:ext uri="{FF2B5EF4-FFF2-40B4-BE49-F238E27FC236}">
                <a16:creationId xmlns:a16="http://schemas.microsoft.com/office/drawing/2014/main" id="{CFB84C3A-97D0-8E46-A67D-C12178470DC5}"/>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37" name="Text Placeholder 26">
            <a:extLst>
              <a:ext uri="{FF2B5EF4-FFF2-40B4-BE49-F238E27FC236}">
                <a16:creationId xmlns:a16="http://schemas.microsoft.com/office/drawing/2014/main" id="{9A4D76D6-ED6B-C341-A471-2E70DC156FC4}"/>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38" name="Text Placeholder 26">
            <a:extLst>
              <a:ext uri="{FF2B5EF4-FFF2-40B4-BE49-F238E27FC236}">
                <a16:creationId xmlns:a16="http://schemas.microsoft.com/office/drawing/2014/main" id="{B0A390DD-5D3C-B243-8F69-CBDAE542B3A4}"/>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39" name="Text Placeholder 26">
            <a:extLst>
              <a:ext uri="{FF2B5EF4-FFF2-40B4-BE49-F238E27FC236}">
                <a16:creationId xmlns:a16="http://schemas.microsoft.com/office/drawing/2014/main" id="{B8C39E84-5865-574B-B87A-50B6DAF7DA4D}"/>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20" name="Text Placeholder 4">
            <a:extLst>
              <a:ext uri="{FF2B5EF4-FFF2-40B4-BE49-F238E27FC236}">
                <a16:creationId xmlns:a16="http://schemas.microsoft.com/office/drawing/2014/main" id="{A7E196B1-AD93-405F-890D-FD72DCD3DD1F}"/>
              </a:ext>
            </a:extLst>
          </p:cNvPr>
          <p:cNvSpPr>
            <a:spLocks noGrp="1"/>
          </p:cNvSpPr>
          <p:nvPr>
            <p:ph type="body" sz="quarter" idx="22" hasCustomPrompt="1"/>
          </p:nvPr>
        </p:nvSpPr>
        <p:spPr>
          <a:xfrm>
            <a:off x="401651" y="950913"/>
            <a:ext cx="3116174" cy="297521"/>
          </a:xfrm>
          <a:prstGeom prst="roundRect">
            <a:avLst>
              <a:gd name="adj" fmla="val 6422"/>
            </a:avLst>
          </a:prstGeom>
          <a:gradFill>
            <a:gsLst>
              <a:gs pos="0">
                <a:schemeClr val="bg2"/>
              </a:gs>
              <a:gs pos="100000">
                <a:srgbClr val="1920D6"/>
              </a:gs>
            </a:gsLst>
            <a:lin ang="2700000" scaled="0"/>
          </a:gradFill>
        </p:spPr>
        <p:txBody>
          <a:bodyPr anchor="ctr"/>
          <a:lstStyle>
            <a:lvl1pPr marL="0" indent="0">
              <a:buNone/>
              <a:defRPr lang="en-US" sz="1200" b="1" dirty="0">
                <a:solidFill>
                  <a:schemeClr val="bg1"/>
                </a:solidFill>
              </a:defRPr>
            </a:lvl1pPr>
          </a:lstStyle>
          <a:p>
            <a:pPr marL="171450" lvl="0" indent="-171450"/>
            <a:r>
              <a:rPr lang="en-US" dirty="0"/>
              <a:t>Subtitle</a:t>
            </a:r>
          </a:p>
        </p:txBody>
      </p:sp>
      <p:sp>
        <p:nvSpPr>
          <p:cNvPr id="28" name="Text Placeholder 4">
            <a:extLst>
              <a:ext uri="{FF2B5EF4-FFF2-40B4-BE49-F238E27FC236}">
                <a16:creationId xmlns:a16="http://schemas.microsoft.com/office/drawing/2014/main" id="{514EA045-C6EB-4EA9-A3D2-EF6FA361FF48}"/>
              </a:ext>
            </a:extLst>
          </p:cNvPr>
          <p:cNvSpPr>
            <a:spLocks noGrp="1"/>
          </p:cNvSpPr>
          <p:nvPr>
            <p:ph type="body" sz="quarter" idx="27" hasCustomPrompt="1"/>
          </p:nvPr>
        </p:nvSpPr>
        <p:spPr>
          <a:xfrm>
            <a:off x="4854346" y="950913"/>
            <a:ext cx="3116174" cy="297521"/>
          </a:xfrm>
          <a:prstGeom prst="roundRect">
            <a:avLst>
              <a:gd name="adj" fmla="val 6422"/>
            </a:avLst>
          </a:prstGeom>
          <a:gradFill>
            <a:gsLst>
              <a:gs pos="0">
                <a:schemeClr val="bg2"/>
              </a:gs>
              <a:gs pos="100000">
                <a:srgbClr val="1920D6"/>
              </a:gs>
            </a:gsLst>
            <a:lin ang="2700000" scaled="0"/>
          </a:gradFill>
        </p:spPr>
        <p:txBody>
          <a:bodyPr anchor="ctr"/>
          <a:lstStyle>
            <a:lvl1pPr marL="0" indent="0">
              <a:buNone/>
              <a:defRPr lang="en-US" sz="1200" b="1" dirty="0">
                <a:solidFill>
                  <a:schemeClr val="bg1"/>
                </a:solidFill>
              </a:defRPr>
            </a:lvl1pPr>
          </a:lstStyle>
          <a:p>
            <a:pPr marL="171450" lvl="0" indent="-171450"/>
            <a:r>
              <a:rPr lang="en-US" dirty="0"/>
              <a:t>Subtitle</a:t>
            </a:r>
          </a:p>
        </p:txBody>
      </p:sp>
      <p:sp>
        <p:nvSpPr>
          <p:cNvPr id="29" name="Text Placeholder 4">
            <a:extLst>
              <a:ext uri="{FF2B5EF4-FFF2-40B4-BE49-F238E27FC236}">
                <a16:creationId xmlns:a16="http://schemas.microsoft.com/office/drawing/2014/main" id="{672A6D80-69A8-4555-8570-BC7D2F80D864}"/>
              </a:ext>
            </a:extLst>
          </p:cNvPr>
          <p:cNvSpPr>
            <a:spLocks noGrp="1"/>
          </p:cNvSpPr>
          <p:nvPr>
            <p:ph type="body" sz="quarter" idx="28" hasCustomPrompt="1"/>
          </p:nvPr>
        </p:nvSpPr>
        <p:spPr>
          <a:xfrm>
            <a:off x="401651" y="2802387"/>
            <a:ext cx="3116174" cy="297521"/>
          </a:xfrm>
          <a:prstGeom prst="roundRect">
            <a:avLst>
              <a:gd name="adj" fmla="val 6422"/>
            </a:avLst>
          </a:prstGeom>
          <a:gradFill>
            <a:gsLst>
              <a:gs pos="0">
                <a:schemeClr val="bg2"/>
              </a:gs>
              <a:gs pos="100000">
                <a:srgbClr val="1920D6"/>
              </a:gs>
            </a:gsLst>
            <a:lin ang="2700000" scaled="0"/>
          </a:gradFill>
        </p:spPr>
        <p:txBody>
          <a:bodyPr anchor="ctr"/>
          <a:lstStyle>
            <a:lvl1pPr marL="0" indent="0">
              <a:buNone/>
              <a:defRPr lang="en-US" sz="1200" b="1" dirty="0">
                <a:solidFill>
                  <a:schemeClr val="bg1"/>
                </a:solidFill>
              </a:defRPr>
            </a:lvl1pPr>
          </a:lstStyle>
          <a:p>
            <a:pPr marL="171450" lvl="0" indent="-171450"/>
            <a:r>
              <a:rPr lang="en-US" dirty="0"/>
              <a:t>Subtitle</a:t>
            </a:r>
          </a:p>
        </p:txBody>
      </p:sp>
      <p:sp>
        <p:nvSpPr>
          <p:cNvPr id="30" name="Text Placeholder 4">
            <a:extLst>
              <a:ext uri="{FF2B5EF4-FFF2-40B4-BE49-F238E27FC236}">
                <a16:creationId xmlns:a16="http://schemas.microsoft.com/office/drawing/2014/main" id="{540CD936-4410-4FB7-922B-B86786529225}"/>
              </a:ext>
            </a:extLst>
          </p:cNvPr>
          <p:cNvSpPr>
            <a:spLocks noGrp="1"/>
          </p:cNvSpPr>
          <p:nvPr>
            <p:ph type="body" sz="quarter" idx="29" hasCustomPrompt="1"/>
          </p:nvPr>
        </p:nvSpPr>
        <p:spPr>
          <a:xfrm>
            <a:off x="4854346" y="2802387"/>
            <a:ext cx="3116174" cy="297521"/>
          </a:xfrm>
          <a:prstGeom prst="roundRect">
            <a:avLst>
              <a:gd name="adj" fmla="val 6422"/>
            </a:avLst>
          </a:prstGeom>
          <a:gradFill>
            <a:gsLst>
              <a:gs pos="0">
                <a:schemeClr val="bg2"/>
              </a:gs>
              <a:gs pos="100000">
                <a:srgbClr val="1920D6"/>
              </a:gs>
            </a:gsLst>
            <a:lin ang="2700000" scaled="0"/>
          </a:gradFill>
        </p:spPr>
        <p:txBody>
          <a:bodyPr anchor="ctr"/>
          <a:lstStyle>
            <a:lvl1pPr marL="0" indent="0">
              <a:buNone/>
              <a:defRPr lang="en-US" sz="1200" b="1" dirty="0">
                <a:solidFill>
                  <a:schemeClr val="bg1"/>
                </a:solidFill>
              </a:defRPr>
            </a:lvl1pPr>
          </a:lstStyle>
          <a:p>
            <a:pPr marL="171450" lvl="0" indent="-171450"/>
            <a:r>
              <a:rPr lang="en-US" dirty="0"/>
              <a:t>Subtitle</a:t>
            </a:r>
          </a:p>
        </p:txBody>
      </p:sp>
    </p:spTree>
    <p:extLst>
      <p:ext uri="{BB962C8B-B14F-4D97-AF65-F5344CB8AC3E}">
        <p14:creationId xmlns:p14="http://schemas.microsoft.com/office/powerpoint/2010/main" val="16346412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ix Content Blocks">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55DA0B4B-008A-422D-BC49-04D53097E08F}"/>
              </a:ext>
            </a:extLst>
          </p:cNvPr>
          <p:cNvSpPr>
            <a:spLocks noGrp="1"/>
          </p:cNvSpPr>
          <p:nvPr>
            <p:ph sz="quarter" idx="38" hasCustomPrompt="1"/>
          </p:nvPr>
        </p:nvSpPr>
        <p:spPr>
          <a:xfrm>
            <a:off x="250826" y="1097818"/>
            <a:ext cx="2735999" cy="1570292"/>
          </a:xfrm>
          <a:prstGeom prst="roundRect">
            <a:avLst>
              <a:gd name="adj" fmla="val 797"/>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Content Placeholder 2">
            <a:extLst>
              <a:ext uri="{FF2B5EF4-FFF2-40B4-BE49-F238E27FC236}">
                <a16:creationId xmlns:a16="http://schemas.microsoft.com/office/drawing/2014/main" id="{92862DCE-3087-4D10-B256-16F9AD1FCE87}"/>
              </a:ext>
            </a:extLst>
          </p:cNvPr>
          <p:cNvSpPr>
            <a:spLocks noGrp="1"/>
          </p:cNvSpPr>
          <p:nvPr>
            <p:ph sz="quarter" idx="39" hasCustomPrompt="1"/>
          </p:nvPr>
        </p:nvSpPr>
        <p:spPr>
          <a:xfrm>
            <a:off x="3204000" y="1097818"/>
            <a:ext cx="2735999" cy="1570292"/>
          </a:xfrm>
          <a:prstGeom prst="roundRect">
            <a:avLst>
              <a:gd name="adj" fmla="val 797"/>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4" name="Content Placeholder 2">
            <a:extLst>
              <a:ext uri="{FF2B5EF4-FFF2-40B4-BE49-F238E27FC236}">
                <a16:creationId xmlns:a16="http://schemas.microsoft.com/office/drawing/2014/main" id="{C565BBDE-831D-43A3-B807-2D10D0ED9A59}"/>
              </a:ext>
            </a:extLst>
          </p:cNvPr>
          <p:cNvSpPr>
            <a:spLocks noGrp="1"/>
          </p:cNvSpPr>
          <p:nvPr>
            <p:ph sz="quarter" idx="40" hasCustomPrompt="1"/>
          </p:nvPr>
        </p:nvSpPr>
        <p:spPr>
          <a:xfrm>
            <a:off x="6157172" y="1097818"/>
            <a:ext cx="2735999" cy="1570292"/>
          </a:xfrm>
          <a:prstGeom prst="roundRect">
            <a:avLst>
              <a:gd name="adj" fmla="val 797"/>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5" name="Content Placeholder 2">
            <a:extLst>
              <a:ext uri="{FF2B5EF4-FFF2-40B4-BE49-F238E27FC236}">
                <a16:creationId xmlns:a16="http://schemas.microsoft.com/office/drawing/2014/main" id="{1B664D3B-44E2-44F8-89FB-23746EB2E9CB}"/>
              </a:ext>
            </a:extLst>
          </p:cNvPr>
          <p:cNvSpPr>
            <a:spLocks noGrp="1"/>
          </p:cNvSpPr>
          <p:nvPr>
            <p:ph sz="quarter" idx="41" hasCustomPrompt="1"/>
          </p:nvPr>
        </p:nvSpPr>
        <p:spPr>
          <a:xfrm>
            <a:off x="250826" y="2944906"/>
            <a:ext cx="2735999" cy="1570292"/>
          </a:xfrm>
          <a:prstGeom prst="roundRect">
            <a:avLst>
              <a:gd name="adj" fmla="val 797"/>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Content Placeholder 2">
            <a:extLst>
              <a:ext uri="{FF2B5EF4-FFF2-40B4-BE49-F238E27FC236}">
                <a16:creationId xmlns:a16="http://schemas.microsoft.com/office/drawing/2014/main" id="{4D26A5E1-D782-4B90-84BC-CB44F546E242}"/>
              </a:ext>
            </a:extLst>
          </p:cNvPr>
          <p:cNvSpPr>
            <a:spLocks noGrp="1"/>
          </p:cNvSpPr>
          <p:nvPr>
            <p:ph sz="quarter" idx="42" hasCustomPrompt="1"/>
          </p:nvPr>
        </p:nvSpPr>
        <p:spPr>
          <a:xfrm>
            <a:off x="3204000" y="2944906"/>
            <a:ext cx="2735999" cy="1570292"/>
          </a:xfrm>
          <a:prstGeom prst="roundRect">
            <a:avLst>
              <a:gd name="adj" fmla="val 797"/>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Content Placeholder 2">
            <a:extLst>
              <a:ext uri="{FF2B5EF4-FFF2-40B4-BE49-F238E27FC236}">
                <a16:creationId xmlns:a16="http://schemas.microsoft.com/office/drawing/2014/main" id="{D45A8686-EBFC-4F05-BF0D-1CC1272F85F2}"/>
              </a:ext>
            </a:extLst>
          </p:cNvPr>
          <p:cNvSpPr>
            <a:spLocks noGrp="1"/>
          </p:cNvSpPr>
          <p:nvPr>
            <p:ph sz="quarter" idx="43" hasCustomPrompt="1"/>
          </p:nvPr>
        </p:nvSpPr>
        <p:spPr>
          <a:xfrm>
            <a:off x="6157172" y="2944906"/>
            <a:ext cx="2735999" cy="1570292"/>
          </a:xfrm>
          <a:prstGeom prst="roundRect">
            <a:avLst>
              <a:gd name="adj" fmla="val 797"/>
            </a:avLst>
          </a:prstGeom>
          <a:ln w="9525">
            <a:solidFill>
              <a:schemeClr val="bg1">
                <a:lumMod val="85000"/>
              </a:schemeClr>
            </a:solidFill>
          </a:ln>
        </p:spPr>
        <p:txBody>
          <a:bodyPr lIns="144000" tIns="288000" rIns="144000" bIns="144000">
            <a:noAutofit/>
          </a:bodyPr>
          <a:lstStyle>
            <a:lvl1pPr marL="144000" indent="-144000">
              <a:lnSpc>
                <a:spcPct val="100000"/>
              </a:lnSpc>
              <a:spcBef>
                <a:spcPts val="600"/>
              </a:spcBef>
              <a:buFont typeface="Wingdings" panose="05000000000000000000" pitchFamily="2" charset="2"/>
              <a:buChar char="§"/>
              <a:defRPr sz="1200">
                <a:solidFill>
                  <a:schemeClr val="bg2"/>
                </a:solidFill>
                <a:latin typeface="+mn-lt"/>
              </a:defRPr>
            </a:lvl1pPr>
            <a:lvl2pPr marL="288000" indent="-144000">
              <a:lnSpc>
                <a:spcPct val="100000"/>
              </a:lnSpc>
              <a:spcBef>
                <a:spcPts val="600"/>
              </a:spcBef>
              <a:buSzPct val="100000"/>
              <a:buFont typeface="Arial" panose="020B0604020202020204" pitchFamily="34" charset="0"/>
              <a:buChar char="•"/>
              <a:defRPr sz="1100">
                <a:solidFill>
                  <a:schemeClr val="bg2"/>
                </a:solidFill>
                <a:latin typeface="+mn-lt"/>
              </a:defRPr>
            </a:lvl2pPr>
            <a:lvl3pPr marL="504000" indent="-216000">
              <a:lnSpc>
                <a:spcPct val="100000"/>
              </a:lnSpc>
              <a:spcBef>
                <a:spcPts val="600"/>
              </a:spcBef>
              <a:buFont typeface="+mj-lt"/>
              <a:buAutoNum type="alphaLcParenR"/>
              <a:defRPr sz="1000">
                <a:solidFill>
                  <a:schemeClr val="bg2"/>
                </a:solidFill>
                <a:latin typeface="+mn-lt"/>
              </a:defRPr>
            </a:lvl3pPr>
            <a:lvl4pPr marL="648000" indent="-144000">
              <a:lnSpc>
                <a:spcPct val="100000"/>
              </a:lnSpc>
              <a:spcBef>
                <a:spcPts val="600"/>
              </a:spcBef>
              <a:buSzPct val="90000"/>
              <a:buFont typeface="+mj-lt"/>
              <a:buAutoNum type="romanLcPeriod"/>
              <a:defRPr sz="900">
                <a:solidFill>
                  <a:schemeClr val="bg2"/>
                </a:solidFill>
                <a:latin typeface="+mn-lt"/>
              </a:defRPr>
            </a:lvl4pPr>
            <a:lvl5pPr marL="792000" indent="-144000">
              <a:lnSpc>
                <a:spcPct val="100000"/>
              </a:lnSpc>
              <a:spcBef>
                <a:spcPts val="600"/>
              </a:spcBef>
              <a:defRPr sz="800">
                <a:solidFill>
                  <a:schemeClr val="bg2"/>
                </a:solidFill>
                <a:latin typeface="+mn-lt"/>
              </a:defRPr>
            </a:lvl5pPr>
            <a:lvl6pPr marL="1714500" indent="0">
              <a:buNone/>
              <a:defRPr sz="1200">
                <a:solidFill>
                  <a:schemeClr val="bg2"/>
                </a:solidFill>
              </a:defRPr>
            </a:lvl6pPr>
          </a:lstStyle>
          <a:p>
            <a:pPr lvl="0"/>
            <a:r>
              <a:rPr lang="en-GB" dirty="0"/>
              <a:t>Click to start texting</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1">
            <a:extLst>
              <a:ext uri="{FF2B5EF4-FFF2-40B4-BE49-F238E27FC236}">
                <a16:creationId xmlns:a16="http://schemas.microsoft.com/office/drawing/2014/main" id="{C495203F-FA6E-0C44-BB69-AF955CA6C5D3}"/>
              </a:ext>
            </a:extLst>
          </p:cNvPr>
          <p:cNvSpPr>
            <a:spLocks noGrp="1"/>
          </p:cNvSpPr>
          <p:nvPr>
            <p:ph type="title" hasCustomPrompt="1"/>
          </p:nvPr>
        </p:nvSpPr>
        <p:spPr>
          <a:xfrm>
            <a:off x="250825" y="237316"/>
            <a:ext cx="8642350" cy="497697"/>
          </a:xfrm>
          <a:prstGeom prst="rect">
            <a:avLst/>
          </a:prstGeom>
        </p:spPr>
        <p:txBody>
          <a:bodyPr vert="horz" lIns="0" tIns="0" rIns="0" bIns="0" rtlCol="0" anchor="t" anchorCtr="0">
            <a:noAutofit/>
          </a:bodyPr>
          <a:lstStyle>
            <a:lvl1pPr algn="l">
              <a:defRPr>
                <a:latin typeface="+mj-lt"/>
              </a:defRPr>
            </a:lvl1pPr>
          </a:lstStyle>
          <a:p>
            <a:r>
              <a:rPr lang="en-US" dirty="0"/>
              <a:t>Click to add a title</a:t>
            </a:r>
          </a:p>
        </p:txBody>
      </p:sp>
      <p:sp>
        <p:nvSpPr>
          <p:cNvPr id="42" name="Text Placeholder 23">
            <a:extLst>
              <a:ext uri="{FF2B5EF4-FFF2-40B4-BE49-F238E27FC236}">
                <a16:creationId xmlns:a16="http://schemas.microsoft.com/office/drawing/2014/main" id="{AECEE951-E45B-764F-B6F3-110A39658B31}"/>
              </a:ext>
            </a:extLst>
          </p:cNvPr>
          <p:cNvSpPr>
            <a:spLocks noGrp="1"/>
          </p:cNvSpPr>
          <p:nvPr>
            <p:ph type="body" sz="quarter" idx="12" hasCustomPrompt="1"/>
          </p:nvPr>
        </p:nvSpPr>
        <p:spPr>
          <a:xfrm>
            <a:off x="98425" y="-813859"/>
            <a:ext cx="1260000" cy="468000"/>
          </a:xfrm>
          <a:prstGeom prst="rect">
            <a:avLst/>
          </a:prstGeom>
          <a:solidFill>
            <a:schemeClr val="bg1"/>
          </a:solidFill>
          <a:ln>
            <a:noFill/>
          </a:ln>
        </p:spPr>
        <p:txBody>
          <a:bodyPr anchor="ctr"/>
          <a:lstStyle>
            <a:lvl1pPr marL="0" indent="0" algn="ctr">
              <a:buNone/>
              <a:defRPr sz="2800" b="1">
                <a:solidFill>
                  <a:schemeClr val="bg2"/>
                </a:solidFill>
                <a:latin typeface="+mj-lt"/>
              </a:defRPr>
            </a:lvl1pPr>
            <a:lvl2pPr marL="342900" indent="0">
              <a:buNone/>
              <a:defRPr sz="2800" b="1">
                <a:solidFill>
                  <a:schemeClr val="bg2"/>
                </a:solidFill>
              </a:defRPr>
            </a:lvl2pPr>
            <a:lvl3pPr marL="685800" indent="0">
              <a:buNone/>
              <a:defRPr sz="2800" b="1">
                <a:solidFill>
                  <a:schemeClr val="bg2"/>
                </a:solidFill>
              </a:defRPr>
            </a:lvl3pPr>
            <a:lvl4pPr marL="1028700" indent="0">
              <a:buNone/>
              <a:defRPr sz="2800" b="1">
                <a:solidFill>
                  <a:schemeClr val="bg2"/>
                </a:solidFill>
              </a:defRPr>
            </a:lvl4pPr>
            <a:lvl5pPr marL="1371600" indent="0">
              <a:buNone/>
              <a:defRPr sz="2800" b="1">
                <a:solidFill>
                  <a:schemeClr val="bg2"/>
                </a:solidFill>
              </a:defRPr>
            </a:lvl5pPr>
          </a:lstStyle>
          <a:p>
            <a:pPr lvl="0"/>
            <a:r>
              <a:rPr lang="en-US" dirty="0"/>
              <a:t>Title</a:t>
            </a:r>
          </a:p>
        </p:txBody>
      </p:sp>
      <p:sp>
        <p:nvSpPr>
          <p:cNvPr id="50" name="Text Placeholder 26">
            <a:extLst>
              <a:ext uri="{FF2B5EF4-FFF2-40B4-BE49-F238E27FC236}">
                <a16:creationId xmlns:a16="http://schemas.microsoft.com/office/drawing/2014/main" id="{B0761C16-95C3-4F4E-804C-2D5D30AE3F8F}"/>
              </a:ext>
            </a:extLst>
          </p:cNvPr>
          <p:cNvSpPr>
            <a:spLocks noGrp="1"/>
          </p:cNvSpPr>
          <p:nvPr>
            <p:ph type="body" sz="quarter" idx="13" hasCustomPrompt="1"/>
          </p:nvPr>
        </p:nvSpPr>
        <p:spPr>
          <a:xfrm>
            <a:off x="1379892" y="-813859"/>
            <a:ext cx="1260000" cy="468000"/>
          </a:xfrm>
          <a:prstGeom prst="rect">
            <a:avLst/>
          </a:prstGeom>
          <a:solidFill>
            <a:schemeClr val="bg1"/>
          </a:solidFill>
          <a:ln>
            <a:noFill/>
          </a:ln>
        </p:spPr>
        <p:txBody>
          <a:bodyPr anchor="ctr"/>
          <a:lstStyle>
            <a:lvl1pPr marL="0" indent="0" algn="ctr">
              <a:buNone/>
              <a:defRPr sz="18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Subtitle</a:t>
            </a:r>
          </a:p>
        </p:txBody>
      </p:sp>
      <p:sp>
        <p:nvSpPr>
          <p:cNvPr id="51" name="Text Placeholder 26">
            <a:extLst>
              <a:ext uri="{FF2B5EF4-FFF2-40B4-BE49-F238E27FC236}">
                <a16:creationId xmlns:a16="http://schemas.microsoft.com/office/drawing/2014/main" id="{483F2ECD-6DBD-5747-8857-76EA109D0FC9}"/>
              </a:ext>
            </a:extLst>
          </p:cNvPr>
          <p:cNvSpPr>
            <a:spLocks noGrp="1"/>
          </p:cNvSpPr>
          <p:nvPr>
            <p:ph type="body" sz="quarter" idx="14" hasCustomPrompt="1"/>
          </p:nvPr>
        </p:nvSpPr>
        <p:spPr>
          <a:xfrm>
            <a:off x="2661359" y="-813859"/>
            <a:ext cx="1260000" cy="468000"/>
          </a:xfrm>
          <a:prstGeom prst="rect">
            <a:avLst/>
          </a:prstGeom>
          <a:solidFill>
            <a:schemeClr val="bg1"/>
          </a:solidFill>
          <a:ln>
            <a:noFill/>
          </a:ln>
        </p:spPr>
        <p:txBody>
          <a:bodyPr anchor="ctr"/>
          <a:lstStyle>
            <a:lvl1pPr marL="0" indent="0" algn="ctr">
              <a:buNone/>
              <a:defRPr sz="1400" b="0">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Lead</a:t>
            </a:r>
          </a:p>
        </p:txBody>
      </p:sp>
      <p:sp>
        <p:nvSpPr>
          <p:cNvPr id="52" name="Text Placeholder 26">
            <a:extLst>
              <a:ext uri="{FF2B5EF4-FFF2-40B4-BE49-F238E27FC236}">
                <a16:creationId xmlns:a16="http://schemas.microsoft.com/office/drawing/2014/main" id="{D1975611-A053-3F4D-A56F-248DB9E1B431}"/>
              </a:ext>
            </a:extLst>
          </p:cNvPr>
          <p:cNvSpPr>
            <a:spLocks noGrp="1"/>
          </p:cNvSpPr>
          <p:nvPr>
            <p:ph type="body" sz="quarter" idx="15" hasCustomPrompt="1"/>
          </p:nvPr>
        </p:nvSpPr>
        <p:spPr>
          <a:xfrm>
            <a:off x="3942826" y="-813859"/>
            <a:ext cx="1260000" cy="468000"/>
          </a:xfrm>
          <a:prstGeom prst="rect">
            <a:avLst/>
          </a:prstGeom>
          <a:solidFill>
            <a:schemeClr val="bg1"/>
          </a:solidFill>
          <a:ln>
            <a:noFill/>
          </a:ln>
        </p:spPr>
        <p:txBody>
          <a:bodyPr anchor="ctr"/>
          <a:lstStyle>
            <a:lvl1pPr marL="0" indent="0" algn="ctr">
              <a:buNone/>
              <a:defRPr sz="1600" b="1">
                <a:solidFill>
                  <a:schemeClr val="bg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1</a:t>
            </a:r>
          </a:p>
        </p:txBody>
      </p:sp>
      <p:sp>
        <p:nvSpPr>
          <p:cNvPr id="53" name="Text Placeholder 26">
            <a:extLst>
              <a:ext uri="{FF2B5EF4-FFF2-40B4-BE49-F238E27FC236}">
                <a16:creationId xmlns:a16="http://schemas.microsoft.com/office/drawing/2014/main" id="{529BE937-113A-404F-B10B-E094801EB6E9}"/>
              </a:ext>
            </a:extLst>
          </p:cNvPr>
          <p:cNvSpPr>
            <a:spLocks noGrp="1"/>
          </p:cNvSpPr>
          <p:nvPr>
            <p:ph type="body" sz="quarter" idx="16" hasCustomPrompt="1"/>
          </p:nvPr>
        </p:nvSpPr>
        <p:spPr>
          <a:xfrm>
            <a:off x="6505760" y="-813859"/>
            <a:ext cx="1260000" cy="468000"/>
          </a:xfrm>
          <a:prstGeom prst="rect">
            <a:avLst/>
          </a:prstGeom>
          <a:solidFill>
            <a:schemeClr val="bg1"/>
          </a:solidFill>
          <a:ln>
            <a:noFill/>
          </a:ln>
        </p:spPr>
        <p:txBody>
          <a:bodyPr anchor="ctr"/>
          <a:lstStyle>
            <a:lvl1pPr marL="0" indent="0" algn="ctr">
              <a:buNone/>
              <a:defRPr sz="12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a:t>
            </a:r>
          </a:p>
        </p:txBody>
      </p:sp>
      <p:sp>
        <p:nvSpPr>
          <p:cNvPr id="54" name="Text Placeholder 26">
            <a:extLst>
              <a:ext uri="{FF2B5EF4-FFF2-40B4-BE49-F238E27FC236}">
                <a16:creationId xmlns:a16="http://schemas.microsoft.com/office/drawing/2014/main" id="{563D672D-4EEC-404E-A114-77D2BE165F51}"/>
              </a:ext>
            </a:extLst>
          </p:cNvPr>
          <p:cNvSpPr>
            <a:spLocks noGrp="1"/>
          </p:cNvSpPr>
          <p:nvPr>
            <p:ph type="body" sz="quarter" idx="17" hasCustomPrompt="1"/>
          </p:nvPr>
        </p:nvSpPr>
        <p:spPr>
          <a:xfrm>
            <a:off x="7787230" y="-813859"/>
            <a:ext cx="1260000" cy="468000"/>
          </a:xfrm>
          <a:prstGeom prst="rect">
            <a:avLst/>
          </a:prstGeom>
          <a:solidFill>
            <a:schemeClr val="bg1"/>
          </a:solidFill>
          <a:ln>
            <a:noFill/>
          </a:ln>
        </p:spPr>
        <p:txBody>
          <a:bodyPr anchor="ctr"/>
          <a:lstStyle>
            <a:lvl1pPr marL="0" indent="0" algn="ctr">
              <a:buNone/>
              <a:defRPr sz="800" b="0">
                <a:solidFill>
                  <a:schemeClr val="bg2"/>
                </a:solidFill>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Caption</a:t>
            </a:r>
          </a:p>
        </p:txBody>
      </p:sp>
      <p:sp>
        <p:nvSpPr>
          <p:cNvPr id="55" name="Text Placeholder 26">
            <a:extLst>
              <a:ext uri="{FF2B5EF4-FFF2-40B4-BE49-F238E27FC236}">
                <a16:creationId xmlns:a16="http://schemas.microsoft.com/office/drawing/2014/main" id="{570FD222-B699-6F4D-B340-D6FBF14F212C}"/>
              </a:ext>
            </a:extLst>
          </p:cNvPr>
          <p:cNvSpPr>
            <a:spLocks noGrp="1"/>
          </p:cNvSpPr>
          <p:nvPr>
            <p:ph type="body" sz="quarter" idx="18" hasCustomPrompt="1"/>
          </p:nvPr>
        </p:nvSpPr>
        <p:spPr>
          <a:xfrm>
            <a:off x="5224293" y="-813859"/>
            <a:ext cx="1260000" cy="468000"/>
          </a:xfrm>
          <a:prstGeom prst="rect">
            <a:avLst/>
          </a:prstGeom>
          <a:solidFill>
            <a:schemeClr val="bg1"/>
          </a:solidFill>
          <a:ln>
            <a:noFill/>
          </a:ln>
        </p:spPr>
        <p:txBody>
          <a:bodyPr anchor="ctr"/>
          <a:lstStyle>
            <a:lvl1pPr marL="0" indent="0" algn="ctr">
              <a:buNone/>
              <a:defRPr sz="1400" b="1">
                <a:solidFill>
                  <a:schemeClr val="tx2"/>
                </a:solidFill>
                <a:latin typeface="+mj-lt"/>
              </a:defRPr>
            </a:lvl1pPr>
            <a:lvl2pPr marL="342900" indent="0">
              <a:buNone/>
              <a:defRPr b="1">
                <a:solidFill>
                  <a:schemeClr val="bg2">
                    <a:lumMod val="75000"/>
                    <a:lumOff val="25000"/>
                  </a:schemeClr>
                </a:solidFill>
              </a:defRPr>
            </a:lvl2pPr>
            <a:lvl3pPr marL="685800" indent="0">
              <a:buNone/>
              <a:defRPr b="1">
                <a:solidFill>
                  <a:schemeClr val="bg2">
                    <a:lumMod val="75000"/>
                    <a:lumOff val="25000"/>
                  </a:schemeClr>
                </a:solidFill>
              </a:defRPr>
            </a:lvl3pPr>
            <a:lvl4pPr marL="1028700" indent="0">
              <a:buNone/>
              <a:defRPr b="1">
                <a:solidFill>
                  <a:schemeClr val="bg2">
                    <a:lumMod val="75000"/>
                    <a:lumOff val="25000"/>
                  </a:schemeClr>
                </a:solidFill>
              </a:defRPr>
            </a:lvl4pPr>
            <a:lvl5pPr marL="1371600" indent="0">
              <a:buNone/>
              <a:defRPr b="1">
                <a:solidFill>
                  <a:schemeClr val="bg2">
                    <a:lumMod val="75000"/>
                    <a:lumOff val="25000"/>
                  </a:schemeClr>
                </a:solidFill>
              </a:defRPr>
            </a:lvl5pPr>
          </a:lstStyle>
          <a:p>
            <a:pPr lvl="0"/>
            <a:r>
              <a:rPr lang="en-US" dirty="0"/>
              <a:t>Text title 2</a:t>
            </a:r>
          </a:p>
        </p:txBody>
      </p:sp>
      <p:sp>
        <p:nvSpPr>
          <p:cNvPr id="37" name="Text Placeholder 4">
            <a:extLst>
              <a:ext uri="{FF2B5EF4-FFF2-40B4-BE49-F238E27FC236}">
                <a16:creationId xmlns:a16="http://schemas.microsoft.com/office/drawing/2014/main" id="{A7060628-7C2C-4FC6-A519-09EB57C8C24A}"/>
              </a:ext>
            </a:extLst>
          </p:cNvPr>
          <p:cNvSpPr>
            <a:spLocks noGrp="1"/>
          </p:cNvSpPr>
          <p:nvPr>
            <p:ph type="body" sz="quarter" idx="22" hasCustomPrompt="1"/>
          </p:nvPr>
        </p:nvSpPr>
        <p:spPr>
          <a:xfrm>
            <a:off x="394826" y="950913"/>
            <a:ext cx="2448000" cy="297521"/>
          </a:xfrm>
          <a:prstGeom prst="roundRect">
            <a:avLst>
              <a:gd name="adj" fmla="val 6422"/>
            </a:avLst>
          </a:prstGeom>
          <a:gradFill>
            <a:gsLst>
              <a:gs pos="0">
                <a:schemeClr val="bg2"/>
              </a:gs>
              <a:gs pos="100000">
                <a:srgbClr val="1920D6"/>
              </a:gs>
            </a:gsLst>
            <a:lin ang="2700000" scaled="0"/>
          </a:gradFill>
        </p:spPr>
        <p:txBody>
          <a:bodyPr anchor="ctr"/>
          <a:lstStyle>
            <a:lvl1pPr marL="0" indent="0">
              <a:buNone/>
              <a:defRPr lang="en-US" sz="1200" b="1" dirty="0">
                <a:solidFill>
                  <a:schemeClr val="bg1"/>
                </a:solidFill>
              </a:defRPr>
            </a:lvl1pPr>
          </a:lstStyle>
          <a:p>
            <a:pPr marL="171450" lvl="0" indent="-171450"/>
            <a:r>
              <a:rPr lang="en-US" dirty="0"/>
              <a:t>Subtitle</a:t>
            </a:r>
          </a:p>
        </p:txBody>
      </p:sp>
      <p:sp>
        <p:nvSpPr>
          <p:cNvPr id="41" name="Text Placeholder 4">
            <a:extLst>
              <a:ext uri="{FF2B5EF4-FFF2-40B4-BE49-F238E27FC236}">
                <a16:creationId xmlns:a16="http://schemas.microsoft.com/office/drawing/2014/main" id="{3536CEB7-7DBE-4EF3-B37F-7F01DD89F849}"/>
              </a:ext>
            </a:extLst>
          </p:cNvPr>
          <p:cNvSpPr>
            <a:spLocks noGrp="1"/>
          </p:cNvSpPr>
          <p:nvPr>
            <p:ph type="body" sz="quarter" idx="29" hasCustomPrompt="1"/>
          </p:nvPr>
        </p:nvSpPr>
        <p:spPr>
          <a:xfrm>
            <a:off x="394826" y="2802387"/>
            <a:ext cx="2448000" cy="297521"/>
          </a:xfrm>
          <a:prstGeom prst="roundRect">
            <a:avLst>
              <a:gd name="adj" fmla="val 6422"/>
            </a:avLst>
          </a:prstGeom>
          <a:gradFill>
            <a:gsLst>
              <a:gs pos="0">
                <a:schemeClr val="bg2"/>
              </a:gs>
              <a:gs pos="100000">
                <a:srgbClr val="1920D6"/>
              </a:gs>
            </a:gsLst>
            <a:lin ang="2700000" scaled="0"/>
          </a:gradFill>
        </p:spPr>
        <p:txBody>
          <a:bodyPr anchor="ctr"/>
          <a:lstStyle>
            <a:lvl1pPr marL="0" indent="0">
              <a:buNone/>
              <a:defRPr lang="en-US" sz="1200" b="1" dirty="0">
                <a:solidFill>
                  <a:schemeClr val="bg1"/>
                </a:solidFill>
              </a:defRPr>
            </a:lvl1pPr>
          </a:lstStyle>
          <a:p>
            <a:pPr marL="171450" lvl="0" indent="-171450"/>
            <a:r>
              <a:rPr lang="en-US" dirty="0"/>
              <a:t>Subtitle</a:t>
            </a:r>
          </a:p>
        </p:txBody>
      </p:sp>
      <p:sp>
        <p:nvSpPr>
          <p:cNvPr id="58" name="Text Placeholder 4">
            <a:extLst>
              <a:ext uri="{FF2B5EF4-FFF2-40B4-BE49-F238E27FC236}">
                <a16:creationId xmlns:a16="http://schemas.microsoft.com/office/drawing/2014/main" id="{18C8DD5A-9C35-4CC4-8150-2A233873930D}"/>
              </a:ext>
            </a:extLst>
          </p:cNvPr>
          <p:cNvSpPr>
            <a:spLocks noGrp="1"/>
          </p:cNvSpPr>
          <p:nvPr>
            <p:ph type="body" sz="quarter" idx="31" hasCustomPrompt="1"/>
          </p:nvPr>
        </p:nvSpPr>
        <p:spPr>
          <a:xfrm>
            <a:off x="3348000" y="950913"/>
            <a:ext cx="2448000" cy="297521"/>
          </a:xfrm>
          <a:prstGeom prst="roundRect">
            <a:avLst>
              <a:gd name="adj" fmla="val 6422"/>
            </a:avLst>
          </a:prstGeom>
          <a:gradFill>
            <a:gsLst>
              <a:gs pos="0">
                <a:schemeClr val="bg2"/>
              </a:gs>
              <a:gs pos="100000">
                <a:srgbClr val="1920D6"/>
              </a:gs>
            </a:gsLst>
            <a:lin ang="2700000" scaled="0"/>
          </a:gradFill>
        </p:spPr>
        <p:txBody>
          <a:bodyPr anchor="ctr"/>
          <a:lstStyle>
            <a:lvl1pPr marL="0" indent="0">
              <a:buNone/>
              <a:defRPr lang="en-US" sz="1200" b="1" dirty="0">
                <a:solidFill>
                  <a:schemeClr val="bg1"/>
                </a:solidFill>
              </a:defRPr>
            </a:lvl1pPr>
          </a:lstStyle>
          <a:p>
            <a:pPr marL="171450" lvl="0" indent="-171450"/>
            <a:r>
              <a:rPr lang="en-US" dirty="0"/>
              <a:t>Subtitle</a:t>
            </a:r>
          </a:p>
        </p:txBody>
      </p:sp>
      <p:sp>
        <p:nvSpPr>
          <p:cNvPr id="60" name="Text Placeholder 4">
            <a:extLst>
              <a:ext uri="{FF2B5EF4-FFF2-40B4-BE49-F238E27FC236}">
                <a16:creationId xmlns:a16="http://schemas.microsoft.com/office/drawing/2014/main" id="{08B8D353-E03A-4526-90B7-702182242A52}"/>
              </a:ext>
            </a:extLst>
          </p:cNvPr>
          <p:cNvSpPr>
            <a:spLocks noGrp="1"/>
          </p:cNvSpPr>
          <p:nvPr>
            <p:ph type="body" sz="quarter" idx="33" hasCustomPrompt="1"/>
          </p:nvPr>
        </p:nvSpPr>
        <p:spPr>
          <a:xfrm>
            <a:off x="3348000" y="2802387"/>
            <a:ext cx="2448000" cy="297521"/>
          </a:xfrm>
          <a:prstGeom prst="roundRect">
            <a:avLst>
              <a:gd name="adj" fmla="val 6422"/>
            </a:avLst>
          </a:prstGeom>
          <a:gradFill>
            <a:gsLst>
              <a:gs pos="0">
                <a:schemeClr val="bg2"/>
              </a:gs>
              <a:gs pos="100000">
                <a:srgbClr val="1920D6"/>
              </a:gs>
            </a:gsLst>
            <a:lin ang="2700000" scaled="0"/>
          </a:gradFill>
        </p:spPr>
        <p:txBody>
          <a:bodyPr anchor="ctr"/>
          <a:lstStyle>
            <a:lvl1pPr marL="0" indent="0">
              <a:buNone/>
              <a:defRPr lang="en-US" sz="1200" b="1" dirty="0">
                <a:solidFill>
                  <a:schemeClr val="bg1"/>
                </a:solidFill>
              </a:defRPr>
            </a:lvl1pPr>
          </a:lstStyle>
          <a:p>
            <a:pPr marL="171450" lvl="0" indent="-171450"/>
            <a:r>
              <a:rPr lang="en-US" dirty="0"/>
              <a:t>Subtitle</a:t>
            </a:r>
          </a:p>
        </p:txBody>
      </p:sp>
      <p:sp>
        <p:nvSpPr>
          <p:cNvPr id="62" name="Text Placeholder 4">
            <a:extLst>
              <a:ext uri="{FF2B5EF4-FFF2-40B4-BE49-F238E27FC236}">
                <a16:creationId xmlns:a16="http://schemas.microsoft.com/office/drawing/2014/main" id="{DEA3AC92-F689-42DC-BF0F-CA0352E91A1F}"/>
              </a:ext>
            </a:extLst>
          </p:cNvPr>
          <p:cNvSpPr>
            <a:spLocks noGrp="1"/>
          </p:cNvSpPr>
          <p:nvPr>
            <p:ph type="body" sz="quarter" idx="35" hasCustomPrompt="1"/>
          </p:nvPr>
        </p:nvSpPr>
        <p:spPr>
          <a:xfrm>
            <a:off x="6301173" y="950913"/>
            <a:ext cx="2448000" cy="297521"/>
          </a:xfrm>
          <a:prstGeom prst="roundRect">
            <a:avLst>
              <a:gd name="adj" fmla="val 6422"/>
            </a:avLst>
          </a:prstGeom>
          <a:gradFill>
            <a:gsLst>
              <a:gs pos="0">
                <a:schemeClr val="bg2"/>
              </a:gs>
              <a:gs pos="100000">
                <a:srgbClr val="1920D6"/>
              </a:gs>
            </a:gsLst>
            <a:lin ang="2700000" scaled="0"/>
          </a:gradFill>
        </p:spPr>
        <p:txBody>
          <a:bodyPr anchor="ctr"/>
          <a:lstStyle>
            <a:lvl1pPr marL="0" indent="0">
              <a:buNone/>
              <a:defRPr lang="en-US" sz="1200" b="1" dirty="0">
                <a:solidFill>
                  <a:schemeClr val="bg1"/>
                </a:solidFill>
              </a:defRPr>
            </a:lvl1pPr>
          </a:lstStyle>
          <a:p>
            <a:pPr marL="171450" lvl="0" indent="-171450"/>
            <a:r>
              <a:rPr lang="en-US" dirty="0"/>
              <a:t>Subtitle</a:t>
            </a:r>
          </a:p>
        </p:txBody>
      </p:sp>
      <p:sp>
        <p:nvSpPr>
          <p:cNvPr id="64" name="Text Placeholder 4">
            <a:extLst>
              <a:ext uri="{FF2B5EF4-FFF2-40B4-BE49-F238E27FC236}">
                <a16:creationId xmlns:a16="http://schemas.microsoft.com/office/drawing/2014/main" id="{14B6DDF7-6D70-4082-9D36-B69FBF5F2523}"/>
              </a:ext>
            </a:extLst>
          </p:cNvPr>
          <p:cNvSpPr>
            <a:spLocks noGrp="1"/>
          </p:cNvSpPr>
          <p:nvPr>
            <p:ph type="body" sz="quarter" idx="37" hasCustomPrompt="1"/>
          </p:nvPr>
        </p:nvSpPr>
        <p:spPr>
          <a:xfrm>
            <a:off x="6301173" y="2802387"/>
            <a:ext cx="2448000" cy="297521"/>
          </a:xfrm>
          <a:prstGeom prst="roundRect">
            <a:avLst>
              <a:gd name="adj" fmla="val 6422"/>
            </a:avLst>
          </a:prstGeom>
          <a:gradFill>
            <a:gsLst>
              <a:gs pos="0">
                <a:schemeClr val="bg2"/>
              </a:gs>
              <a:gs pos="100000">
                <a:srgbClr val="1920D6"/>
              </a:gs>
            </a:gsLst>
            <a:lin ang="2700000" scaled="0"/>
          </a:gradFill>
        </p:spPr>
        <p:txBody>
          <a:bodyPr anchor="ctr"/>
          <a:lstStyle>
            <a:lvl1pPr marL="0" indent="0">
              <a:buNone/>
              <a:defRPr lang="en-US" sz="1200" b="1" dirty="0">
                <a:solidFill>
                  <a:schemeClr val="bg1"/>
                </a:solidFill>
              </a:defRPr>
            </a:lvl1pPr>
          </a:lstStyle>
          <a:p>
            <a:pPr marL="171450" lvl="0" indent="-171450"/>
            <a:r>
              <a:rPr lang="en-US" dirty="0"/>
              <a:t>Subtitle</a:t>
            </a:r>
          </a:p>
        </p:txBody>
      </p:sp>
    </p:spTree>
    <p:extLst>
      <p:ext uri="{BB962C8B-B14F-4D97-AF65-F5344CB8AC3E}">
        <p14:creationId xmlns:p14="http://schemas.microsoft.com/office/powerpoint/2010/main" val="813066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image" Target="../media/image3.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6.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image" Target="../media/image16.png"/><Relationship Id="rId21" Type="http://schemas.openxmlformats.org/officeDocument/2006/relationships/slideLayout" Target="../slideLayouts/slideLayout68.xml"/><Relationship Id="rId34" Type="http://schemas.openxmlformats.org/officeDocument/2006/relationships/slideLayout" Target="../slideLayouts/slideLayout81.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image" Target="../media/image15.svg"/><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image" Target="../media/image14.png"/><Relationship Id="rId40" Type="http://schemas.openxmlformats.org/officeDocument/2006/relationships/image" Target="../media/image17.svg"/><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theme" Target="../theme/theme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8" Type="http://schemas.openxmlformats.org/officeDocument/2006/relationships/slideLayout" Target="../slideLayouts/slideLayout55.xml"/><Relationship Id="rId3"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9" Type="http://schemas.openxmlformats.org/officeDocument/2006/relationships/image" Target="../media/image17.svg"/><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image" Target="../media/image16.png"/><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image" Target="../media/image26.svg"/><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image" Target="../media/image14.png"/><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theme" Target="../theme/theme3.xml"/><Relationship Id="rId8" Type="http://schemas.openxmlformats.org/officeDocument/2006/relationships/slideLayout" Target="../slideLayouts/slideLayout90.xml"/><Relationship Id="rId3" Type="http://schemas.openxmlformats.org/officeDocument/2006/relationships/slideLayout" Target="../slideLayouts/slideLayout8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9" Type="http://schemas.openxmlformats.org/officeDocument/2006/relationships/slideLayout" Target="../slideLayouts/slideLayout155.xml"/><Relationship Id="rId21" Type="http://schemas.openxmlformats.org/officeDocument/2006/relationships/slideLayout" Target="../slideLayouts/slideLayout137.xml"/><Relationship Id="rId34" Type="http://schemas.openxmlformats.org/officeDocument/2006/relationships/slideLayout" Target="../slideLayouts/slideLayout150.xml"/><Relationship Id="rId42" Type="http://schemas.openxmlformats.org/officeDocument/2006/relationships/slideLayout" Target="../slideLayouts/slideLayout158.xml"/><Relationship Id="rId47" Type="http://schemas.openxmlformats.org/officeDocument/2006/relationships/image" Target="../media/image26.svg"/><Relationship Id="rId7" Type="http://schemas.openxmlformats.org/officeDocument/2006/relationships/slideLayout" Target="../slideLayouts/slideLayout12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9" Type="http://schemas.openxmlformats.org/officeDocument/2006/relationships/slideLayout" Target="../slideLayouts/slideLayout145.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32" Type="http://schemas.openxmlformats.org/officeDocument/2006/relationships/slideLayout" Target="../slideLayouts/slideLayout148.xml"/><Relationship Id="rId37" Type="http://schemas.openxmlformats.org/officeDocument/2006/relationships/slideLayout" Target="../slideLayouts/slideLayout153.xml"/><Relationship Id="rId40" Type="http://schemas.openxmlformats.org/officeDocument/2006/relationships/slideLayout" Target="../slideLayouts/slideLayout156.xml"/><Relationship Id="rId45" Type="http://schemas.openxmlformats.org/officeDocument/2006/relationships/theme" Target="../theme/theme4.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36" Type="http://schemas.openxmlformats.org/officeDocument/2006/relationships/slideLayout" Target="../slideLayouts/slideLayout152.xml"/><Relationship Id="rId49" Type="http://schemas.openxmlformats.org/officeDocument/2006/relationships/image" Target="../media/image17.svg"/><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31" Type="http://schemas.openxmlformats.org/officeDocument/2006/relationships/slideLayout" Target="../slideLayouts/slideLayout147.xml"/><Relationship Id="rId44" Type="http://schemas.openxmlformats.org/officeDocument/2006/relationships/slideLayout" Target="../slideLayouts/slideLayout160.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slideLayout" Target="../slideLayouts/slideLayout146.xml"/><Relationship Id="rId35" Type="http://schemas.openxmlformats.org/officeDocument/2006/relationships/slideLayout" Target="../slideLayouts/slideLayout151.xml"/><Relationship Id="rId43" Type="http://schemas.openxmlformats.org/officeDocument/2006/relationships/slideLayout" Target="../slideLayouts/slideLayout159.xml"/><Relationship Id="rId48" Type="http://schemas.openxmlformats.org/officeDocument/2006/relationships/image" Target="../media/image16.png"/><Relationship Id="rId8" Type="http://schemas.openxmlformats.org/officeDocument/2006/relationships/slideLayout" Target="../slideLayouts/slideLayout124.xml"/><Relationship Id="rId3" Type="http://schemas.openxmlformats.org/officeDocument/2006/relationships/slideLayout" Target="../slideLayouts/slideLayout119.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33" Type="http://schemas.openxmlformats.org/officeDocument/2006/relationships/slideLayout" Target="../slideLayouts/slideLayout149.xml"/><Relationship Id="rId38" Type="http://schemas.openxmlformats.org/officeDocument/2006/relationships/slideLayout" Target="../slideLayouts/slideLayout154.xml"/><Relationship Id="rId46" Type="http://schemas.openxmlformats.org/officeDocument/2006/relationships/image" Target="../media/image14.png"/><Relationship Id="rId20" Type="http://schemas.openxmlformats.org/officeDocument/2006/relationships/slideLayout" Target="../slideLayouts/slideLayout136.xml"/><Relationship Id="rId41" Type="http://schemas.openxmlformats.org/officeDocument/2006/relationships/slideLayout" Target="../slideLayouts/slideLayout157.xml"/><Relationship Id="rId1" Type="http://schemas.openxmlformats.org/officeDocument/2006/relationships/slideLayout" Target="../slideLayouts/slideLayout117.xml"/><Relationship Id="rId6" Type="http://schemas.openxmlformats.org/officeDocument/2006/relationships/slideLayout" Target="../slideLayouts/slideLayout12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9" Type="http://schemas.openxmlformats.org/officeDocument/2006/relationships/slideLayout" Target="../slideLayouts/slideLayout199.xml"/><Relationship Id="rId21" Type="http://schemas.openxmlformats.org/officeDocument/2006/relationships/slideLayout" Target="../slideLayouts/slideLayout181.xml"/><Relationship Id="rId34" Type="http://schemas.openxmlformats.org/officeDocument/2006/relationships/slideLayout" Target="../slideLayouts/slideLayout194.xml"/><Relationship Id="rId42" Type="http://schemas.openxmlformats.org/officeDocument/2006/relationships/slideLayout" Target="../slideLayouts/slideLayout202.xml"/><Relationship Id="rId47" Type="http://schemas.openxmlformats.org/officeDocument/2006/relationships/slideLayout" Target="../slideLayouts/slideLayout207.xml"/><Relationship Id="rId50" Type="http://schemas.openxmlformats.org/officeDocument/2006/relationships/slideLayout" Target="../slideLayouts/slideLayout210.xml"/><Relationship Id="rId55" Type="http://schemas.openxmlformats.org/officeDocument/2006/relationships/image" Target="../media/image17.svg"/><Relationship Id="rId7" Type="http://schemas.openxmlformats.org/officeDocument/2006/relationships/slideLayout" Target="../slideLayouts/slideLayout16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9" Type="http://schemas.openxmlformats.org/officeDocument/2006/relationships/slideLayout" Target="../slideLayouts/slideLayout189.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32" Type="http://schemas.openxmlformats.org/officeDocument/2006/relationships/slideLayout" Target="../slideLayouts/slideLayout192.xml"/><Relationship Id="rId37" Type="http://schemas.openxmlformats.org/officeDocument/2006/relationships/slideLayout" Target="../slideLayouts/slideLayout197.xml"/><Relationship Id="rId40" Type="http://schemas.openxmlformats.org/officeDocument/2006/relationships/slideLayout" Target="../slideLayouts/slideLayout200.xml"/><Relationship Id="rId45" Type="http://schemas.openxmlformats.org/officeDocument/2006/relationships/slideLayout" Target="../slideLayouts/slideLayout205.xml"/><Relationship Id="rId53" Type="http://schemas.openxmlformats.org/officeDocument/2006/relationships/image" Target="../media/image26.svg"/><Relationship Id="rId5" Type="http://schemas.openxmlformats.org/officeDocument/2006/relationships/slideLayout" Target="../slideLayouts/slideLayout165.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31" Type="http://schemas.openxmlformats.org/officeDocument/2006/relationships/slideLayout" Target="../slideLayouts/slideLayout191.xml"/><Relationship Id="rId44" Type="http://schemas.openxmlformats.org/officeDocument/2006/relationships/slideLayout" Target="../slideLayouts/slideLayout204.xml"/><Relationship Id="rId52" Type="http://schemas.openxmlformats.org/officeDocument/2006/relationships/image" Target="../media/image14.png"/><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 Id="rId35" Type="http://schemas.openxmlformats.org/officeDocument/2006/relationships/slideLayout" Target="../slideLayouts/slideLayout195.xml"/><Relationship Id="rId43" Type="http://schemas.openxmlformats.org/officeDocument/2006/relationships/slideLayout" Target="../slideLayouts/slideLayout203.xml"/><Relationship Id="rId48" Type="http://schemas.openxmlformats.org/officeDocument/2006/relationships/slideLayout" Target="../slideLayouts/slideLayout208.xml"/><Relationship Id="rId8" Type="http://schemas.openxmlformats.org/officeDocument/2006/relationships/slideLayout" Target="../slideLayouts/slideLayout168.xml"/><Relationship Id="rId51" Type="http://schemas.openxmlformats.org/officeDocument/2006/relationships/theme" Target="../theme/theme5.xml"/><Relationship Id="rId3" Type="http://schemas.openxmlformats.org/officeDocument/2006/relationships/slideLayout" Target="../slideLayouts/slideLayout163.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33" Type="http://schemas.openxmlformats.org/officeDocument/2006/relationships/slideLayout" Target="../slideLayouts/slideLayout193.xml"/><Relationship Id="rId38" Type="http://schemas.openxmlformats.org/officeDocument/2006/relationships/slideLayout" Target="../slideLayouts/slideLayout198.xml"/><Relationship Id="rId46" Type="http://schemas.openxmlformats.org/officeDocument/2006/relationships/slideLayout" Target="../slideLayouts/slideLayout206.xml"/><Relationship Id="rId20" Type="http://schemas.openxmlformats.org/officeDocument/2006/relationships/slideLayout" Target="../slideLayouts/slideLayout180.xml"/><Relationship Id="rId41" Type="http://schemas.openxmlformats.org/officeDocument/2006/relationships/slideLayout" Target="../slideLayouts/slideLayout201.xml"/><Relationship Id="rId54" Type="http://schemas.openxmlformats.org/officeDocument/2006/relationships/image" Target="../media/image16.png"/><Relationship Id="rId1" Type="http://schemas.openxmlformats.org/officeDocument/2006/relationships/slideLayout" Target="../slideLayouts/slideLayout161.xml"/><Relationship Id="rId6" Type="http://schemas.openxmlformats.org/officeDocument/2006/relationships/slideLayout" Target="../slideLayouts/slideLayout166.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36" Type="http://schemas.openxmlformats.org/officeDocument/2006/relationships/slideLayout" Target="../slideLayouts/slideLayout196.xml"/><Relationship Id="rId49" Type="http://schemas.openxmlformats.org/officeDocument/2006/relationships/slideLayout" Target="../slideLayouts/slideLayout20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 name="Rectangle 8"/>
          <p:cNvSpPr/>
          <p:nvPr userDrawn="1"/>
        </p:nvSpPr>
        <p:spPr>
          <a:xfrm>
            <a:off x="0" y="4766118"/>
            <a:ext cx="9144000" cy="387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j-lt"/>
            </a:endParaRPr>
          </a:p>
        </p:txBody>
      </p:sp>
      <p:sp>
        <p:nvSpPr>
          <p:cNvPr id="2" name="Title Placeholder 1"/>
          <p:cNvSpPr>
            <a:spLocks noGrp="1"/>
          </p:cNvSpPr>
          <p:nvPr>
            <p:ph type="title"/>
          </p:nvPr>
        </p:nvSpPr>
        <p:spPr>
          <a:xfrm>
            <a:off x="383607" y="239263"/>
            <a:ext cx="8365106" cy="711649"/>
          </a:xfrm>
          <a:prstGeom prst="rect">
            <a:avLst/>
          </a:prstGeom>
        </p:spPr>
        <p:txBody>
          <a:bodyPr vert="horz" wrap="square" lIns="0" tIns="0" rIns="0" bIns="0" rtlCol="0" anchor="t" anchorCtr="0">
            <a:noAutofit/>
          </a:bodyPr>
          <a:lstStyle/>
          <a:p>
            <a:r>
              <a:rPr lang="en-US" dirty="0"/>
              <a:t>Click to add Title</a:t>
            </a:r>
          </a:p>
        </p:txBody>
      </p:sp>
      <p:sp>
        <p:nvSpPr>
          <p:cNvPr id="20" name="TextBox 19"/>
          <p:cNvSpPr txBox="1"/>
          <p:nvPr userDrawn="1"/>
        </p:nvSpPr>
        <p:spPr>
          <a:xfrm>
            <a:off x="7588251" y="4794929"/>
            <a:ext cx="1262088" cy="319760"/>
          </a:xfrm>
          <a:prstGeom prst="rect">
            <a:avLst/>
          </a:prstGeom>
          <a:noFill/>
        </p:spPr>
        <p:txBody>
          <a:bodyPr wrap="square" rtlCol="0" anchor="ctr" anchorCtr="0">
            <a:noAutofit/>
          </a:bodyPr>
          <a:lstStyle/>
          <a:p>
            <a:pPr algn="r"/>
            <a:fld id="{543EFB28-95C3-4AD7-B235-3AE45BD06154}" type="slidenum">
              <a:rPr lang="en-US" sz="800" b="0" spc="50" smtClean="0">
                <a:solidFill>
                  <a:schemeClr val="bg1"/>
                </a:solidFill>
                <a:latin typeface="+mj-lt"/>
              </a:rPr>
              <a:t>‹#›</a:t>
            </a:fld>
            <a:endParaRPr lang="en-US" sz="800" b="0" spc="50" dirty="0">
              <a:solidFill>
                <a:schemeClr val="bg1"/>
              </a:solidFill>
              <a:latin typeface="+mj-lt"/>
            </a:endParaRPr>
          </a:p>
        </p:txBody>
      </p:sp>
      <p:sp>
        <p:nvSpPr>
          <p:cNvPr id="36" name="TextBox 35"/>
          <p:cNvSpPr txBox="1"/>
          <p:nvPr userDrawn="1"/>
        </p:nvSpPr>
        <p:spPr>
          <a:xfrm>
            <a:off x="0" y="-1187585"/>
            <a:ext cx="9144000" cy="937096"/>
          </a:xfrm>
          <a:prstGeom prst="rect">
            <a:avLst/>
          </a:prstGeom>
          <a:solidFill>
            <a:schemeClr val="bg2"/>
          </a:solidFill>
        </p:spPr>
        <p:txBody>
          <a:bodyPr wrap="square" rtlCol="0">
            <a:noAutofit/>
          </a:bodyPr>
          <a:lstStyle/>
          <a:p>
            <a:pPr algn="ctr"/>
            <a:r>
              <a:rPr lang="en-US" sz="800" u="none" dirty="0">
                <a:solidFill>
                  <a:schemeClr val="bg1"/>
                </a:solidFill>
              </a:rPr>
              <a:t>To copy the style, place the cursor in </a:t>
            </a:r>
            <a:r>
              <a:rPr lang="en-US" sz="800" dirty="0">
                <a:solidFill>
                  <a:schemeClr val="bg1"/>
                </a:solidFill>
              </a:rPr>
              <a:t>the text box below,</a:t>
            </a:r>
            <a:r>
              <a:rPr lang="en-US" sz="800" baseline="0" dirty="0">
                <a:solidFill>
                  <a:schemeClr val="bg1"/>
                </a:solidFill>
              </a:rPr>
              <a:t> then select the </a:t>
            </a:r>
            <a:r>
              <a:rPr lang="en-US" sz="800" b="0" u="sng" baseline="0" dirty="0">
                <a:solidFill>
                  <a:schemeClr val="bg1"/>
                </a:solidFill>
              </a:rPr>
              <a:t>format painter tool</a:t>
            </a:r>
            <a:r>
              <a:rPr lang="en-US" sz="800" b="0" u="none" baseline="0" dirty="0">
                <a:solidFill>
                  <a:schemeClr val="bg1"/>
                </a:solidFill>
              </a:rPr>
              <a:t> on the </a:t>
            </a:r>
            <a:r>
              <a:rPr lang="en-US" sz="800" u="sng" baseline="0" dirty="0">
                <a:solidFill>
                  <a:schemeClr val="bg1"/>
                </a:solidFill>
              </a:rPr>
              <a:t>home ribbon</a:t>
            </a:r>
            <a:r>
              <a:rPr lang="en-US" sz="800" u="none" baseline="0" dirty="0">
                <a:solidFill>
                  <a:schemeClr val="bg1"/>
                </a:solidFill>
              </a:rPr>
              <a:t> </a:t>
            </a:r>
            <a:r>
              <a:rPr lang="en-US" sz="800" baseline="0" dirty="0">
                <a:solidFill>
                  <a:schemeClr val="bg1"/>
                </a:solidFill>
              </a:rPr>
              <a:t>and apply the selected style by ‘</a:t>
            </a:r>
            <a:r>
              <a:rPr lang="en-US" sz="800" u="sng" baseline="0" dirty="0">
                <a:solidFill>
                  <a:schemeClr val="bg1"/>
                </a:solidFill>
              </a:rPr>
              <a:t>painting’ your text</a:t>
            </a:r>
            <a:endParaRPr lang="en-US" sz="800" u="none" baseline="0" dirty="0">
              <a:solidFill>
                <a:schemeClr val="bg1"/>
              </a:solidFill>
            </a:endParaRPr>
          </a:p>
          <a:p>
            <a:pPr algn="ctr"/>
            <a:r>
              <a:rPr lang="en-US" sz="800" u="none" baseline="0" dirty="0">
                <a:solidFill>
                  <a:schemeClr val="bg1"/>
                </a:solidFill>
              </a:rPr>
              <a:t>Or just use </a:t>
            </a:r>
            <a:r>
              <a:rPr lang="en-US" sz="800" b="1" u="none" kern="1200" baseline="0" dirty="0">
                <a:solidFill>
                  <a:schemeClr val="bg1"/>
                </a:solidFill>
                <a:highlight>
                  <a:srgbClr val="0065E3"/>
                </a:highlight>
                <a:latin typeface="+mn-lt"/>
                <a:ea typeface="+mn-ea"/>
                <a:cs typeface="+mn-cs"/>
              </a:rPr>
              <a:t>⌘</a:t>
            </a:r>
            <a:r>
              <a:rPr lang="en-US" sz="800" u="none" baseline="0" dirty="0">
                <a:solidFill>
                  <a:schemeClr val="bg1"/>
                </a:solidFill>
                <a:highlight>
                  <a:srgbClr val="0065E3"/>
                </a:highlight>
              </a:rPr>
              <a:t>+SHIFT+C</a:t>
            </a:r>
            <a:r>
              <a:rPr lang="en-US" sz="800" dirty="0"/>
              <a:t> </a:t>
            </a:r>
            <a:r>
              <a:rPr lang="en-US" sz="800" u="none" baseline="0" dirty="0">
                <a:solidFill>
                  <a:schemeClr val="bg1"/>
                </a:solidFill>
              </a:rPr>
              <a:t>and </a:t>
            </a:r>
            <a:r>
              <a:rPr lang="en-US" sz="800" b="1" u="none" kern="1200" baseline="0" dirty="0">
                <a:solidFill>
                  <a:schemeClr val="bg1"/>
                </a:solidFill>
                <a:highlight>
                  <a:srgbClr val="0065E3"/>
                </a:highlight>
                <a:latin typeface="+mn-lt"/>
                <a:ea typeface="+mn-ea"/>
                <a:cs typeface="+mn-cs"/>
              </a:rPr>
              <a:t>⌘</a:t>
            </a:r>
            <a:r>
              <a:rPr lang="en-US" sz="800" u="none" kern="1200" baseline="0" dirty="0">
                <a:solidFill>
                  <a:schemeClr val="bg1"/>
                </a:solidFill>
                <a:highlight>
                  <a:srgbClr val="0065E3"/>
                </a:highlight>
                <a:latin typeface="+mn-lt"/>
                <a:ea typeface="+mn-ea"/>
                <a:cs typeface="+mn-cs"/>
              </a:rPr>
              <a:t>+SHIFT+V</a:t>
            </a:r>
            <a:r>
              <a:rPr lang="en-US" sz="800" dirty="0"/>
              <a:t> </a:t>
            </a:r>
            <a:r>
              <a:rPr lang="en-US" sz="800" u="none" baseline="0" dirty="0">
                <a:solidFill>
                  <a:schemeClr val="bg1"/>
                </a:solidFill>
              </a:rPr>
              <a:t>to copy-paste </a:t>
            </a:r>
            <a:r>
              <a:rPr lang="en-US" sz="800" u="sng" baseline="0" dirty="0">
                <a:solidFill>
                  <a:schemeClr val="bg1"/>
                </a:solidFill>
              </a:rPr>
              <a:t>any styles</a:t>
            </a:r>
            <a:r>
              <a:rPr lang="en-US" sz="800" u="none" baseline="0" dirty="0">
                <a:solidFill>
                  <a:schemeClr val="bg1"/>
                </a:solidFill>
              </a:rPr>
              <a:t> (</a:t>
            </a:r>
            <a:r>
              <a:rPr lang="en-US" sz="800" u="none" kern="1200" baseline="0" dirty="0">
                <a:solidFill>
                  <a:schemeClr val="bg1"/>
                </a:solidFill>
                <a:highlight>
                  <a:srgbClr val="0065E3"/>
                </a:highlight>
                <a:latin typeface="+mn-lt"/>
                <a:ea typeface="+mn-ea"/>
                <a:cs typeface="+mn-cs"/>
              </a:rPr>
              <a:t>CTRL+SHIFT+C</a:t>
            </a:r>
            <a:r>
              <a:rPr lang="en-US" sz="800" dirty="0"/>
              <a:t> </a:t>
            </a:r>
            <a:r>
              <a:rPr lang="en-US" sz="800" u="none" baseline="0" dirty="0">
                <a:solidFill>
                  <a:schemeClr val="bg1"/>
                </a:solidFill>
              </a:rPr>
              <a:t>and </a:t>
            </a:r>
            <a:r>
              <a:rPr lang="en-US" sz="800" u="none" kern="1200" baseline="0" dirty="0">
                <a:solidFill>
                  <a:schemeClr val="bg1"/>
                </a:solidFill>
                <a:highlight>
                  <a:srgbClr val="0065E3"/>
                </a:highlight>
                <a:latin typeface="+mn-lt"/>
                <a:ea typeface="+mn-ea"/>
                <a:cs typeface="+mn-cs"/>
              </a:rPr>
              <a:t>CTRL+SHIFT+V</a:t>
            </a:r>
            <a:r>
              <a:rPr lang="en-US" sz="800" dirty="0"/>
              <a:t> </a:t>
            </a:r>
            <a:r>
              <a:rPr lang="en-US" sz="800" u="none" baseline="0" dirty="0">
                <a:solidFill>
                  <a:schemeClr val="bg1"/>
                </a:solidFill>
              </a:rPr>
              <a:t>in case of Windows)</a:t>
            </a:r>
            <a:endParaRPr lang="en-US" sz="800" u="none" dirty="0">
              <a:solidFill>
                <a:schemeClr val="bg1"/>
              </a:solidFill>
            </a:endParaRPr>
          </a:p>
        </p:txBody>
      </p:sp>
      <p:grpSp>
        <p:nvGrpSpPr>
          <p:cNvPr id="3" name="Group 2"/>
          <p:cNvGrpSpPr/>
          <p:nvPr userDrawn="1"/>
        </p:nvGrpSpPr>
        <p:grpSpPr>
          <a:xfrm>
            <a:off x="9276815" y="0"/>
            <a:ext cx="361780" cy="5144790"/>
            <a:chOff x="9284435" y="0"/>
            <a:chExt cx="361780" cy="5144790"/>
          </a:xfrm>
        </p:grpSpPr>
        <p:sp>
          <p:nvSpPr>
            <p:cNvPr id="8" name="Rectangle 7"/>
            <p:cNvSpPr/>
            <p:nvPr userDrawn="1"/>
          </p:nvSpPr>
          <p:spPr>
            <a:xfrm>
              <a:off x="9284435" y="0"/>
              <a:ext cx="360000" cy="360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dirty="0">
                <a:solidFill>
                  <a:schemeClr val="bg1">
                    <a:lumMod val="90000"/>
                  </a:schemeClr>
                </a:solidFill>
              </a:endParaRPr>
            </a:p>
          </p:txBody>
        </p:sp>
        <p:sp>
          <p:nvSpPr>
            <p:cNvPr id="10" name="Rectangle 9"/>
            <p:cNvSpPr/>
            <p:nvPr userDrawn="1"/>
          </p:nvSpPr>
          <p:spPr>
            <a:xfrm>
              <a:off x="9284435" y="360000"/>
              <a:ext cx="360000" cy="360000"/>
            </a:xfrm>
            <a:prstGeom prst="rect">
              <a:avLst/>
            </a:prstGeom>
            <a:solidFill>
              <a:schemeClr val="bg2">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dirty="0">
                <a:solidFill>
                  <a:schemeClr val="bg1">
                    <a:lumMod val="50000"/>
                  </a:schemeClr>
                </a:solidFill>
              </a:endParaRPr>
            </a:p>
          </p:txBody>
        </p:sp>
        <p:sp>
          <p:nvSpPr>
            <p:cNvPr id="11" name="Rectangle 10"/>
            <p:cNvSpPr/>
            <p:nvPr userDrawn="1"/>
          </p:nvSpPr>
          <p:spPr>
            <a:xfrm>
              <a:off x="9284435" y="720000"/>
              <a:ext cx="360000" cy="360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dirty="0">
                <a:solidFill>
                  <a:schemeClr val="bg1">
                    <a:lumMod val="50000"/>
                  </a:schemeClr>
                </a:solidFill>
              </a:endParaRPr>
            </a:p>
          </p:txBody>
        </p:sp>
        <p:sp>
          <p:nvSpPr>
            <p:cNvPr id="12" name="Rectangle 11"/>
            <p:cNvSpPr/>
            <p:nvPr userDrawn="1"/>
          </p:nvSpPr>
          <p:spPr>
            <a:xfrm>
              <a:off x="9284435" y="2216985"/>
              <a:ext cx="360000" cy="360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13" name="Rectangle 12"/>
            <p:cNvSpPr/>
            <p:nvPr userDrawn="1"/>
          </p:nvSpPr>
          <p:spPr>
            <a:xfrm>
              <a:off x="9284435" y="3288740"/>
              <a:ext cx="360000" cy="360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14" name="Rectangle 13"/>
            <p:cNvSpPr/>
            <p:nvPr userDrawn="1"/>
          </p:nvSpPr>
          <p:spPr>
            <a:xfrm>
              <a:off x="9284435" y="2935370"/>
              <a:ext cx="360000" cy="360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15" name="Rectangle 14"/>
            <p:cNvSpPr/>
            <p:nvPr userDrawn="1"/>
          </p:nvSpPr>
          <p:spPr>
            <a:xfrm>
              <a:off x="9284435" y="2576985"/>
              <a:ext cx="360000" cy="360000"/>
            </a:xfrm>
            <a:prstGeom prst="rect">
              <a:avLst/>
            </a:prstGeom>
            <a:solidFill>
              <a:srgbClr val="D92C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16" name="Rectangle 15"/>
            <p:cNvSpPr/>
            <p:nvPr userDrawn="1"/>
          </p:nvSpPr>
          <p:spPr>
            <a:xfrm>
              <a:off x="9284435" y="4424790"/>
              <a:ext cx="360000" cy="360000"/>
            </a:xfrm>
            <a:prstGeom prst="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18" name="Rectangle 17"/>
            <p:cNvSpPr/>
            <p:nvPr userDrawn="1"/>
          </p:nvSpPr>
          <p:spPr>
            <a:xfrm>
              <a:off x="9284435" y="4784790"/>
              <a:ext cx="360000" cy="360000"/>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19" name="Rectangle 18"/>
            <p:cNvSpPr/>
            <p:nvPr userDrawn="1"/>
          </p:nvSpPr>
          <p:spPr>
            <a:xfrm>
              <a:off x="9286215" y="3706405"/>
              <a:ext cx="360000" cy="360000"/>
            </a:xfrm>
            <a:prstGeom prst="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21" name="Rectangle 20"/>
            <p:cNvSpPr/>
            <p:nvPr userDrawn="1"/>
          </p:nvSpPr>
          <p:spPr>
            <a:xfrm>
              <a:off x="9284435" y="4066405"/>
              <a:ext cx="360000" cy="360000"/>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22" name="Rectangle 21"/>
            <p:cNvSpPr/>
            <p:nvPr userDrawn="1"/>
          </p:nvSpPr>
          <p:spPr>
            <a:xfrm>
              <a:off x="9284435" y="1800000"/>
              <a:ext cx="360000" cy="360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dirty="0">
                <a:solidFill>
                  <a:schemeClr val="bg1"/>
                </a:solidFill>
              </a:endParaRPr>
            </a:p>
          </p:txBody>
        </p:sp>
        <p:sp>
          <p:nvSpPr>
            <p:cNvPr id="23" name="Rectangle 22"/>
            <p:cNvSpPr/>
            <p:nvPr userDrawn="1"/>
          </p:nvSpPr>
          <p:spPr>
            <a:xfrm>
              <a:off x="9284435" y="1440000"/>
              <a:ext cx="360000" cy="360000"/>
            </a:xfrm>
            <a:prstGeom prst="rect">
              <a:avLst/>
            </a:prstGeom>
            <a:solidFill>
              <a:schemeClr val="tx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dirty="0">
                <a:solidFill>
                  <a:schemeClr val="bg1">
                    <a:lumMod val="90000"/>
                  </a:schemeClr>
                </a:solidFill>
              </a:endParaRPr>
            </a:p>
          </p:txBody>
        </p:sp>
        <p:sp>
          <p:nvSpPr>
            <p:cNvPr id="24" name="Rectangle 23"/>
            <p:cNvSpPr/>
            <p:nvPr userDrawn="1"/>
          </p:nvSpPr>
          <p:spPr>
            <a:xfrm>
              <a:off x="9284435" y="1080000"/>
              <a:ext cx="360000" cy="36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dirty="0">
                <a:solidFill>
                  <a:schemeClr val="bg1"/>
                </a:solidFill>
              </a:endParaRPr>
            </a:p>
          </p:txBody>
        </p:sp>
      </p:grpSp>
      <p:sp>
        <p:nvSpPr>
          <p:cNvPr id="26" name="TextBox 25"/>
          <p:cNvSpPr txBox="1"/>
          <p:nvPr userDrawn="1"/>
        </p:nvSpPr>
        <p:spPr>
          <a:xfrm>
            <a:off x="2191329" y="4866758"/>
            <a:ext cx="1221983" cy="194359"/>
          </a:xfrm>
          <a:prstGeom prst="rect">
            <a:avLst/>
          </a:prstGeom>
        </p:spPr>
        <p:txBody>
          <a:bodyPr wrap="square" lIns="0" tIns="0" rIns="0" bIns="0" rtlCol="0">
            <a:noAutofit/>
          </a:bodyPr>
          <a:lstStyle/>
          <a:p>
            <a:pPr defTabSz="432000">
              <a:spcBef>
                <a:spcPts val="600"/>
              </a:spcBef>
            </a:pPr>
            <a:r>
              <a:rPr lang="en-US" sz="600" b="0" i="0" kern="1200" dirty="0">
                <a:solidFill>
                  <a:schemeClr val="tx2">
                    <a:lumMod val="40000"/>
                    <a:lumOff val="60000"/>
                  </a:schemeClr>
                </a:solidFill>
                <a:effectLst/>
                <a:latin typeface="+mn-lt"/>
                <a:ea typeface="+mn-ea"/>
                <a:cs typeface="+mn-cs"/>
              </a:rPr>
              <a:t>Dual headquarters </a:t>
            </a:r>
            <a:br>
              <a:rPr lang="ru-RU" sz="600" b="0" i="0" kern="1200" dirty="0">
                <a:solidFill>
                  <a:schemeClr val="tx2">
                    <a:lumMod val="40000"/>
                    <a:lumOff val="60000"/>
                  </a:schemeClr>
                </a:solidFill>
                <a:effectLst/>
                <a:latin typeface="+mn-lt"/>
                <a:ea typeface="+mn-ea"/>
                <a:cs typeface="+mn-cs"/>
              </a:rPr>
            </a:br>
            <a:r>
              <a:rPr lang="en-US" sz="600" b="0" i="0" kern="1200" dirty="0">
                <a:solidFill>
                  <a:schemeClr val="tx2">
                    <a:lumMod val="40000"/>
                    <a:lumOff val="60000"/>
                  </a:schemeClr>
                </a:solidFill>
                <a:effectLst/>
                <a:latin typeface="+mn-lt"/>
                <a:ea typeface="+mn-ea"/>
                <a:cs typeface="+mn-cs"/>
              </a:rPr>
              <a:t>in Switzerland and Singapore</a:t>
            </a:r>
            <a:endParaRPr lang="en-US" sz="600" dirty="0">
              <a:solidFill>
                <a:schemeClr val="tx2">
                  <a:lumMod val="40000"/>
                  <a:lumOff val="60000"/>
                </a:schemeClr>
              </a:solidFill>
            </a:endParaRPr>
          </a:p>
        </p:txBody>
      </p:sp>
      <p:pic>
        <p:nvPicPr>
          <p:cNvPr id="38" name="Graphic 37">
            <a:extLst>
              <a:ext uri="{FF2B5EF4-FFF2-40B4-BE49-F238E27FC236}">
                <a16:creationId xmlns:a16="http://schemas.microsoft.com/office/drawing/2014/main" id="{C4838807-6C92-43B7-B365-F7044795773C}"/>
              </a:ext>
            </a:extLst>
          </p:cNvPr>
          <p:cNvPicPr>
            <a:picLocks noChangeAspect="1"/>
          </p:cNvPicPr>
          <p:nvPr userDrawn="1"/>
        </p:nvPicPr>
        <p:blipFill rotWithShape="1">
          <a:blip r:embed="rId49">
            <a:extLst>
              <a:ext uri="{96DAC541-7B7A-43D3-8B79-37D633B846F1}">
                <asvg:svgBlip xmlns:asvg="http://schemas.microsoft.com/office/drawing/2016/SVG/main" r:embed="rId50"/>
              </a:ext>
            </a:extLst>
          </a:blip>
          <a:srcRect b="27043"/>
          <a:stretch/>
        </p:blipFill>
        <p:spPr>
          <a:xfrm>
            <a:off x="1305421" y="4793919"/>
            <a:ext cx="750941" cy="359103"/>
          </a:xfrm>
          <a:prstGeom prst="rect">
            <a:avLst/>
          </a:prstGeom>
        </p:spPr>
      </p:pic>
      <p:sp>
        <p:nvSpPr>
          <p:cNvPr id="25" name="TextBox 24">
            <a:extLst>
              <a:ext uri="{FF2B5EF4-FFF2-40B4-BE49-F238E27FC236}">
                <a16:creationId xmlns:a16="http://schemas.microsoft.com/office/drawing/2014/main" id="{6B0F762F-16B0-468B-A471-19F527816A75}"/>
              </a:ext>
            </a:extLst>
          </p:cNvPr>
          <p:cNvSpPr txBox="1"/>
          <p:nvPr userDrawn="1"/>
        </p:nvSpPr>
        <p:spPr>
          <a:xfrm>
            <a:off x="5721314" y="4793919"/>
            <a:ext cx="1850433" cy="319760"/>
          </a:xfrm>
          <a:prstGeom prst="rect">
            <a:avLst/>
          </a:prstGeom>
          <a:noFill/>
        </p:spPr>
        <p:txBody>
          <a:bodyPr wrap="square" lIns="0" tIns="0" rIns="0" bIns="0" rtlCol="0" anchor="ctr" anchorCtr="0">
            <a:noAutofit/>
          </a:bodyPr>
          <a:lstStyle>
            <a:defPPr>
              <a:defRPr lang="en-US"/>
            </a:defPPr>
            <a:lvl1pPr algn="ctr">
              <a:defRPr sz="900" b="0" spc="50" baseline="0">
                <a:solidFill>
                  <a:schemeClr val="tx2"/>
                </a:solidFill>
              </a:defRPr>
            </a:lvl1pPr>
          </a:lstStyle>
          <a:p>
            <a:pPr lvl="0" algn="r"/>
            <a:r>
              <a:rPr lang="en-US" sz="800" b="0" kern="1200" spc="0" baseline="0" dirty="0">
                <a:solidFill>
                  <a:schemeClr val="bg1"/>
                </a:solidFill>
                <a:latin typeface="+mn-lt"/>
                <a:ea typeface="+mn-ea"/>
                <a:cs typeface="+mn-cs"/>
              </a:rPr>
              <a:t>© Acronis 2021</a:t>
            </a:r>
          </a:p>
        </p:txBody>
      </p:sp>
      <p:pic>
        <p:nvPicPr>
          <p:cNvPr id="4" name="Graphic 3">
            <a:extLst>
              <a:ext uri="{FF2B5EF4-FFF2-40B4-BE49-F238E27FC236}">
                <a16:creationId xmlns:a16="http://schemas.microsoft.com/office/drawing/2014/main" id="{4441C5BF-04AA-4881-A0CD-78E2D935C5D1}"/>
              </a:ext>
            </a:extLst>
          </p:cNvPr>
          <p:cNvPicPr>
            <a:picLocks noChangeAspect="1"/>
          </p:cNvPicPr>
          <p:nvPr userDrawn="1"/>
        </p:nvPicPr>
        <p:blipFill>
          <a:blip r:embed="rId51">
            <a:extLst>
              <a:ext uri="{96DAC541-7B7A-43D3-8B79-37D633B846F1}">
                <asvg:svgBlip xmlns:asvg="http://schemas.microsoft.com/office/drawing/2016/SVG/main" r:embed="rId52"/>
              </a:ext>
            </a:extLst>
          </a:blip>
          <a:stretch>
            <a:fillRect/>
          </a:stretch>
        </p:blipFill>
        <p:spPr>
          <a:xfrm>
            <a:off x="373616" y="4863915"/>
            <a:ext cx="796838" cy="162000"/>
          </a:xfrm>
          <a:prstGeom prst="rect">
            <a:avLst/>
          </a:prstGeom>
        </p:spPr>
      </p:pic>
      <p:pic>
        <p:nvPicPr>
          <p:cNvPr id="5" name="Graphic 4">
            <a:extLst>
              <a:ext uri="{FF2B5EF4-FFF2-40B4-BE49-F238E27FC236}">
                <a16:creationId xmlns:a16="http://schemas.microsoft.com/office/drawing/2014/main" id="{7F12B28A-3A25-4A18-8E16-4DA0F5BE8DD6}"/>
              </a:ext>
            </a:extLst>
          </p:cNvPr>
          <p:cNvPicPr>
            <a:picLocks noChangeAspect="1"/>
          </p:cNvPicPr>
          <p:nvPr userDrawn="1"/>
        </p:nvPicPr>
        <p:blipFill>
          <a:blip r:embed="rId53">
            <a:extLst>
              <a:ext uri="{96DAC541-7B7A-43D3-8B79-37D633B846F1}">
                <asvg:svgBlip xmlns:asvg="http://schemas.microsoft.com/office/drawing/2016/SVG/main" r:embed="rId54"/>
              </a:ext>
            </a:extLst>
          </a:blip>
          <a:stretch>
            <a:fillRect/>
          </a:stretch>
        </p:blipFill>
        <p:spPr>
          <a:xfrm>
            <a:off x="7704562" y="4873757"/>
            <a:ext cx="713977" cy="172120"/>
          </a:xfrm>
          <a:prstGeom prst="rect">
            <a:avLst/>
          </a:prstGeom>
        </p:spPr>
      </p:pic>
    </p:spTree>
    <p:extLst>
      <p:ext uri="{BB962C8B-B14F-4D97-AF65-F5344CB8AC3E}">
        <p14:creationId xmlns:p14="http://schemas.microsoft.com/office/powerpoint/2010/main" val="758875951"/>
      </p:ext>
    </p:extLst>
  </p:cSld>
  <p:clrMap bg1="lt1" tx1="dk1" bg2="lt2" tx2="dk2" accent1="accent1" accent2="accent2" accent3="accent3" accent4="accent4" accent5="accent5" accent6="accent6" hlink="hlink" folHlink="folHlink"/>
  <p:sldLayoutIdLst>
    <p:sldLayoutId id="2147483686" r:id="rId1"/>
    <p:sldLayoutId id="2147483716" r:id="rId2"/>
    <p:sldLayoutId id="2147483687" r:id="rId3"/>
    <p:sldLayoutId id="2147483715" r:id="rId4"/>
    <p:sldLayoutId id="2147483730" r:id="rId5"/>
    <p:sldLayoutId id="2147483738" r:id="rId6"/>
    <p:sldLayoutId id="2147483739" r:id="rId7"/>
    <p:sldLayoutId id="2147483733" r:id="rId8"/>
    <p:sldLayoutId id="2147483731" r:id="rId9"/>
    <p:sldLayoutId id="2147483732" r:id="rId10"/>
    <p:sldLayoutId id="2147483737" r:id="rId11"/>
    <p:sldLayoutId id="2147483688" r:id="rId12"/>
    <p:sldLayoutId id="2147483720" r:id="rId13"/>
    <p:sldLayoutId id="2147483717" r:id="rId14"/>
    <p:sldLayoutId id="2147483689" r:id="rId15"/>
    <p:sldLayoutId id="2147483690" r:id="rId16"/>
    <p:sldLayoutId id="2147483734" r:id="rId17"/>
    <p:sldLayoutId id="2147483727" r:id="rId18"/>
    <p:sldLayoutId id="2147483728" r:id="rId19"/>
    <p:sldLayoutId id="2147483729" r:id="rId20"/>
    <p:sldLayoutId id="2147483699" r:id="rId21"/>
    <p:sldLayoutId id="2147483721" r:id="rId22"/>
    <p:sldLayoutId id="2147483724" r:id="rId23"/>
    <p:sldLayoutId id="2147483722" r:id="rId24"/>
    <p:sldLayoutId id="2147483723" r:id="rId25"/>
    <p:sldLayoutId id="2147483725" r:id="rId26"/>
    <p:sldLayoutId id="2147483726" r:id="rId27"/>
    <p:sldLayoutId id="2147483735" r:id="rId28"/>
    <p:sldLayoutId id="2147483700" r:id="rId29"/>
    <p:sldLayoutId id="2147483701" r:id="rId30"/>
    <p:sldLayoutId id="2147483702" r:id="rId31"/>
    <p:sldLayoutId id="2147483703" r:id="rId32"/>
    <p:sldLayoutId id="2147483704" r:id="rId33"/>
    <p:sldLayoutId id="2147483705" r:id="rId34"/>
    <p:sldLayoutId id="2147483706" r:id="rId35"/>
    <p:sldLayoutId id="2147483692" r:id="rId36"/>
    <p:sldLayoutId id="2147483708" r:id="rId37"/>
    <p:sldLayoutId id="2147483709" r:id="rId38"/>
    <p:sldLayoutId id="2147483710" r:id="rId39"/>
    <p:sldLayoutId id="2147483711" r:id="rId40"/>
    <p:sldLayoutId id="2147483713" r:id="rId41"/>
    <p:sldLayoutId id="2147483714" r:id="rId42"/>
    <p:sldLayoutId id="2147483693" r:id="rId43"/>
    <p:sldLayoutId id="2147483694" r:id="rId44"/>
    <p:sldLayoutId id="2147483736" r:id="rId45"/>
    <p:sldLayoutId id="2147483695" r:id="rId46"/>
    <p:sldLayoutId id="2147483697" r:id="rId47"/>
  </p:sldLayoutIdLst>
  <p:hf hdr="0" ftr="0" dt="0"/>
  <p:txStyles>
    <p:titleStyle>
      <a:lvl1pPr algn="l" defTabSz="685800" rtl="0" eaLnBrk="1" latinLnBrk="0" hangingPunct="1">
        <a:lnSpc>
          <a:spcPct val="90000"/>
        </a:lnSpc>
        <a:spcBef>
          <a:spcPct val="0"/>
        </a:spcBef>
        <a:buNone/>
        <a:defRPr sz="2800" b="1" kern="1200">
          <a:solidFill>
            <a:schemeClr val="bg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200" kern="1200">
          <a:solidFill>
            <a:schemeClr val="tx1"/>
          </a:solidFill>
          <a:latin typeface="+mn-lt"/>
          <a:ea typeface="+mn-ea"/>
          <a:cs typeface="+mn-cs"/>
        </a:defRPr>
      </a:lvl1pPr>
      <a:lvl2pPr marL="342900" algn="l" defTabSz="685800" rtl="0" eaLnBrk="1" latinLnBrk="0" hangingPunct="1">
        <a:defRPr sz="1200" kern="1200">
          <a:solidFill>
            <a:schemeClr val="tx1"/>
          </a:solidFill>
          <a:latin typeface="+mn-lt"/>
          <a:ea typeface="+mn-ea"/>
          <a:cs typeface="+mn-cs"/>
        </a:defRPr>
      </a:lvl2pPr>
      <a:lvl3pPr marL="685800" algn="l" defTabSz="685800" rtl="0" eaLnBrk="1" latinLnBrk="0" hangingPunct="1">
        <a:defRPr sz="1200" kern="1200">
          <a:solidFill>
            <a:schemeClr val="tx1"/>
          </a:solidFill>
          <a:latin typeface="+mn-lt"/>
          <a:ea typeface="+mn-ea"/>
          <a:cs typeface="+mn-cs"/>
        </a:defRPr>
      </a:lvl3pPr>
      <a:lvl4pPr marL="1028700" algn="l" defTabSz="685800" rtl="0" eaLnBrk="1" latinLnBrk="0" hangingPunct="1">
        <a:defRPr sz="1200" kern="1200">
          <a:solidFill>
            <a:schemeClr val="tx1"/>
          </a:solidFill>
          <a:latin typeface="+mn-lt"/>
          <a:ea typeface="+mn-ea"/>
          <a:cs typeface="+mn-cs"/>
        </a:defRPr>
      </a:lvl4pPr>
      <a:lvl5pPr marL="1371600" algn="l" defTabSz="685800" rtl="0" eaLnBrk="1" latinLnBrk="0" hangingPunct="1">
        <a:defRPr sz="1200" kern="1200">
          <a:solidFill>
            <a:schemeClr val="tx1"/>
          </a:solidFill>
          <a:latin typeface="+mn-lt"/>
          <a:ea typeface="+mn-ea"/>
          <a:cs typeface="+mn-cs"/>
        </a:defRPr>
      </a:lvl5pPr>
      <a:lvl6pPr marL="1714500" algn="l" defTabSz="685800" rtl="0" eaLnBrk="1" latinLnBrk="0" hangingPunct="1">
        <a:defRPr sz="1200" kern="1200">
          <a:solidFill>
            <a:schemeClr val="tx1"/>
          </a:solidFill>
          <a:latin typeface="+mn-lt"/>
          <a:ea typeface="+mn-ea"/>
          <a:cs typeface="+mn-cs"/>
        </a:defRPr>
      </a:lvl6pPr>
      <a:lvl7pPr marL="2057400" algn="l" defTabSz="685800" rtl="0" eaLnBrk="1" latinLnBrk="0" hangingPunct="1">
        <a:defRPr sz="1200" kern="1200">
          <a:solidFill>
            <a:schemeClr val="tx1"/>
          </a:solidFill>
          <a:latin typeface="+mn-lt"/>
          <a:ea typeface="+mn-ea"/>
          <a:cs typeface="+mn-cs"/>
        </a:defRPr>
      </a:lvl7pPr>
      <a:lvl8pPr marL="2400300" algn="l" defTabSz="685800" rtl="0" eaLnBrk="1" latinLnBrk="0" hangingPunct="1">
        <a:defRPr sz="1200" kern="1200">
          <a:solidFill>
            <a:schemeClr val="tx1"/>
          </a:solidFill>
          <a:latin typeface="+mn-lt"/>
          <a:ea typeface="+mn-ea"/>
          <a:cs typeface="+mn-cs"/>
        </a:defRPr>
      </a:lvl8pPr>
      <a:lvl9pPr marL="2743200" algn="l" defTabSz="6858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3" orient="horz" pos="146">
          <p15:clr>
            <a:srgbClr val="F26B43"/>
          </p15:clr>
        </p15:guide>
        <p15:guide id="14" pos="236">
          <p15:clr>
            <a:srgbClr val="F26B43"/>
          </p15:clr>
        </p15:guide>
        <p15:guide id="15" orient="horz" pos="599" userDrawn="1">
          <p15:clr>
            <a:srgbClr val="F26B43"/>
          </p15:clr>
        </p15:guide>
        <p15:guide id="16" orient="horz" pos="735" userDrawn="1">
          <p15:clr>
            <a:srgbClr val="F26B43"/>
          </p15:clr>
        </p15:guide>
        <p15:guide id="17" pos="5511">
          <p15:clr>
            <a:srgbClr val="F26B43"/>
          </p15:clr>
        </p15:guide>
        <p15:guide id="18" orient="horz" pos="2867" userDrawn="1">
          <p15:clr>
            <a:srgbClr val="F26B43"/>
          </p15:clr>
        </p15:guide>
        <p15:guide id="19" pos="2880" userDrawn="1">
          <p15:clr>
            <a:srgbClr val="F26B43"/>
          </p15:clr>
        </p15:guide>
        <p15:guide id="20" orient="horz" pos="463" userDrawn="1">
          <p15:clr>
            <a:srgbClr val="F26B43"/>
          </p15:clr>
        </p15:guide>
        <p15:guide id="21" orient="horz" pos="16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25" y="231775"/>
            <a:ext cx="8642350" cy="711649"/>
          </a:xfrm>
          <a:prstGeom prst="rect">
            <a:avLst/>
          </a:prstGeom>
        </p:spPr>
        <p:txBody>
          <a:bodyPr vert="horz" wrap="square" lIns="0" tIns="0" rIns="0" bIns="0" rtlCol="0" anchor="t" anchorCtr="0">
            <a:noAutofit/>
          </a:bodyPr>
          <a:lstStyle/>
          <a:p>
            <a:r>
              <a:rPr lang="en-US" dirty="0"/>
              <a:t>Click to add a title</a:t>
            </a:r>
          </a:p>
        </p:txBody>
      </p:sp>
      <p:sp>
        <p:nvSpPr>
          <p:cNvPr id="20" name="TextBox 19"/>
          <p:cNvSpPr txBox="1"/>
          <p:nvPr userDrawn="1"/>
        </p:nvSpPr>
        <p:spPr>
          <a:xfrm>
            <a:off x="8370229" y="4668966"/>
            <a:ext cx="522946" cy="474528"/>
          </a:xfrm>
          <a:prstGeom prst="rect">
            <a:avLst/>
          </a:prstGeom>
          <a:noFill/>
        </p:spPr>
        <p:txBody>
          <a:bodyPr wrap="square" lIns="0" tIns="0" rIns="0" bIns="0" rtlCol="0" anchor="ctr" anchorCtr="0">
            <a:noAutofit/>
          </a:bodyPr>
          <a:lstStyle/>
          <a:p>
            <a:pPr algn="r"/>
            <a:fld id="{543EFB28-95C3-4AD7-B235-3AE45BD06154}" type="slidenum">
              <a:rPr lang="en-US" sz="800" b="0" spc="50" smtClean="0">
                <a:solidFill>
                  <a:schemeClr val="bg2"/>
                </a:solidFill>
                <a:latin typeface="+mj-lt"/>
              </a:rPr>
              <a:pPr algn="r"/>
              <a:t>‹#›</a:t>
            </a:fld>
            <a:endParaRPr lang="en-US" sz="800" b="0" spc="50" dirty="0">
              <a:solidFill>
                <a:schemeClr val="bg2"/>
              </a:solidFill>
              <a:latin typeface="+mj-lt"/>
            </a:endParaRPr>
          </a:p>
        </p:txBody>
      </p:sp>
      <p:sp>
        <p:nvSpPr>
          <p:cNvPr id="36" name="TextBox 35"/>
          <p:cNvSpPr txBox="1"/>
          <p:nvPr userDrawn="1"/>
        </p:nvSpPr>
        <p:spPr>
          <a:xfrm>
            <a:off x="0" y="-1060705"/>
            <a:ext cx="9144000" cy="810215"/>
          </a:xfrm>
          <a:prstGeom prst="rect">
            <a:avLst/>
          </a:prstGeom>
          <a:solidFill>
            <a:schemeClr val="bg2"/>
          </a:solidFill>
        </p:spPr>
        <p:txBody>
          <a:bodyPr wrap="square" rtlCol="0">
            <a:noAutofit/>
          </a:bodyPr>
          <a:lstStyle/>
          <a:p>
            <a:pPr algn="ctr"/>
            <a:r>
              <a:rPr lang="en-US" sz="800" u="none" kern="1200" baseline="0" dirty="0">
                <a:solidFill>
                  <a:schemeClr val="bg1"/>
                </a:solidFill>
                <a:highlight>
                  <a:srgbClr val="0065E3"/>
                </a:highlight>
                <a:latin typeface="+mn-lt"/>
                <a:ea typeface="+mn-ea"/>
                <a:cs typeface="+mn-cs"/>
              </a:rPr>
              <a:t> </a:t>
            </a:r>
            <a:r>
              <a:rPr lang="en-US" sz="800" b="1" u="none" kern="1200" baseline="0" dirty="0">
                <a:solidFill>
                  <a:schemeClr val="bg1"/>
                </a:solidFill>
                <a:highlight>
                  <a:srgbClr val="0065E3"/>
                </a:highlight>
                <a:latin typeface="+mn-lt"/>
                <a:ea typeface="+mn-ea"/>
                <a:cs typeface="+mn-cs"/>
              </a:rPr>
              <a:t>Predefined text styles.</a:t>
            </a:r>
            <a:r>
              <a:rPr lang="en-US" sz="800" u="none" kern="1200" baseline="0" dirty="0">
                <a:solidFill>
                  <a:schemeClr val="bg1"/>
                </a:solidFill>
                <a:highlight>
                  <a:srgbClr val="0065E3"/>
                </a:highlight>
                <a:latin typeface="+mn-lt"/>
                <a:ea typeface="+mn-ea"/>
                <a:cs typeface="+mn-cs"/>
              </a:rPr>
              <a:t> </a:t>
            </a:r>
            <a:r>
              <a:rPr lang="en-US" sz="800" u="none" kern="1200" dirty="0">
                <a:solidFill>
                  <a:schemeClr val="bg1"/>
                </a:solidFill>
                <a:latin typeface="+mn-lt"/>
                <a:ea typeface="+mn-ea"/>
                <a:cs typeface="+mn-cs"/>
              </a:rPr>
              <a:t> </a:t>
            </a:r>
            <a:r>
              <a:rPr lang="en-US" sz="800" u="none" dirty="0">
                <a:solidFill>
                  <a:schemeClr val="bg1"/>
                </a:solidFill>
              </a:rPr>
              <a:t>Click on the chosen text style, press </a:t>
            </a:r>
            <a:r>
              <a:rPr lang="en-US" sz="800" b="1" u="none" kern="1200" baseline="0" dirty="0">
                <a:solidFill>
                  <a:schemeClr val="bg1"/>
                </a:solidFill>
                <a:highlight>
                  <a:srgbClr val="0065E3"/>
                </a:highlight>
                <a:latin typeface="+mn-lt"/>
                <a:ea typeface="+mn-ea"/>
                <a:cs typeface="+mn-cs"/>
              </a:rPr>
              <a:t> ⌘</a:t>
            </a:r>
            <a:r>
              <a:rPr lang="en-US" sz="800" b="1" u="none" baseline="0" dirty="0">
                <a:solidFill>
                  <a:schemeClr val="bg1"/>
                </a:solidFill>
                <a:highlight>
                  <a:srgbClr val="0065E3"/>
                </a:highlight>
              </a:rPr>
              <a:t>+</a:t>
            </a:r>
            <a:r>
              <a:rPr lang="en-US" sz="800" b="1" u="none" baseline="0" dirty="0" err="1">
                <a:solidFill>
                  <a:schemeClr val="bg1"/>
                </a:solidFill>
                <a:highlight>
                  <a:srgbClr val="0065E3"/>
                </a:highlight>
              </a:rPr>
              <a:t>Shift+C</a:t>
            </a:r>
            <a:r>
              <a:rPr lang="en-US" sz="800" u="none" baseline="0" dirty="0">
                <a:solidFill>
                  <a:schemeClr val="bg1"/>
                </a:solidFill>
                <a:highlight>
                  <a:srgbClr val="0065E3"/>
                </a:highlight>
              </a:rPr>
              <a:t> (macOS) </a:t>
            </a:r>
            <a:r>
              <a:rPr lang="en-US" sz="800" u="none" kern="1200" dirty="0">
                <a:solidFill>
                  <a:schemeClr val="bg1"/>
                </a:solidFill>
                <a:latin typeface="+mn-lt"/>
                <a:ea typeface="+mn-ea"/>
                <a:cs typeface="+mn-cs"/>
              </a:rPr>
              <a:t> or </a:t>
            </a:r>
            <a:r>
              <a:rPr lang="en-US" sz="800" b="1" u="none" kern="1200" baseline="0" dirty="0">
                <a:solidFill>
                  <a:schemeClr val="bg1"/>
                </a:solidFill>
                <a:highlight>
                  <a:srgbClr val="0065E3"/>
                </a:highlight>
                <a:latin typeface="+mn-lt"/>
                <a:ea typeface="+mn-ea"/>
                <a:cs typeface="+mn-cs"/>
              </a:rPr>
              <a:t> </a:t>
            </a:r>
            <a:r>
              <a:rPr lang="en-US" sz="800" b="1" u="none" kern="1200" baseline="0" dirty="0" err="1">
                <a:solidFill>
                  <a:schemeClr val="bg1"/>
                </a:solidFill>
                <a:highlight>
                  <a:srgbClr val="0065E3"/>
                </a:highlight>
                <a:latin typeface="+mn-lt"/>
                <a:ea typeface="+mn-ea"/>
                <a:cs typeface="+mn-cs"/>
              </a:rPr>
              <a:t>Ctrl+Shift+C</a:t>
            </a:r>
            <a:r>
              <a:rPr lang="en-US" sz="800" b="1" u="none" kern="1200" baseline="0" dirty="0">
                <a:solidFill>
                  <a:schemeClr val="bg1"/>
                </a:solidFill>
                <a:highlight>
                  <a:srgbClr val="0065E3"/>
                </a:highlight>
                <a:latin typeface="+mn-lt"/>
                <a:ea typeface="+mn-ea"/>
                <a:cs typeface="+mn-cs"/>
              </a:rPr>
              <a:t> </a:t>
            </a:r>
            <a:r>
              <a:rPr lang="en-US" sz="800" u="none" kern="1200" baseline="0" dirty="0">
                <a:solidFill>
                  <a:schemeClr val="bg1"/>
                </a:solidFill>
                <a:highlight>
                  <a:srgbClr val="0065E3"/>
                </a:highlight>
                <a:latin typeface="+mn-lt"/>
                <a:ea typeface="+mn-ea"/>
                <a:cs typeface="+mn-cs"/>
              </a:rPr>
              <a:t>(Windows) </a:t>
            </a:r>
            <a:r>
              <a:rPr lang="en-US" sz="800" u="none" kern="1200" dirty="0">
                <a:solidFill>
                  <a:schemeClr val="bg1"/>
                </a:solidFill>
                <a:latin typeface="+mn-lt"/>
                <a:ea typeface="+mn-ea"/>
                <a:cs typeface="+mn-cs"/>
              </a:rPr>
              <a:t> to copy, then do </a:t>
            </a:r>
            <a:r>
              <a:rPr lang="en-US" sz="800" b="1" u="none" kern="1200" baseline="0" dirty="0">
                <a:solidFill>
                  <a:schemeClr val="bg1"/>
                </a:solidFill>
                <a:highlight>
                  <a:srgbClr val="0065E3"/>
                </a:highlight>
                <a:latin typeface="+mn-lt"/>
                <a:ea typeface="+mn-ea"/>
                <a:cs typeface="+mn-cs"/>
              </a:rPr>
              <a:t> ⌘+</a:t>
            </a:r>
            <a:r>
              <a:rPr lang="en-US" sz="800" b="1" u="none" kern="1200" baseline="0" dirty="0" err="1">
                <a:solidFill>
                  <a:schemeClr val="bg1"/>
                </a:solidFill>
                <a:highlight>
                  <a:srgbClr val="0065E3"/>
                </a:highlight>
                <a:latin typeface="+mn-lt"/>
                <a:ea typeface="+mn-ea"/>
                <a:cs typeface="+mn-cs"/>
              </a:rPr>
              <a:t>Shift+V</a:t>
            </a:r>
            <a:r>
              <a:rPr lang="en-US" sz="800" b="1" u="none" kern="1200" baseline="0" dirty="0">
                <a:solidFill>
                  <a:schemeClr val="bg1"/>
                </a:solidFill>
                <a:highlight>
                  <a:srgbClr val="0065E3"/>
                </a:highlight>
                <a:latin typeface="+mn-lt"/>
                <a:ea typeface="+mn-ea"/>
                <a:cs typeface="+mn-cs"/>
              </a:rPr>
              <a:t> </a:t>
            </a:r>
            <a:r>
              <a:rPr lang="en-US" sz="800" b="1" u="none" kern="1200" dirty="0">
                <a:solidFill>
                  <a:schemeClr val="bg1"/>
                </a:solidFill>
                <a:latin typeface="+mn-lt"/>
                <a:ea typeface="+mn-ea"/>
                <a:cs typeface="+mn-cs"/>
              </a:rPr>
              <a:t> </a:t>
            </a:r>
            <a:r>
              <a:rPr lang="en-US" sz="800" u="none" kern="1200" dirty="0">
                <a:solidFill>
                  <a:schemeClr val="bg1"/>
                </a:solidFill>
                <a:latin typeface="+mn-lt"/>
                <a:ea typeface="+mn-ea"/>
                <a:cs typeface="+mn-cs"/>
              </a:rPr>
              <a:t>or </a:t>
            </a:r>
            <a:r>
              <a:rPr lang="en-US" sz="800" b="1" u="none" kern="1200" baseline="0" dirty="0">
                <a:solidFill>
                  <a:schemeClr val="bg1"/>
                </a:solidFill>
                <a:highlight>
                  <a:srgbClr val="0065E3"/>
                </a:highlight>
                <a:latin typeface="+mn-lt"/>
                <a:ea typeface="+mn-ea"/>
                <a:cs typeface="+mn-cs"/>
              </a:rPr>
              <a:t> </a:t>
            </a:r>
            <a:r>
              <a:rPr lang="en-US" sz="800" b="1" u="none" kern="1200" baseline="0" dirty="0" err="1">
                <a:solidFill>
                  <a:schemeClr val="bg1"/>
                </a:solidFill>
                <a:highlight>
                  <a:srgbClr val="0065E3"/>
                </a:highlight>
                <a:latin typeface="+mn-lt"/>
                <a:ea typeface="+mn-ea"/>
                <a:cs typeface="+mn-cs"/>
              </a:rPr>
              <a:t>Ctrl+Shift+V</a:t>
            </a:r>
            <a:r>
              <a:rPr lang="en-US" sz="800" b="1" u="none" kern="1200" baseline="0" dirty="0">
                <a:solidFill>
                  <a:schemeClr val="bg1"/>
                </a:solidFill>
                <a:highlight>
                  <a:srgbClr val="0065E3"/>
                </a:highlight>
                <a:latin typeface="+mn-lt"/>
                <a:ea typeface="+mn-ea"/>
                <a:cs typeface="+mn-cs"/>
              </a:rPr>
              <a:t> </a:t>
            </a:r>
            <a:r>
              <a:rPr lang="en-US" sz="800" b="1" u="none" kern="1200" dirty="0">
                <a:solidFill>
                  <a:schemeClr val="bg1"/>
                </a:solidFill>
                <a:latin typeface="+mn-lt"/>
                <a:ea typeface="+mn-ea"/>
                <a:cs typeface="+mn-cs"/>
              </a:rPr>
              <a:t> </a:t>
            </a:r>
            <a:r>
              <a:rPr lang="en-US" sz="800" u="none" kern="1200" dirty="0">
                <a:solidFill>
                  <a:schemeClr val="bg1"/>
                </a:solidFill>
                <a:latin typeface="+mn-lt"/>
                <a:ea typeface="+mn-ea"/>
                <a:cs typeface="+mn-cs"/>
              </a:rPr>
              <a:t>to apply this style to your text.</a:t>
            </a:r>
          </a:p>
        </p:txBody>
      </p:sp>
      <p:grpSp>
        <p:nvGrpSpPr>
          <p:cNvPr id="3" name="Group 2"/>
          <p:cNvGrpSpPr/>
          <p:nvPr userDrawn="1"/>
        </p:nvGrpSpPr>
        <p:grpSpPr>
          <a:xfrm>
            <a:off x="9276815" y="0"/>
            <a:ext cx="361780" cy="5144790"/>
            <a:chOff x="9284435" y="0"/>
            <a:chExt cx="361780" cy="5144790"/>
          </a:xfrm>
        </p:grpSpPr>
        <p:sp>
          <p:nvSpPr>
            <p:cNvPr id="8" name="Rectangle 7"/>
            <p:cNvSpPr/>
            <p:nvPr userDrawn="1"/>
          </p:nvSpPr>
          <p:spPr>
            <a:xfrm>
              <a:off x="9284435" y="0"/>
              <a:ext cx="360000" cy="360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dirty="0">
                <a:solidFill>
                  <a:schemeClr val="bg1">
                    <a:lumMod val="90000"/>
                  </a:schemeClr>
                </a:solidFill>
              </a:endParaRPr>
            </a:p>
          </p:txBody>
        </p:sp>
        <p:sp>
          <p:nvSpPr>
            <p:cNvPr id="10" name="Rectangle 9"/>
            <p:cNvSpPr/>
            <p:nvPr userDrawn="1"/>
          </p:nvSpPr>
          <p:spPr>
            <a:xfrm>
              <a:off x="9284435" y="360000"/>
              <a:ext cx="360000" cy="360000"/>
            </a:xfrm>
            <a:prstGeom prst="rect">
              <a:avLst/>
            </a:prstGeom>
            <a:solidFill>
              <a:schemeClr val="bg2">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dirty="0">
                <a:solidFill>
                  <a:schemeClr val="bg1">
                    <a:lumMod val="50000"/>
                  </a:schemeClr>
                </a:solidFill>
              </a:endParaRPr>
            </a:p>
          </p:txBody>
        </p:sp>
        <p:sp>
          <p:nvSpPr>
            <p:cNvPr id="11" name="Rectangle 10"/>
            <p:cNvSpPr/>
            <p:nvPr userDrawn="1"/>
          </p:nvSpPr>
          <p:spPr>
            <a:xfrm>
              <a:off x="9284435" y="720000"/>
              <a:ext cx="360000" cy="360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dirty="0">
                <a:solidFill>
                  <a:schemeClr val="bg1">
                    <a:lumMod val="50000"/>
                  </a:schemeClr>
                </a:solidFill>
              </a:endParaRPr>
            </a:p>
          </p:txBody>
        </p:sp>
        <p:sp>
          <p:nvSpPr>
            <p:cNvPr id="12" name="Rectangle 11"/>
            <p:cNvSpPr/>
            <p:nvPr userDrawn="1"/>
          </p:nvSpPr>
          <p:spPr>
            <a:xfrm>
              <a:off x="9284435" y="2216985"/>
              <a:ext cx="360000" cy="360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13" name="Rectangle 12"/>
            <p:cNvSpPr/>
            <p:nvPr userDrawn="1"/>
          </p:nvSpPr>
          <p:spPr>
            <a:xfrm>
              <a:off x="9284435" y="3288740"/>
              <a:ext cx="360000" cy="360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14" name="Rectangle 13"/>
            <p:cNvSpPr/>
            <p:nvPr userDrawn="1"/>
          </p:nvSpPr>
          <p:spPr>
            <a:xfrm>
              <a:off x="9284435" y="2935370"/>
              <a:ext cx="360000" cy="360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15" name="Rectangle 14"/>
            <p:cNvSpPr/>
            <p:nvPr userDrawn="1"/>
          </p:nvSpPr>
          <p:spPr>
            <a:xfrm>
              <a:off x="9284435" y="2576985"/>
              <a:ext cx="360000" cy="360000"/>
            </a:xfrm>
            <a:prstGeom prst="rect">
              <a:avLst/>
            </a:prstGeom>
            <a:solidFill>
              <a:srgbClr val="D92C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16" name="Rectangle 15"/>
            <p:cNvSpPr/>
            <p:nvPr userDrawn="1"/>
          </p:nvSpPr>
          <p:spPr>
            <a:xfrm>
              <a:off x="9284435" y="4424790"/>
              <a:ext cx="360000" cy="360000"/>
            </a:xfrm>
            <a:prstGeom prst="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18" name="Rectangle 17"/>
            <p:cNvSpPr/>
            <p:nvPr userDrawn="1"/>
          </p:nvSpPr>
          <p:spPr>
            <a:xfrm>
              <a:off x="9284435" y="4784790"/>
              <a:ext cx="360000" cy="360000"/>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19" name="Rectangle 18"/>
            <p:cNvSpPr/>
            <p:nvPr userDrawn="1"/>
          </p:nvSpPr>
          <p:spPr>
            <a:xfrm>
              <a:off x="9286215" y="3706405"/>
              <a:ext cx="360000" cy="360000"/>
            </a:xfrm>
            <a:prstGeom prst="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21" name="Rectangle 20"/>
            <p:cNvSpPr/>
            <p:nvPr userDrawn="1"/>
          </p:nvSpPr>
          <p:spPr>
            <a:xfrm>
              <a:off x="9284435" y="4066405"/>
              <a:ext cx="360000" cy="360000"/>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22" name="Rectangle 21"/>
            <p:cNvSpPr/>
            <p:nvPr userDrawn="1"/>
          </p:nvSpPr>
          <p:spPr>
            <a:xfrm>
              <a:off x="9284435" y="1800000"/>
              <a:ext cx="360000" cy="360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dirty="0">
                <a:solidFill>
                  <a:schemeClr val="bg1"/>
                </a:solidFill>
              </a:endParaRPr>
            </a:p>
          </p:txBody>
        </p:sp>
        <p:sp>
          <p:nvSpPr>
            <p:cNvPr id="23" name="Rectangle 22"/>
            <p:cNvSpPr/>
            <p:nvPr userDrawn="1"/>
          </p:nvSpPr>
          <p:spPr>
            <a:xfrm>
              <a:off x="9284435" y="1440000"/>
              <a:ext cx="360000" cy="360000"/>
            </a:xfrm>
            <a:prstGeom prst="rect">
              <a:avLst/>
            </a:prstGeom>
            <a:solidFill>
              <a:schemeClr val="tx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dirty="0">
                <a:solidFill>
                  <a:schemeClr val="bg1">
                    <a:lumMod val="90000"/>
                  </a:schemeClr>
                </a:solidFill>
              </a:endParaRPr>
            </a:p>
          </p:txBody>
        </p:sp>
        <p:sp>
          <p:nvSpPr>
            <p:cNvPr id="24" name="Rectangle 23"/>
            <p:cNvSpPr/>
            <p:nvPr userDrawn="1"/>
          </p:nvSpPr>
          <p:spPr>
            <a:xfrm>
              <a:off x="9284435" y="1080000"/>
              <a:ext cx="360000" cy="36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dirty="0">
                <a:solidFill>
                  <a:schemeClr val="bg1"/>
                </a:solidFill>
              </a:endParaRPr>
            </a:p>
          </p:txBody>
        </p:sp>
      </p:grpSp>
      <p:sp>
        <p:nvSpPr>
          <p:cNvPr id="25" name="TextBox 24">
            <a:extLst>
              <a:ext uri="{FF2B5EF4-FFF2-40B4-BE49-F238E27FC236}">
                <a16:creationId xmlns:a16="http://schemas.microsoft.com/office/drawing/2014/main" id="{6B0F762F-16B0-468B-A471-19F527816A75}"/>
              </a:ext>
            </a:extLst>
          </p:cNvPr>
          <p:cNvSpPr txBox="1"/>
          <p:nvPr userDrawn="1"/>
        </p:nvSpPr>
        <p:spPr>
          <a:xfrm>
            <a:off x="5961848" y="4668966"/>
            <a:ext cx="1483142" cy="474534"/>
          </a:xfrm>
          <a:prstGeom prst="rect">
            <a:avLst/>
          </a:prstGeom>
          <a:noFill/>
        </p:spPr>
        <p:txBody>
          <a:bodyPr wrap="square" lIns="0" tIns="0" rIns="0" bIns="0" rtlCol="0" anchor="ctr" anchorCtr="0">
            <a:noAutofit/>
          </a:bodyPr>
          <a:lstStyle>
            <a:defPPr>
              <a:defRPr lang="en-US"/>
            </a:defPPr>
            <a:lvl1pPr algn="ctr">
              <a:defRPr sz="900" b="0" spc="50" baseline="0">
                <a:solidFill>
                  <a:schemeClr val="tx2"/>
                </a:solidFill>
              </a:defRPr>
            </a:lvl1pPr>
          </a:lstStyle>
          <a:p>
            <a:pPr lvl="0" algn="r"/>
            <a:r>
              <a:rPr lang="en-US" sz="800" b="0" kern="1200" spc="0" baseline="0" dirty="0">
                <a:solidFill>
                  <a:schemeClr val="bg2"/>
                </a:solidFill>
                <a:latin typeface="+mn-lt"/>
                <a:ea typeface="+mn-ea"/>
                <a:cs typeface="+mn-cs"/>
              </a:rPr>
              <a:t>© Acronis </a:t>
            </a:r>
            <a:r>
              <a:rPr lang="ru-RU" sz="800" b="0" kern="1200" spc="0" baseline="0" dirty="0">
                <a:solidFill>
                  <a:schemeClr val="bg2"/>
                </a:solidFill>
                <a:latin typeface="+mn-lt"/>
                <a:ea typeface="+mn-ea"/>
                <a:cs typeface="+mn-cs"/>
              </a:rPr>
              <a:t>2022</a:t>
            </a:r>
            <a:endParaRPr lang="en-US" sz="800" b="0" kern="1200" spc="0" baseline="0" dirty="0">
              <a:solidFill>
                <a:schemeClr val="bg2"/>
              </a:solidFill>
              <a:latin typeface="+mn-lt"/>
              <a:ea typeface="+mn-ea"/>
              <a:cs typeface="+mn-cs"/>
            </a:endParaRPr>
          </a:p>
        </p:txBody>
      </p:sp>
      <p:pic>
        <p:nvPicPr>
          <p:cNvPr id="4" name="Graphic 3">
            <a:extLst>
              <a:ext uri="{FF2B5EF4-FFF2-40B4-BE49-F238E27FC236}">
                <a16:creationId xmlns:a16="http://schemas.microsoft.com/office/drawing/2014/main" id="{4441C5BF-04AA-4881-A0CD-78E2D935C5D1}"/>
              </a:ext>
            </a:extLst>
          </p:cNvPr>
          <p:cNvPicPr>
            <a:picLocks noChangeAspect="1"/>
          </p:cNvPicPr>
          <p:nvPr userDrawn="1"/>
        </p:nvPicPr>
        <p:blipFill>
          <a:blip r:embed="rId37">
            <a:extLst>
              <a:ext uri="{96DAC541-7B7A-43D3-8B79-37D633B846F1}">
                <asvg:svgBlip xmlns:asvg="http://schemas.microsoft.com/office/drawing/2016/SVG/main" r:embed="rId38"/>
              </a:ext>
            </a:extLst>
          </a:blip>
          <a:stretch>
            <a:fillRect/>
          </a:stretch>
        </p:blipFill>
        <p:spPr>
          <a:xfrm>
            <a:off x="249530" y="4811044"/>
            <a:ext cx="796838" cy="162000"/>
          </a:xfrm>
          <a:prstGeom prst="rect">
            <a:avLst/>
          </a:prstGeom>
        </p:spPr>
      </p:pic>
      <p:cxnSp>
        <p:nvCxnSpPr>
          <p:cNvPr id="7" name="Straight Connector 6">
            <a:extLst>
              <a:ext uri="{FF2B5EF4-FFF2-40B4-BE49-F238E27FC236}">
                <a16:creationId xmlns:a16="http://schemas.microsoft.com/office/drawing/2014/main" id="{DB5532E0-6125-428C-99A4-B3A8CD9F3ADF}"/>
              </a:ext>
            </a:extLst>
          </p:cNvPr>
          <p:cNvCxnSpPr/>
          <p:nvPr userDrawn="1"/>
        </p:nvCxnSpPr>
        <p:spPr>
          <a:xfrm>
            <a:off x="0" y="4668966"/>
            <a:ext cx="9144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1A41BF03-3171-4FAA-8765-F3F73A58392B}"/>
              </a:ext>
            </a:extLst>
          </p:cNvPr>
          <p:cNvPicPr>
            <a:picLocks noChangeAspect="1"/>
          </p:cNvPicPr>
          <p:nvPr userDrawn="1"/>
        </p:nvPicPr>
        <p:blipFill>
          <a:blip r:embed="rId39">
            <a:extLst>
              <a:ext uri="{96DAC541-7B7A-43D3-8B79-37D633B846F1}">
                <asvg:svgBlip xmlns:asvg="http://schemas.microsoft.com/office/drawing/2016/SVG/main" r:embed="rId40"/>
              </a:ext>
            </a:extLst>
          </a:blip>
          <a:stretch>
            <a:fillRect/>
          </a:stretch>
        </p:blipFill>
        <p:spPr>
          <a:xfrm>
            <a:off x="7684351" y="4807233"/>
            <a:ext cx="800609" cy="198000"/>
          </a:xfrm>
          <a:prstGeom prst="rect">
            <a:avLst/>
          </a:prstGeom>
        </p:spPr>
      </p:pic>
    </p:spTree>
    <p:extLst>
      <p:ext uri="{BB962C8B-B14F-4D97-AF65-F5344CB8AC3E}">
        <p14:creationId xmlns:p14="http://schemas.microsoft.com/office/powerpoint/2010/main" val="61018254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821" r:id="rId35"/>
  </p:sldLayoutIdLst>
  <p:hf hdr="0" ftr="0" dt="0"/>
  <p:txStyles>
    <p:titleStyle>
      <a:lvl1pPr algn="l" defTabSz="685800" rtl="0" eaLnBrk="1" latinLnBrk="0" hangingPunct="1">
        <a:lnSpc>
          <a:spcPct val="90000"/>
        </a:lnSpc>
        <a:spcBef>
          <a:spcPct val="0"/>
        </a:spcBef>
        <a:buNone/>
        <a:defRPr sz="2800" b="1" kern="1200">
          <a:solidFill>
            <a:schemeClr val="bg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200" kern="1200">
          <a:solidFill>
            <a:schemeClr val="tx1"/>
          </a:solidFill>
          <a:latin typeface="+mn-lt"/>
          <a:ea typeface="+mn-ea"/>
          <a:cs typeface="+mn-cs"/>
        </a:defRPr>
      </a:lvl1pPr>
      <a:lvl2pPr marL="342900" algn="l" defTabSz="685800" rtl="0" eaLnBrk="1" latinLnBrk="0" hangingPunct="1">
        <a:defRPr sz="1200" kern="1200">
          <a:solidFill>
            <a:schemeClr val="tx1"/>
          </a:solidFill>
          <a:latin typeface="+mn-lt"/>
          <a:ea typeface="+mn-ea"/>
          <a:cs typeface="+mn-cs"/>
        </a:defRPr>
      </a:lvl2pPr>
      <a:lvl3pPr marL="685800" algn="l" defTabSz="685800" rtl="0" eaLnBrk="1" latinLnBrk="0" hangingPunct="1">
        <a:defRPr sz="1200" kern="1200">
          <a:solidFill>
            <a:schemeClr val="tx1"/>
          </a:solidFill>
          <a:latin typeface="+mn-lt"/>
          <a:ea typeface="+mn-ea"/>
          <a:cs typeface="+mn-cs"/>
        </a:defRPr>
      </a:lvl3pPr>
      <a:lvl4pPr marL="1028700" algn="l" defTabSz="685800" rtl="0" eaLnBrk="1" latinLnBrk="0" hangingPunct="1">
        <a:defRPr sz="1200" kern="1200">
          <a:solidFill>
            <a:schemeClr val="tx1"/>
          </a:solidFill>
          <a:latin typeface="+mn-lt"/>
          <a:ea typeface="+mn-ea"/>
          <a:cs typeface="+mn-cs"/>
        </a:defRPr>
      </a:lvl4pPr>
      <a:lvl5pPr marL="1371600" algn="l" defTabSz="685800" rtl="0" eaLnBrk="1" latinLnBrk="0" hangingPunct="1">
        <a:defRPr sz="1200" kern="1200">
          <a:solidFill>
            <a:schemeClr val="tx1"/>
          </a:solidFill>
          <a:latin typeface="+mn-lt"/>
          <a:ea typeface="+mn-ea"/>
          <a:cs typeface="+mn-cs"/>
        </a:defRPr>
      </a:lvl5pPr>
      <a:lvl6pPr marL="1714500" algn="l" defTabSz="685800" rtl="0" eaLnBrk="1" latinLnBrk="0" hangingPunct="1">
        <a:defRPr sz="1200" kern="1200">
          <a:solidFill>
            <a:schemeClr val="tx1"/>
          </a:solidFill>
          <a:latin typeface="+mn-lt"/>
          <a:ea typeface="+mn-ea"/>
          <a:cs typeface="+mn-cs"/>
        </a:defRPr>
      </a:lvl6pPr>
      <a:lvl7pPr marL="2057400" algn="l" defTabSz="685800" rtl="0" eaLnBrk="1" latinLnBrk="0" hangingPunct="1">
        <a:defRPr sz="1200" kern="1200">
          <a:solidFill>
            <a:schemeClr val="tx1"/>
          </a:solidFill>
          <a:latin typeface="+mn-lt"/>
          <a:ea typeface="+mn-ea"/>
          <a:cs typeface="+mn-cs"/>
        </a:defRPr>
      </a:lvl7pPr>
      <a:lvl8pPr marL="2400300" algn="l" defTabSz="685800" rtl="0" eaLnBrk="1" latinLnBrk="0" hangingPunct="1">
        <a:defRPr sz="1200" kern="1200">
          <a:solidFill>
            <a:schemeClr val="tx1"/>
          </a:solidFill>
          <a:latin typeface="+mn-lt"/>
          <a:ea typeface="+mn-ea"/>
          <a:cs typeface="+mn-cs"/>
        </a:defRPr>
      </a:lvl8pPr>
      <a:lvl9pPr marL="2743200" algn="l" defTabSz="6858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3" orient="horz" pos="146">
          <p15:clr>
            <a:srgbClr val="F26B43"/>
          </p15:clr>
        </p15:guide>
        <p15:guide id="14" pos="158">
          <p15:clr>
            <a:srgbClr val="F26B43"/>
          </p15:clr>
        </p15:guide>
        <p15:guide id="15" orient="horz" pos="599">
          <p15:clr>
            <a:srgbClr val="F26B43"/>
          </p15:clr>
        </p15:guide>
        <p15:guide id="16" orient="horz" pos="735">
          <p15:clr>
            <a:srgbClr val="F26B43"/>
          </p15:clr>
        </p15:guide>
        <p15:guide id="17" pos="5602">
          <p15:clr>
            <a:srgbClr val="F26B43"/>
          </p15:clr>
        </p15:guide>
        <p15:guide id="18" orient="horz" pos="2845">
          <p15:clr>
            <a:srgbClr val="F26B43"/>
          </p15:clr>
        </p15:guide>
        <p15:guide id="19" pos="2880">
          <p15:clr>
            <a:srgbClr val="F26B43"/>
          </p15:clr>
        </p15:guide>
        <p15:guide id="20" orient="horz" pos="463">
          <p15:clr>
            <a:srgbClr val="F26B43"/>
          </p15:clr>
        </p15:guide>
        <p15:guide id="21" orient="horz" pos="16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25" y="231775"/>
            <a:ext cx="8642350" cy="711649"/>
          </a:xfrm>
          <a:prstGeom prst="rect">
            <a:avLst/>
          </a:prstGeom>
        </p:spPr>
        <p:txBody>
          <a:bodyPr vert="horz" wrap="square" lIns="0" tIns="0" rIns="0" bIns="0" rtlCol="0" anchor="t" anchorCtr="0">
            <a:noAutofit/>
          </a:bodyPr>
          <a:lstStyle/>
          <a:p>
            <a:r>
              <a:rPr lang="en-US" dirty="0"/>
              <a:t>Click to add a title</a:t>
            </a:r>
          </a:p>
        </p:txBody>
      </p:sp>
      <p:sp>
        <p:nvSpPr>
          <p:cNvPr id="20" name="TextBox 19"/>
          <p:cNvSpPr txBox="1"/>
          <p:nvPr userDrawn="1"/>
        </p:nvSpPr>
        <p:spPr>
          <a:xfrm>
            <a:off x="8370229" y="4668966"/>
            <a:ext cx="522946" cy="474528"/>
          </a:xfrm>
          <a:prstGeom prst="rect">
            <a:avLst/>
          </a:prstGeom>
          <a:noFill/>
        </p:spPr>
        <p:txBody>
          <a:bodyPr wrap="square" lIns="0" tIns="0" rIns="0" bIns="0" rtlCol="0" anchor="ctr" anchorCtr="0">
            <a:noAutofit/>
          </a:bodyPr>
          <a:lstStyle/>
          <a:p>
            <a:pPr algn="r"/>
            <a:fld id="{543EFB28-95C3-4AD7-B235-3AE45BD06154}" type="slidenum">
              <a:rPr lang="en-US" sz="800" b="0" spc="50" smtClean="0">
                <a:solidFill>
                  <a:schemeClr val="bg2"/>
                </a:solidFill>
                <a:latin typeface="+mj-lt"/>
              </a:rPr>
              <a:pPr algn="r"/>
              <a:t>‹#›</a:t>
            </a:fld>
            <a:endParaRPr lang="en-US" sz="800" b="0" spc="50" dirty="0">
              <a:solidFill>
                <a:schemeClr val="bg2"/>
              </a:solidFill>
              <a:latin typeface="+mj-lt"/>
            </a:endParaRPr>
          </a:p>
        </p:txBody>
      </p:sp>
      <p:sp>
        <p:nvSpPr>
          <p:cNvPr id="36" name="TextBox 35"/>
          <p:cNvSpPr txBox="1"/>
          <p:nvPr userDrawn="1"/>
        </p:nvSpPr>
        <p:spPr>
          <a:xfrm>
            <a:off x="0" y="-1060705"/>
            <a:ext cx="9144000" cy="810215"/>
          </a:xfrm>
          <a:prstGeom prst="rect">
            <a:avLst/>
          </a:prstGeom>
          <a:solidFill>
            <a:schemeClr val="bg2"/>
          </a:solidFill>
        </p:spPr>
        <p:txBody>
          <a:bodyPr wrap="square" rtlCol="0">
            <a:noAutofit/>
          </a:bodyPr>
          <a:lstStyle/>
          <a:p>
            <a:pPr algn="ctr"/>
            <a:r>
              <a:rPr lang="en-US" sz="800" u="none" kern="1200" baseline="0" dirty="0">
                <a:solidFill>
                  <a:schemeClr val="bg1"/>
                </a:solidFill>
                <a:highlight>
                  <a:srgbClr val="0065E3"/>
                </a:highlight>
                <a:latin typeface="+mn-lt"/>
                <a:ea typeface="+mn-ea"/>
                <a:cs typeface="+mn-cs"/>
              </a:rPr>
              <a:t> </a:t>
            </a:r>
            <a:r>
              <a:rPr lang="en-US" sz="800" b="1" u="none" kern="1200" baseline="0" dirty="0">
                <a:solidFill>
                  <a:schemeClr val="bg1"/>
                </a:solidFill>
                <a:highlight>
                  <a:srgbClr val="0065E3"/>
                </a:highlight>
                <a:latin typeface="+mn-lt"/>
                <a:ea typeface="+mn-ea"/>
                <a:cs typeface="+mn-cs"/>
              </a:rPr>
              <a:t>Predefined text styles.</a:t>
            </a:r>
            <a:r>
              <a:rPr lang="en-US" sz="800" u="none" kern="1200" baseline="0" dirty="0">
                <a:solidFill>
                  <a:schemeClr val="bg1"/>
                </a:solidFill>
                <a:highlight>
                  <a:srgbClr val="0065E3"/>
                </a:highlight>
                <a:latin typeface="+mn-lt"/>
                <a:ea typeface="+mn-ea"/>
                <a:cs typeface="+mn-cs"/>
              </a:rPr>
              <a:t> </a:t>
            </a:r>
            <a:r>
              <a:rPr lang="en-US" sz="800" u="none" kern="1200" dirty="0">
                <a:solidFill>
                  <a:schemeClr val="bg1"/>
                </a:solidFill>
                <a:latin typeface="+mn-lt"/>
                <a:ea typeface="+mn-ea"/>
                <a:cs typeface="+mn-cs"/>
              </a:rPr>
              <a:t> </a:t>
            </a:r>
            <a:r>
              <a:rPr lang="en-US" sz="800" u="none" dirty="0">
                <a:solidFill>
                  <a:schemeClr val="bg1"/>
                </a:solidFill>
              </a:rPr>
              <a:t>Click on the chosen text style, press </a:t>
            </a:r>
            <a:r>
              <a:rPr lang="en-US" sz="800" b="1" u="none" kern="1200" baseline="0" dirty="0">
                <a:solidFill>
                  <a:schemeClr val="bg1"/>
                </a:solidFill>
                <a:highlight>
                  <a:srgbClr val="0065E3"/>
                </a:highlight>
                <a:latin typeface="+mn-lt"/>
                <a:ea typeface="+mn-ea"/>
                <a:cs typeface="+mn-cs"/>
              </a:rPr>
              <a:t> ⌘</a:t>
            </a:r>
            <a:r>
              <a:rPr lang="en-US" sz="800" b="1" u="none" baseline="0" dirty="0">
                <a:solidFill>
                  <a:schemeClr val="bg1"/>
                </a:solidFill>
                <a:highlight>
                  <a:srgbClr val="0065E3"/>
                </a:highlight>
              </a:rPr>
              <a:t>+</a:t>
            </a:r>
            <a:r>
              <a:rPr lang="en-US" sz="800" b="1" u="none" baseline="0" dirty="0" err="1">
                <a:solidFill>
                  <a:schemeClr val="bg1"/>
                </a:solidFill>
                <a:highlight>
                  <a:srgbClr val="0065E3"/>
                </a:highlight>
              </a:rPr>
              <a:t>Shift+C</a:t>
            </a:r>
            <a:r>
              <a:rPr lang="en-US" sz="800" u="none" baseline="0" dirty="0">
                <a:solidFill>
                  <a:schemeClr val="bg1"/>
                </a:solidFill>
                <a:highlight>
                  <a:srgbClr val="0065E3"/>
                </a:highlight>
              </a:rPr>
              <a:t> (macOS) </a:t>
            </a:r>
            <a:r>
              <a:rPr lang="en-US" sz="800" u="none" kern="1200" dirty="0">
                <a:solidFill>
                  <a:schemeClr val="bg1"/>
                </a:solidFill>
                <a:latin typeface="+mn-lt"/>
                <a:ea typeface="+mn-ea"/>
                <a:cs typeface="+mn-cs"/>
              </a:rPr>
              <a:t> or </a:t>
            </a:r>
            <a:r>
              <a:rPr lang="en-US" sz="800" b="1" u="none" kern="1200" baseline="0" dirty="0">
                <a:solidFill>
                  <a:schemeClr val="bg1"/>
                </a:solidFill>
                <a:highlight>
                  <a:srgbClr val="0065E3"/>
                </a:highlight>
                <a:latin typeface="+mn-lt"/>
                <a:ea typeface="+mn-ea"/>
                <a:cs typeface="+mn-cs"/>
              </a:rPr>
              <a:t> </a:t>
            </a:r>
            <a:r>
              <a:rPr lang="en-US" sz="800" b="1" u="none" kern="1200" baseline="0" dirty="0" err="1">
                <a:solidFill>
                  <a:schemeClr val="bg1"/>
                </a:solidFill>
                <a:highlight>
                  <a:srgbClr val="0065E3"/>
                </a:highlight>
                <a:latin typeface="+mn-lt"/>
                <a:ea typeface="+mn-ea"/>
                <a:cs typeface="+mn-cs"/>
              </a:rPr>
              <a:t>Ctrl+Shift+C</a:t>
            </a:r>
            <a:r>
              <a:rPr lang="en-US" sz="800" b="1" u="none" kern="1200" baseline="0" dirty="0">
                <a:solidFill>
                  <a:schemeClr val="bg1"/>
                </a:solidFill>
                <a:highlight>
                  <a:srgbClr val="0065E3"/>
                </a:highlight>
                <a:latin typeface="+mn-lt"/>
                <a:ea typeface="+mn-ea"/>
                <a:cs typeface="+mn-cs"/>
              </a:rPr>
              <a:t> </a:t>
            </a:r>
            <a:r>
              <a:rPr lang="en-US" sz="800" u="none" kern="1200" baseline="0" dirty="0">
                <a:solidFill>
                  <a:schemeClr val="bg1"/>
                </a:solidFill>
                <a:highlight>
                  <a:srgbClr val="0065E3"/>
                </a:highlight>
                <a:latin typeface="+mn-lt"/>
                <a:ea typeface="+mn-ea"/>
                <a:cs typeface="+mn-cs"/>
              </a:rPr>
              <a:t>(Windows) </a:t>
            </a:r>
            <a:r>
              <a:rPr lang="en-US" sz="800" u="none" kern="1200" dirty="0">
                <a:solidFill>
                  <a:schemeClr val="bg1"/>
                </a:solidFill>
                <a:latin typeface="+mn-lt"/>
                <a:ea typeface="+mn-ea"/>
                <a:cs typeface="+mn-cs"/>
              </a:rPr>
              <a:t> to copy, then do </a:t>
            </a:r>
            <a:r>
              <a:rPr lang="en-US" sz="800" b="1" u="none" kern="1200" baseline="0" dirty="0">
                <a:solidFill>
                  <a:schemeClr val="bg1"/>
                </a:solidFill>
                <a:highlight>
                  <a:srgbClr val="0065E3"/>
                </a:highlight>
                <a:latin typeface="+mn-lt"/>
                <a:ea typeface="+mn-ea"/>
                <a:cs typeface="+mn-cs"/>
              </a:rPr>
              <a:t> ⌘+</a:t>
            </a:r>
            <a:r>
              <a:rPr lang="en-US" sz="800" b="1" u="none" kern="1200" baseline="0" dirty="0" err="1">
                <a:solidFill>
                  <a:schemeClr val="bg1"/>
                </a:solidFill>
                <a:highlight>
                  <a:srgbClr val="0065E3"/>
                </a:highlight>
                <a:latin typeface="+mn-lt"/>
                <a:ea typeface="+mn-ea"/>
                <a:cs typeface="+mn-cs"/>
              </a:rPr>
              <a:t>Shift+V</a:t>
            </a:r>
            <a:r>
              <a:rPr lang="en-US" sz="800" b="1" u="none" kern="1200" baseline="0" dirty="0">
                <a:solidFill>
                  <a:schemeClr val="bg1"/>
                </a:solidFill>
                <a:highlight>
                  <a:srgbClr val="0065E3"/>
                </a:highlight>
                <a:latin typeface="+mn-lt"/>
                <a:ea typeface="+mn-ea"/>
                <a:cs typeface="+mn-cs"/>
              </a:rPr>
              <a:t> </a:t>
            </a:r>
            <a:r>
              <a:rPr lang="en-US" sz="800" b="1" u="none" kern="1200" dirty="0">
                <a:solidFill>
                  <a:schemeClr val="bg1"/>
                </a:solidFill>
                <a:latin typeface="+mn-lt"/>
                <a:ea typeface="+mn-ea"/>
                <a:cs typeface="+mn-cs"/>
              </a:rPr>
              <a:t> </a:t>
            </a:r>
            <a:r>
              <a:rPr lang="en-US" sz="800" u="none" kern="1200" dirty="0">
                <a:solidFill>
                  <a:schemeClr val="bg1"/>
                </a:solidFill>
                <a:latin typeface="+mn-lt"/>
                <a:ea typeface="+mn-ea"/>
                <a:cs typeface="+mn-cs"/>
              </a:rPr>
              <a:t>or </a:t>
            </a:r>
            <a:r>
              <a:rPr lang="en-US" sz="800" b="1" u="none" kern="1200" baseline="0" dirty="0">
                <a:solidFill>
                  <a:schemeClr val="bg1"/>
                </a:solidFill>
                <a:highlight>
                  <a:srgbClr val="0065E3"/>
                </a:highlight>
                <a:latin typeface="+mn-lt"/>
                <a:ea typeface="+mn-ea"/>
                <a:cs typeface="+mn-cs"/>
              </a:rPr>
              <a:t> </a:t>
            </a:r>
            <a:r>
              <a:rPr lang="en-US" sz="800" b="1" u="none" kern="1200" baseline="0" dirty="0" err="1">
                <a:solidFill>
                  <a:schemeClr val="bg1"/>
                </a:solidFill>
                <a:highlight>
                  <a:srgbClr val="0065E3"/>
                </a:highlight>
                <a:latin typeface="+mn-lt"/>
                <a:ea typeface="+mn-ea"/>
                <a:cs typeface="+mn-cs"/>
              </a:rPr>
              <a:t>Ctrl+Shift+V</a:t>
            </a:r>
            <a:r>
              <a:rPr lang="en-US" sz="800" b="1" u="none" kern="1200" baseline="0" dirty="0">
                <a:solidFill>
                  <a:schemeClr val="bg1"/>
                </a:solidFill>
                <a:highlight>
                  <a:srgbClr val="0065E3"/>
                </a:highlight>
                <a:latin typeface="+mn-lt"/>
                <a:ea typeface="+mn-ea"/>
                <a:cs typeface="+mn-cs"/>
              </a:rPr>
              <a:t> </a:t>
            </a:r>
            <a:r>
              <a:rPr lang="en-US" sz="800" b="1" u="none" kern="1200" dirty="0">
                <a:solidFill>
                  <a:schemeClr val="bg1"/>
                </a:solidFill>
                <a:latin typeface="+mn-lt"/>
                <a:ea typeface="+mn-ea"/>
                <a:cs typeface="+mn-cs"/>
              </a:rPr>
              <a:t> </a:t>
            </a:r>
            <a:r>
              <a:rPr lang="en-US" sz="800" u="none" kern="1200" dirty="0">
                <a:solidFill>
                  <a:schemeClr val="bg1"/>
                </a:solidFill>
                <a:latin typeface="+mn-lt"/>
                <a:ea typeface="+mn-ea"/>
                <a:cs typeface="+mn-cs"/>
              </a:rPr>
              <a:t>to apply this style to your text.</a:t>
            </a:r>
          </a:p>
        </p:txBody>
      </p:sp>
      <p:grpSp>
        <p:nvGrpSpPr>
          <p:cNvPr id="3" name="Group 2"/>
          <p:cNvGrpSpPr/>
          <p:nvPr userDrawn="1"/>
        </p:nvGrpSpPr>
        <p:grpSpPr>
          <a:xfrm>
            <a:off x="9276815" y="0"/>
            <a:ext cx="361780" cy="5144790"/>
            <a:chOff x="9284435" y="0"/>
            <a:chExt cx="361780" cy="5144790"/>
          </a:xfrm>
        </p:grpSpPr>
        <p:sp>
          <p:nvSpPr>
            <p:cNvPr id="8" name="Rectangle 7"/>
            <p:cNvSpPr/>
            <p:nvPr userDrawn="1"/>
          </p:nvSpPr>
          <p:spPr>
            <a:xfrm>
              <a:off x="9284435" y="0"/>
              <a:ext cx="360000" cy="360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dirty="0">
                <a:solidFill>
                  <a:schemeClr val="bg1">
                    <a:lumMod val="90000"/>
                  </a:schemeClr>
                </a:solidFill>
              </a:endParaRPr>
            </a:p>
          </p:txBody>
        </p:sp>
        <p:sp>
          <p:nvSpPr>
            <p:cNvPr id="10" name="Rectangle 9"/>
            <p:cNvSpPr/>
            <p:nvPr userDrawn="1"/>
          </p:nvSpPr>
          <p:spPr>
            <a:xfrm>
              <a:off x="9284435" y="360000"/>
              <a:ext cx="360000" cy="360000"/>
            </a:xfrm>
            <a:prstGeom prst="rect">
              <a:avLst/>
            </a:prstGeom>
            <a:solidFill>
              <a:schemeClr val="bg2">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dirty="0">
                <a:solidFill>
                  <a:schemeClr val="bg1">
                    <a:lumMod val="50000"/>
                  </a:schemeClr>
                </a:solidFill>
              </a:endParaRPr>
            </a:p>
          </p:txBody>
        </p:sp>
        <p:sp>
          <p:nvSpPr>
            <p:cNvPr id="11" name="Rectangle 10"/>
            <p:cNvSpPr/>
            <p:nvPr userDrawn="1"/>
          </p:nvSpPr>
          <p:spPr>
            <a:xfrm>
              <a:off x="9284435" y="720000"/>
              <a:ext cx="360000" cy="360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dirty="0">
                <a:solidFill>
                  <a:schemeClr val="bg1">
                    <a:lumMod val="50000"/>
                  </a:schemeClr>
                </a:solidFill>
              </a:endParaRPr>
            </a:p>
          </p:txBody>
        </p:sp>
        <p:sp>
          <p:nvSpPr>
            <p:cNvPr id="12" name="Rectangle 11"/>
            <p:cNvSpPr/>
            <p:nvPr userDrawn="1"/>
          </p:nvSpPr>
          <p:spPr>
            <a:xfrm>
              <a:off x="9284435" y="2216985"/>
              <a:ext cx="360000" cy="360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13" name="Rectangle 12"/>
            <p:cNvSpPr/>
            <p:nvPr userDrawn="1"/>
          </p:nvSpPr>
          <p:spPr>
            <a:xfrm>
              <a:off x="9284435" y="3288740"/>
              <a:ext cx="360000" cy="360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14" name="Rectangle 13"/>
            <p:cNvSpPr/>
            <p:nvPr userDrawn="1"/>
          </p:nvSpPr>
          <p:spPr>
            <a:xfrm>
              <a:off x="9284435" y="2935370"/>
              <a:ext cx="360000" cy="360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15" name="Rectangle 14"/>
            <p:cNvSpPr/>
            <p:nvPr userDrawn="1"/>
          </p:nvSpPr>
          <p:spPr>
            <a:xfrm>
              <a:off x="9284435" y="2576985"/>
              <a:ext cx="360000" cy="360000"/>
            </a:xfrm>
            <a:prstGeom prst="rect">
              <a:avLst/>
            </a:prstGeom>
            <a:solidFill>
              <a:srgbClr val="D92C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16" name="Rectangle 15"/>
            <p:cNvSpPr/>
            <p:nvPr userDrawn="1"/>
          </p:nvSpPr>
          <p:spPr>
            <a:xfrm>
              <a:off x="9284435" y="4424790"/>
              <a:ext cx="360000" cy="360000"/>
            </a:xfrm>
            <a:prstGeom prst="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18" name="Rectangle 17"/>
            <p:cNvSpPr/>
            <p:nvPr userDrawn="1"/>
          </p:nvSpPr>
          <p:spPr>
            <a:xfrm>
              <a:off x="9284435" y="4784790"/>
              <a:ext cx="360000" cy="360000"/>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19" name="Rectangle 18"/>
            <p:cNvSpPr/>
            <p:nvPr userDrawn="1"/>
          </p:nvSpPr>
          <p:spPr>
            <a:xfrm>
              <a:off x="9286215" y="3706405"/>
              <a:ext cx="360000" cy="360000"/>
            </a:xfrm>
            <a:prstGeom prst="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21" name="Rectangle 20"/>
            <p:cNvSpPr/>
            <p:nvPr userDrawn="1"/>
          </p:nvSpPr>
          <p:spPr>
            <a:xfrm>
              <a:off x="9284435" y="4066405"/>
              <a:ext cx="360000" cy="360000"/>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22" name="Rectangle 21"/>
            <p:cNvSpPr/>
            <p:nvPr userDrawn="1"/>
          </p:nvSpPr>
          <p:spPr>
            <a:xfrm>
              <a:off x="9284435" y="1800000"/>
              <a:ext cx="360000" cy="360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dirty="0">
                <a:solidFill>
                  <a:schemeClr val="bg1"/>
                </a:solidFill>
              </a:endParaRPr>
            </a:p>
          </p:txBody>
        </p:sp>
        <p:sp>
          <p:nvSpPr>
            <p:cNvPr id="23" name="Rectangle 22"/>
            <p:cNvSpPr/>
            <p:nvPr userDrawn="1"/>
          </p:nvSpPr>
          <p:spPr>
            <a:xfrm>
              <a:off x="9284435" y="1440000"/>
              <a:ext cx="360000" cy="360000"/>
            </a:xfrm>
            <a:prstGeom prst="rect">
              <a:avLst/>
            </a:prstGeom>
            <a:solidFill>
              <a:schemeClr val="tx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dirty="0">
                <a:solidFill>
                  <a:schemeClr val="bg1">
                    <a:lumMod val="90000"/>
                  </a:schemeClr>
                </a:solidFill>
              </a:endParaRPr>
            </a:p>
          </p:txBody>
        </p:sp>
        <p:sp>
          <p:nvSpPr>
            <p:cNvPr id="24" name="Rectangle 23"/>
            <p:cNvSpPr/>
            <p:nvPr userDrawn="1"/>
          </p:nvSpPr>
          <p:spPr>
            <a:xfrm>
              <a:off x="9284435" y="1080000"/>
              <a:ext cx="360000" cy="36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dirty="0">
                <a:solidFill>
                  <a:schemeClr val="bg1"/>
                </a:solidFill>
              </a:endParaRPr>
            </a:p>
          </p:txBody>
        </p:sp>
      </p:grpSp>
      <p:sp>
        <p:nvSpPr>
          <p:cNvPr id="25" name="TextBox 24">
            <a:extLst>
              <a:ext uri="{FF2B5EF4-FFF2-40B4-BE49-F238E27FC236}">
                <a16:creationId xmlns:a16="http://schemas.microsoft.com/office/drawing/2014/main" id="{6B0F762F-16B0-468B-A471-19F527816A75}"/>
              </a:ext>
            </a:extLst>
          </p:cNvPr>
          <p:cNvSpPr txBox="1"/>
          <p:nvPr userDrawn="1"/>
        </p:nvSpPr>
        <p:spPr>
          <a:xfrm>
            <a:off x="5961848" y="4668966"/>
            <a:ext cx="1483142" cy="474534"/>
          </a:xfrm>
          <a:prstGeom prst="rect">
            <a:avLst/>
          </a:prstGeom>
          <a:noFill/>
        </p:spPr>
        <p:txBody>
          <a:bodyPr wrap="square" lIns="0" tIns="0" rIns="0" bIns="0" rtlCol="0" anchor="ctr" anchorCtr="0">
            <a:noAutofit/>
          </a:bodyPr>
          <a:lstStyle>
            <a:defPPr>
              <a:defRPr lang="en-US"/>
            </a:defPPr>
            <a:lvl1pPr algn="ctr">
              <a:defRPr sz="900" b="0" spc="50" baseline="0">
                <a:solidFill>
                  <a:schemeClr val="tx2"/>
                </a:solidFill>
              </a:defRPr>
            </a:lvl1pPr>
          </a:lstStyle>
          <a:p>
            <a:pPr lvl="0" algn="r"/>
            <a:r>
              <a:rPr lang="en-US" sz="800" b="0" kern="1200" spc="0" baseline="0" dirty="0">
                <a:solidFill>
                  <a:schemeClr val="bg2"/>
                </a:solidFill>
                <a:latin typeface="+mn-lt"/>
                <a:ea typeface="+mn-ea"/>
                <a:cs typeface="+mn-cs"/>
              </a:rPr>
              <a:t>© Acronis </a:t>
            </a:r>
            <a:r>
              <a:rPr lang="ru-RU" sz="800" b="0" kern="1200" spc="0" baseline="0" dirty="0">
                <a:solidFill>
                  <a:schemeClr val="bg2"/>
                </a:solidFill>
                <a:latin typeface="+mn-lt"/>
                <a:ea typeface="+mn-ea"/>
                <a:cs typeface="+mn-cs"/>
              </a:rPr>
              <a:t>2022</a:t>
            </a:r>
            <a:endParaRPr lang="en-US" sz="800" b="0" kern="1200" spc="0" baseline="0" dirty="0">
              <a:solidFill>
                <a:schemeClr val="bg2"/>
              </a:solidFill>
              <a:latin typeface="+mn-lt"/>
              <a:ea typeface="+mn-ea"/>
              <a:cs typeface="+mn-cs"/>
            </a:endParaRPr>
          </a:p>
        </p:txBody>
      </p:sp>
      <p:pic>
        <p:nvPicPr>
          <p:cNvPr id="4" name="Graphic 3">
            <a:extLst>
              <a:ext uri="{FF2B5EF4-FFF2-40B4-BE49-F238E27FC236}">
                <a16:creationId xmlns:a16="http://schemas.microsoft.com/office/drawing/2014/main" id="{4441C5BF-04AA-4881-A0CD-78E2D935C5D1}"/>
              </a:ext>
            </a:extLst>
          </p:cNvPr>
          <p:cNvPicPr>
            <a:picLocks noChangeAspect="1"/>
          </p:cNvPicPr>
          <p:nvPr userDrawn="1"/>
        </p:nvPicPr>
        <p:blipFill>
          <a:blip r:embed="rId36" cstate="hqprint">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249530" y="4811044"/>
            <a:ext cx="796838" cy="162000"/>
          </a:xfrm>
          <a:prstGeom prst="rect">
            <a:avLst/>
          </a:prstGeom>
        </p:spPr>
      </p:pic>
      <p:cxnSp>
        <p:nvCxnSpPr>
          <p:cNvPr id="7" name="Straight Connector 6">
            <a:extLst>
              <a:ext uri="{FF2B5EF4-FFF2-40B4-BE49-F238E27FC236}">
                <a16:creationId xmlns:a16="http://schemas.microsoft.com/office/drawing/2014/main" id="{DB5532E0-6125-428C-99A4-B3A8CD9F3ADF}"/>
              </a:ext>
            </a:extLst>
          </p:cNvPr>
          <p:cNvCxnSpPr/>
          <p:nvPr userDrawn="1"/>
        </p:nvCxnSpPr>
        <p:spPr>
          <a:xfrm>
            <a:off x="0" y="4668966"/>
            <a:ext cx="9144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1A41BF03-3171-4FAA-8765-F3F73A58392B}"/>
              </a:ext>
            </a:extLst>
          </p:cNvPr>
          <p:cNvPicPr>
            <a:picLocks noChangeAspect="1"/>
          </p:cNvPicPr>
          <p:nvPr userDrawn="1"/>
        </p:nvPicPr>
        <p:blipFill>
          <a:blip r:embed="rId38">
            <a:extLst>
              <a:ext uri="{96DAC541-7B7A-43D3-8B79-37D633B846F1}">
                <asvg:svgBlip xmlns:asvg="http://schemas.microsoft.com/office/drawing/2016/SVG/main" r:embed="rId39"/>
              </a:ext>
            </a:extLst>
          </a:blip>
          <a:stretch>
            <a:fillRect/>
          </a:stretch>
        </p:blipFill>
        <p:spPr>
          <a:xfrm>
            <a:off x="7684351" y="4807233"/>
            <a:ext cx="800609" cy="198000"/>
          </a:xfrm>
          <a:prstGeom prst="rect">
            <a:avLst/>
          </a:prstGeom>
        </p:spPr>
      </p:pic>
    </p:spTree>
    <p:extLst>
      <p:ext uri="{BB962C8B-B14F-4D97-AF65-F5344CB8AC3E}">
        <p14:creationId xmlns:p14="http://schemas.microsoft.com/office/powerpoint/2010/main" val="35121596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Lst>
  <p:hf hdr="0" ftr="0" dt="0"/>
  <p:txStyles>
    <p:titleStyle>
      <a:lvl1pPr algn="l" defTabSz="685800" rtl="0" eaLnBrk="1" latinLnBrk="0" hangingPunct="1">
        <a:lnSpc>
          <a:spcPct val="90000"/>
        </a:lnSpc>
        <a:spcBef>
          <a:spcPct val="0"/>
        </a:spcBef>
        <a:buNone/>
        <a:defRPr sz="2800" b="1" kern="1200">
          <a:solidFill>
            <a:schemeClr val="bg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200" kern="1200">
          <a:solidFill>
            <a:schemeClr val="tx1"/>
          </a:solidFill>
          <a:latin typeface="+mn-lt"/>
          <a:ea typeface="+mn-ea"/>
          <a:cs typeface="+mn-cs"/>
        </a:defRPr>
      </a:lvl1pPr>
      <a:lvl2pPr marL="342900" algn="l" defTabSz="685800" rtl="0" eaLnBrk="1" latinLnBrk="0" hangingPunct="1">
        <a:defRPr sz="1200" kern="1200">
          <a:solidFill>
            <a:schemeClr val="tx1"/>
          </a:solidFill>
          <a:latin typeface="+mn-lt"/>
          <a:ea typeface="+mn-ea"/>
          <a:cs typeface="+mn-cs"/>
        </a:defRPr>
      </a:lvl2pPr>
      <a:lvl3pPr marL="685800" algn="l" defTabSz="685800" rtl="0" eaLnBrk="1" latinLnBrk="0" hangingPunct="1">
        <a:defRPr sz="1200" kern="1200">
          <a:solidFill>
            <a:schemeClr val="tx1"/>
          </a:solidFill>
          <a:latin typeface="+mn-lt"/>
          <a:ea typeface="+mn-ea"/>
          <a:cs typeface="+mn-cs"/>
        </a:defRPr>
      </a:lvl3pPr>
      <a:lvl4pPr marL="1028700" algn="l" defTabSz="685800" rtl="0" eaLnBrk="1" latinLnBrk="0" hangingPunct="1">
        <a:defRPr sz="1200" kern="1200">
          <a:solidFill>
            <a:schemeClr val="tx1"/>
          </a:solidFill>
          <a:latin typeface="+mn-lt"/>
          <a:ea typeface="+mn-ea"/>
          <a:cs typeface="+mn-cs"/>
        </a:defRPr>
      </a:lvl4pPr>
      <a:lvl5pPr marL="1371600" algn="l" defTabSz="685800" rtl="0" eaLnBrk="1" latinLnBrk="0" hangingPunct="1">
        <a:defRPr sz="1200" kern="1200">
          <a:solidFill>
            <a:schemeClr val="tx1"/>
          </a:solidFill>
          <a:latin typeface="+mn-lt"/>
          <a:ea typeface="+mn-ea"/>
          <a:cs typeface="+mn-cs"/>
        </a:defRPr>
      </a:lvl5pPr>
      <a:lvl6pPr marL="1714500" algn="l" defTabSz="685800" rtl="0" eaLnBrk="1" latinLnBrk="0" hangingPunct="1">
        <a:defRPr sz="1200" kern="1200">
          <a:solidFill>
            <a:schemeClr val="tx1"/>
          </a:solidFill>
          <a:latin typeface="+mn-lt"/>
          <a:ea typeface="+mn-ea"/>
          <a:cs typeface="+mn-cs"/>
        </a:defRPr>
      </a:lvl6pPr>
      <a:lvl7pPr marL="2057400" algn="l" defTabSz="685800" rtl="0" eaLnBrk="1" latinLnBrk="0" hangingPunct="1">
        <a:defRPr sz="1200" kern="1200">
          <a:solidFill>
            <a:schemeClr val="tx1"/>
          </a:solidFill>
          <a:latin typeface="+mn-lt"/>
          <a:ea typeface="+mn-ea"/>
          <a:cs typeface="+mn-cs"/>
        </a:defRPr>
      </a:lvl7pPr>
      <a:lvl8pPr marL="2400300" algn="l" defTabSz="685800" rtl="0" eaLnBrk="1" latinLnBrk="0" hangingPunct="1">
        <a:defRPr sz="1200" kern="1200">
          <a:solidFill>
            <a:schemeClr val="tx1"/>
          </a:solidFill>
          <a:latin typeface="+mn-lt"/>
          <a:ea typeface="+mn-ea"/>
          <a:cs typeface="+mn-cs"/>
        </a:defRPr>
      </a:lvl8pPr>
      <a:lvl9pPr marL="2743200" algn="l" defTabSz="6858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3" orient="horz" pos="146">
          <p15:clr>
            <a:srgbClr val="F26B43"/>
          </p15:clr>
        </p15:guide>
        <p15:guide id="14" pos="158">
          <p15:clr>
            <a:srgbClr val="F26B43"/>
          </p15:clr>
        </p15:guide>
        <p15:guide id="15" orient="horz" pos="599">
          <p15:clr>
            <a:srgbClr val="F26B43"/>
          </p15:clr>
        </p15:guide>
        <p15:guide id="16" orient="horz" pos="735">
          <p15:clr>
            <a:srgbClr val="F26B43"/>
          </p15:clr>
        </p15:guide>
        <p15:guide id="17" pos="5602">
          <p15:clr>
            <a:srgbClr val="F26B43"/>
          </p15:clr>
        </p15:guide>
        <p15:guide id="18" orient="horz" pos="2845">
          <p15:clr>
            <a:srgbClr val="F26B43"/>
          </p15:clr>
        </p15:guide>
        <p15:guide id="19" pos="2880">
          <p15:clr>
            <a:srgbClr val="F26B43"/>
          </p15:clr>
        </p15:guide>
        <p15:guide id="20" orient="horz" pos="463">
          <p15:clr>
            <a:srgbClr val="F26B43"/>
          </p15:clr>
        </p15:guide>
        <p15:guide id="21" orient="horz" pos="16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25" y="231775"/>
            <a:ext cx="8640000" cy="711649"/>
          </a:xfrm>
          <a:prstGeom prst="rect">
            <a:avLst/>
          </a:prstGeom>
        </p:spPr>
        <p:txBody>
          <a:bodyPr vert="horz" wrap="square" lIns="0" tIns="0" rIns="0" bIns="0" rtlCol="0" anchor="t" anchorCtr="0">
            <a:noAutofit/>
          </a:bodyPr>
          <a:lstStyle/>
          <a:p>
            <a:r>
              <a:rPr lang="en-US" dirty="0"/>
              <a:t>Click to add a title</a:t>
            </a:r>
          </a:p>
        </p:txBody>
      </p:sp>
      <p:sp>
        <p:nvSpPr>
          <p:cNvPr id="20" name="TextBox 19"/>
          <p:cNvSpPr txBox="1"/>
          <p:nvPr userDrawn="1"/>
        </p:nvSpPr>
        <p:spPr>
          <a:xfrm>
            <a:off x="8370229" y="4668966"/>
            <a:ext cx="522946" cy="474528"/>
          </a:xfrm>
          <a:prstGeom prst="rect">
            <a:avLst/>
          </a:prstGeom>
          <a:noFill/>
        </p:spPr>
        <p:txBody>
          <a:bodyPr wrap="square" lIns="0" tIns="0" rIns="0" bIns="0" rtlCol="0" anchor="ctr" anchorCtr="0">
            <a:noAutofit/>
          </a:bodyPr>
          <a:lstStyle/>
          <a:p>
            <a:pPr algn="r"/>
            <a:fld id="{543EFB28-95C3-4AD7-B235-3AE45BD06154}" type="slidenum">
              <a:rPr lang="en-US" sz="800" b="0" spc="50" smtClean="0">
                <a:solidFill>
                  <a:schemeClr val="bg2"/>
                </a:solidFill>
                <a:latin typeface="+mj-lt"/>
              </a:rPr>
              <a:pPr algn="r"/>
              <a:t>‹#›</a:t>
            </a:fld>
            <a:endParaRPr lang="en-US" sz="800" b="0" spc="50" dirty="0">
              <a:solidFill>
                <a:schemeClr val="bg2"/>
              </a:solidFill>
              <a:latin typeface="+mj-lt"/>
            </a:endParaRPr>
          </a:p>
        </p:txBody>
      </p:sp>
      <p:sp>
        <p:nvSpPr>
          <p:cNvPr id="36" name="TextBox 35"/>
          <p:cNvSpPr txBox="1"/>
          <p:nvPr userDrawn="1"/>
        </p:nvSpPr>
        <p:spPr>
          <a:xfrm>
            <a:off x="-36000" y="-1060705"/>
            <a:ext cx="9216000" cy="810215"/>
          </a:xfrm>
          <a:prstGeom prst="rect">
            <a:avLst/>
          </a:prstGeom>
          <a:solidFill>
            <a:schemeClr val="bg2"/>
          </a:solidFill>
        </p:spPr>
        <p:txBody>
          <a:bodyPr wrap="square" rtlCol="0">
            <a:noAutofit/>
          </a:bodyPr>
          <a:lstStyle/>
          <a:p>
            <a:pPr algn="ctr"/>
            <a:r>
              <a:rPr lang="en-US" sz="800" u="none" kern="1200" baseline="0" dirty="0">
                <a:solidFill>
                  <a:schemeClr val="bg1"/>
                </a:solidFill>
                <a:highlight>
                  <a:srgbClr val="0065E3"/>
                </a:highlight>
                <a:latin typeface="+mn-lt"/>
                <a:ea typeface="+mn-ea"/>
                <a:cs typeface="+mn-cs"/>
              </a:rPr>
              <a:t> </a:t>
            </a:r>
            <a:r>
              <a:rPr lang="en-US" sz="800" b="1" u="none" kern="1200" baseline="0" dirty="0">
                <a:solidFill>
                  <a:schemeClr val="bg1"/>
                </a:solidFill>
                <a:highlight>
                  <a:srgbClr val="0065E3"/>
                </a:highlight>
                <a:latin typeface="+mn-lt"/>
                <a:ea typeface="+mn-ea"/>
                <a:cs typeface="+mn-cs"/>
              </a:rPr>
              <a:t>Predefined text styles.</a:t>
            </a:r>
            <a:r>
              <a:rPr lang="en-US" sz="800" u="none" kern="1200" baseline="0" dirty="0">
                <a:solidFill>
                  <a:schemeClr val="bg1"/>
                </a:solidFill>
                <a:highlight>
                  <a:srgbClr val="0065E3"/>
                </a:highlight>
                <a:latin typeface="+mn-lt"/>
                <a:ea typeface="+mn-ea"/>
                <a:cs typeface="+mn-cs"/>
              </a:rPr>
              <a:t> </a:t>
            </a:r>
            <a:r>
              <a:rPr lang="en-US" sz="800" u="none" kern="1200" dirty="0">
                <a:solidFill>
                  <a:schemeClr val="bg1"/>
                </a:solidFill>
                <a:latin typeface="+mn-lt"/>
                <a:ea typeface="+mn-ea"/>
                <a:cs typeface="+mn-cs"/>
              </a:rPr>
              <a:t> </a:t>
            </a:r>
            <a:r>
              <a:rPr lang="en-US" sz="800" u="none" dirty="0">
                <a:solidFill>
                  <a:schemeClr val="bg1"/>
                </a:solidFill>
              </a:rPr>
              <a:t>Click on the chosen text style, press </a:t>
            </a:r>
            <a:r>
              <a:rPr lang="en-US" sz="800" b="1" u="none" kern="1200" baseline="0" dirty="0">
                <a:solidFill>
                  <a:schemeClr val="bg1"/>
                </a:solidFill>
                <a:highlight>
                  <a:srgbClr val="0065E3"/>
                </a:highlight>
                <a:latin typeface="+mn-lt"/>
                <a:ea typeface="+mn-ea"/>
                <a:cs typeface="+mn-cs"/>
              </a:rPr>
              <a:t> ⌘</a:t>
            </a:r>
            <a:r>
              <a:rPr lang="en-US" sz="800" b="1" u="none" baseline="0" dirty="0">
                <a:solidFill>
                  <a:schemeClr val="bg1"/>
                </a:solidFill>
                <a:highlight>
                  <a:srgbClr val="0065E3"/>
                </a:highlight>
              </a:rPr>
              <a:t>+Shift+C</a:t>
            </a:r>
            <a:r>
              <a:rPr lang="en-US" sz="800" u="none" baseline="0" dirty="0">
                <a:solidFill>
                  <a:schemeClr val="bg1"/>
                </a:solidFill>
                <a:highlight>
                  <a:srgbClr val="0065E3"/>
                </a:highlight>
              </a:rPr>
              <a:t> (macOS) </a:t>
            </a:r>
            <a:r>
              <a:rPr lang="en-US" sz="800" u="none" kern="1200" dirty="0">
                <a:solidFill>
                  <a:schemeClr val="bg1"/>
                </a:solidFill>
                <a:latin typeface="+mn-lt"/>
                <a:ea typeface="+mn-ea"/>
                <a:cs typeface="+mn-cs"/>
              </a:rPr>
              <a:t> or </a:t>
            </a:r>
            <a:r>
              <a:rPr lang="en-US" sz="800" b="1" u="none" kern="1200" baseline="0" dirty="0">
                <a:solidFill>
                  <a:schemeClr val="bg1"/>
                </a:solidFill>
                <a:highlight>
                  <a:srgbClr val="0065E3"/>
                </a:highlight>
                <a:latin typeface="+mn-lt"/>
                <a:ea typeface="+mn-ea"/>
                <a:cs typeface="+mn-cs"/>
              </a:rPr>
              <a:t> Ctrl+Shift+C </a:t>
            </a:r>
            <a:r>
              <a:rPr lang="en-US" sz="800" u="none" kern="1200" baseline="0" dirty="0">
                <a:solidFill>
                  <a:schemeClr val="bg1"/>
                </a:solidFill>
                <a:highlight>
                  <a:srgbClr val="0065E3"/>
                </a:highlight>
                <a:latin typeface="+mn-lt"/>
                <a:ea typeface="+mn-ea"/>
                <a:cs typeface="+mn-cs"/>
              </a:rPr>
              <a:t>(Windows) </a:t>
            </a:r>
            <a:r>
              <a:rPr lang="en-US" sz="800" u="none" kern="1200" dirty="0">
                <a:solidFill>
                  <a:schemeClr val="bg1"/>
                </a:solidFill>
                <a:latin typeface="+mn-lt"/>
                <a:ea typeface="+mn-ea"/>
                <a:cs typeface="+mn-cs"/>
              </a:rPr>
              <a:t> to copy, then do </a:t>
            </a:r>
            <a:r>
              <a:rPr lang="en-US" sz="800" b="1" u="none" kern="1200" baseline="0" dirty="0">
                <a:solidFill>
                  <a:schemeClr val="bg1"/>
                </a:solidFill>
                <a:highlight>
                  <a:srgbClr val="0065E3"/>
                </a:highlight>
                <a:latin typeface="+mn-lt"/>
                <a:ea typeface="+mn-ea"/>
                <a:cs typeface="+mn-cs"/>
              </a:rPr>
              <a:t> ⌘+Shift+V </a:t>
            </a:r>
            <a:r>
              <a:rPr lang="en-US" sz="800" b="1" u="none" kern="1200" dirty="0">
                <a:solidFill>
                  <a:schemeClr val="bg1"/>
                </a:solidFill>
                <a:latin typeface="+mn-lt"/>
                <a:ea typeface="+mn-ea"/>
                <a:cs typeface="+mn-cs"/>
              </a:rPr>
              <a:t> </a:t>
            </a:r>
            <a:r>
              <a:rPr lang="en-US" sz="800" u="none" kern="1200" dirty="0">
                <a:solidFill>
                  <a:schemeClr val="bg1"/>
                </a:solidFill>
                <a:latin typeface="+mn-lt"/>
                <a:ea typeface="+mn-ea"/>
                <a:cs typeface="+mn-cs"/>
              </a:rPr>
              <a:t>or </a:t>
            </a:r>
            <a:r>
              <a:rPr lang="en-US" sz="800" b="1" u="none" kern="1200" baseline="0" dirty="0">
                <a:solidFill>
                  <a:schemeClr val="bg1"/>
                </a:solidFill>
                <a:highlight>
                  <a:srgbClr val="0065E3"/>
                </a:highlight>
                <a:latin typeface="+mn-lt"/>
                <a:ea typeface="+mn-ea"/>
                <a:cs typeface="+mn-cs"/>
              </a:rPr>
              <a:t> Ctrl+Shift+V </a:t>
            </a:r>
            <a:r>
              <a:rPr lang="en-US" sz="800" b="1" u="none" kern="1200" dirty="0">
                <a:solidFill>
                  <a:schemeClr val="bg1"/>
                </a:solidFill>
                <a:latin typeface="+mn-lt"/>
                <a:ea typeface="+mn-ea"/>
                <a:cs typeface="+mn-cs"/>
              </a:rPr>
              <a:t> </a:t>
            </a:r>
            <a:r>
              <a:rPr lang="en-US" sz="800" u="none" kern="1200" dirty="0">
                <a:solidFill>
                  <a:schemeClr val="bg1"/>
                </a:solidFill>
                <a:latin typeface="+mn-lt"/>
                <a:ea typeface="+mn-ea"/>
                <a:cs typeface="+mn-cs"/>
              </a:rPr>
              <a:t>to apply this style to your text.</a:t>
            </a:r>
          </a:p>
        </p:txBody>
      </p:sp>
      <p:grpSp>
        <p:nvGrpSpPr>
          <p:cNvPr id="3" name="Group 2"/>
          <p:cNvGrpSpPr/>
          <p:nvPr userDrawn="1"/>
        </p:nvGrpSpPr>
        <p:grpSpPr>
          <a:xfrm>
            <a:off x="9276815" y="0"/>
            <a:ext cx="361780" cy="5144790"/>
            <a:chOff x="9284435" y="0"/>
            <a:chExt cx="361780" cy="5144790"/>
          </a:xfrm>
        </p:grpSpPr>
        <p:sp>
          <p:nvSpPr>
            <p:cNvPr id="8" name="Rectangle 7"/>
            <p:cNvSpPr/>
            <p:nvPr userDrawn="1"/>
          </p:nvSpPr>
          <p:spPr>
            <a:xfrm>
              <a:off x="9284435" y="0"/>
              <a:ext cx="360000" cy="360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dirty="0">
                <a:solidFill>
                  <a:schemeClr val="bg1">
                    <a:lumMod val="90000"/>
                  </a:schemeClr>
                </a:solidFill>
              </a:endParaRPr>
            </a:p>
          </p:txBody>
        </p:sp>
        <p:sp>
          <p:nvSpPr>
            <p:cNvPr id="10" name="Rectangle 9"/>
            <p:cNvSpPr/>
            <p:nvPr userDrawn="1"/>
          </p:nvSpPr>
          <p:spPr>
            <a:xfrm>
              <a:off x="9284435" y="360000"/>
              <a:ext cx="360000" cy="360000"/>
            </a:xfrm>
            <a:prstGeom prst="rect">
              <a:avLst/>
            </a:prstGeom>
            <a:solidFill>
              <a:schemeClr val="bg2">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dirty="0">
                <a:solidFill>
                  <a:schemeClr val="bg1">
                    <a:lumMod val="50000"/>
                  </a:schemeClr>
                </a:solidFill>
              </a:endParaRPr>
            </a:p>
          </p:txBody>
        </p:sp>
        <p:sp>
          <p:nvSpPr>
            <p:cNvPr id="11" name="Rectangle 10"/>
            <p:cNvSpPr/>
            <p:nvPr userDrawn="1"/>
          </p:nvSpPr>
          <p:spPr>
            <a:xfrm>
              <a:off x="9284435" y="720000"/>
              <a:ext cx="360000" cy="360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dirty="0">
                <a:solidFill>
                  <a:schemeClr val="bg1">
                    <a:lumMod val="50000"/>
                  </a:schemeClr>
                </a:solidFill>
              </a:endParaRPr>
            </a:p>
          </p:txBody>
        </p:sp>
        <p:sp>
          <p:nvSpPr>
            <p:cNvPr id="12" name="Rectangle 11"/>
            <p:cNvSpPr/>
            <p:nvPr userDrawn="1"/>
          </p:nvSpPr>
          <p:spPr>
            <a:xfrm>
              <a:off x="9284435" y="2216985"/>
              <a:ext cx="360000" cy="360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13" name="Rectangle 12"/>
            <p:cNvSpPr/>
            <p:nvPr userDrawn="1"/>
          </p:nvSpPr>
          <p:spPr>
            <a:xfrm>
              <a:off x="9284435" y="3288740"/>
              <a:ext cx="360000" cy="360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14" name="Rectangle 13"/>
            <p:cNvSpPr/>
            <p:nvPr userDrawn="1"/>
          </p:nvSpPr>
          <p:spPr>
            <a:xfrm>
              <a:off x="9284435" y="2935370"/>
              <a:ext cx="360000" cy="360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15" name="Rectangle 14"/>
            <p:cNvSpPr/>
            <p:nvPr userDrawn="1"/>
          </p:nvSpPr>
          <p:spPr>
            <a:xfrm>
              <a:off x="9284435" y="2576985"/>
              <a:ext cx="360000" cy="360000"/>
            </a:xfrm>
            <a:prstGeom prst="rect">
              <a:avLst/>
            </a:prstGeom>
            <a:solidFill>
              <a:srgbClr val="D92C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16" name="Rectangle 15"/>
            <p:cNvSpPr/>
            <p:nvPr userDrawn="1"/>
          </p:nvSpPr>
          <p:spPr>
            <a:xfrm>
              <a:off x="9284435" y="4424790"/>
              <a:ext cx="360000" cy="360000"/>
            </a:xfrm>
            <a:prstGeom prst="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18" name="Rectangle 17"/>
            <p:cNvSpPr/>
            <p:nvPr userDrawn="1"/>
          </p:nvSpPr>
          <p:spPr>
            <a:xfrm>
              <a:off x="9284435" y="4784790"/>
              <a:ext cx="360000" cy="360000"/>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19" name="Rectangle 18"/>
            <p:cNvSpPr/>
            <p:nvPr userDrawn="1"/>
          </p:nvSpPr>
          <p:spPr>
            <a:xfrm>
              <a:off x="9286215" y="3706405"/>
              <a:ext cx="360000" cy="360000"/>
            </a:xfrm>
            <a:prstGeom prst="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21" name="Rectangle 20"/>
            <p:cNvSpPr/>
            <p:nvPr userDrawn="1"/>
          </p:nvSpPr>
          <p:spPr>
            <a:xfrm>
              <a:off x="9284435" y="4066405"/>
              <a:ext cx="360000" cy="360000"/>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dirty="0">
                <a:solidFill>
                  <a:schemeClr val="bg1">
                    <a:lumMod val="90000"/>
                  </a:schemeClr>
                </a:solidFill>
              </a:endParaRPr>
            </a:p>
          </p:txBody>
        </p:sp>
        <p:sp>
          <p:nvSpPr>
            <p:cNvPr id="22" name="Rectangle 21"/>
            <p:cNvSpPr/>
            <p:nvPr userDrawn="1"/>
          </p:nvSpPr>
          <p:spPr>
            <a:xfrm>
              <a:off x="9284435" y="1800000"/>
              <a:ext cx="360000" cy="360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dirty="0">
                <a:solidFill>
                  <a:schemeClr val="bg1"/>
                </a:solidFill>
              </a:endParaRPr>
            </a:p>
          </p:txBody>
        </p:sp>
        <p:sp>
          <p:nvSpPr>
            <p:cNvPr id="23" name="Rectangle 22"/>
            <p:cNvSpPr/>
            <p:nvPr userDrawn="1"/>
          </p:nvSpPr>
          <p:spPr>
            <a:xfrm>
              <a:off x="9284435" y="1440000"/>
              <a:ext cx="360000" cy="360000"/>
            </a:xfrm>
            <a:prstGeom prst="rect">
              <a:avLst/>
            </a:prstGeom>
            <a:solidFill>
              <a:schemeClr val="tx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dirty="0">
                <a:solidFill>
                  <a:schemeClr val="bg1">
                    <a:lumMod val="90000"/>
                  </a:schemeClr>
                </a:solidFill>
              </a:endParaRPr>
            </a:p>
          </p:txBody>
        </p:sp>
        <p:sp>
          <p:nvSpPr>
            <p:cNvPr id="24" name="Rectangle 23"/>
            <p:cNvSpPr/>
            <p:nvPr userDrawn="1"/>
          </p:nvSpPr>
          <p:spPr>
            <a:xfrm>
              <a:off x="9284435" y="1080000"/>
              <a:ext cx="360000" cy="36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dirty="0">
                <a:solidFill>
                  <a:schemeClr val="bg1"/>
                </a:solidFill>
              </a:endParaRPr>
            </a:p>
          </p:txBody>
        </p:sp>
      </p:grpSp>
      <p:sp>
        <p:nvSpPr>
          <p:cNvPr id="25" name="TextBox 24">
            <a:extLst>
              <a:ext uri="{FF2B5EF4-FFF2-40B4-BE49-F238E27FC236}">
                <a16:creationId xmlns:a16="http://schemas.microsoft.com/office/drawing/2014/main" id="{6B0F762F-16B0-468B-A471-19F527816A75}"/>
              </a:ext>
            </a:extLst>
          </p:cNvPr>
          <p:cNvSpPr txBox="1"/>
          <p:nvPr userDrawn="1"/>
        </p:nvSpPr>
        <p:spPr>
          <a:xfrm>
            <a:off x="5961848" y="4668966"/>
            <a:ext cx="1483142" cy="474534"/>
          </a:xfrm>
          <a:prstGeom prst="rect">
            <a:avLst/>
          </a:prstGeom>
          <a:noFill/>
        </p:spPr>
        <p:txBody>
          <a:bodyPr wrap="square" lIns="0" tIns="0" rIns="0" bIns="0" rtlCol="0" anchor="ctr" anchorCtr="0">
            <a:noAutofit/>
          </a:bodyPr>
          <a:lstStyle>
            <a:defPPr>
              <a:defRPr lang="en-US"/>
            </a:defPPr>
            <a:lvl1pPr algn="ctr">
              <a:defRPr sz="900" b="0" spc="50" baseline="0">
                <a:solidFill>
                  <a:schemeClr val="tx2"/>
                </a:solidFill>
              </a:defRPr>
            </a:lvl1pPr>
          </a:lstStyle>
          <a:p>
            <a:pPr lvl="0" algn="r"/>
            <a:r>
              <a:rPr lang="en-US" sz="800" b="0" kern="1200" spc="0" baseline="0" dirty="0">
                <a:solidFill>
                  <a:schemeClr val="bg2"/>
                </a:solidFill>
                <a:latin typeface="+mn-lt"/>
                <a:ea typeface="+mn-ea"/>
                <a:cs typeface="+mn-cs"/>
              </a:rPr>
              <a:t>© Acronis 2023</a:t>
            </a:r>
          </a:p>
        </p:txBody>
      </p:sp>
      <p:pic>
        <p:nvPicPr>
          <p:cNvPr id="4" name="Graphic 3">
            <a:extLst>
              <a:ext uri="{FF2B5EF4-FFF2-40B4-BE49-F238E27FC236}">
                <a16:creationId xmlns:a16="http://schemas.microsoft.com/office/drawing/2014/main" id="{4441C5BF-04AA-4881-A0CD-78E2D935C5D1}"/>
              </a:ext>
            </a:extLst>
          </p:cNvPr>
          <p:cNvPicPr>
            <a:picLocks noChangeAspect="1"/>
          </p:cNvPicPr>
          <p:nvPr userDrawn="1"/>
        </p:nvPicPr>
        <p:blipFill>
          <a:blip r:embed="rId46">
            <a:extLst>
              <a:ext uri="{96DAC541-7B7A-43D3-8B79-37D633B846F1}">
                <asvg:svgBlip xmlns:asvg="http://schemas.microsoft.com/office/drawing/2016/SVG/main" r:embed="rId47"/>
              </a:ext>
            </a:extLst>
          </a:blip>
          <a:stretch>
            <a:fillRect/>
          </a:stretch>
        </p:blipFill>
        <p:spPr>
          <a:xfrm>
            <a:off x="249530" y="4811044"/>
            <a:ext cx="796838" cy="162000"/>
          </a:xfrm>
          <a:prstGeom prst="rect">
            <a:avLst/>
          </a:prstGeom>
        </p:spPr>
      </p:pic>
      <p:cxnSp>
        <p:nvCxnSpPr>
          <p:cNvPr id="7" name="Straight Connector 6">
            <a:extLst>
              <a:ext uri="{FF2B5EF4-FFF2-40B4-BE49-F238E27FC236}">
                <a16:creationId xmlns:a16="http://schemas.microsoft.com/office/drawing/2014/main" id="{DB5532E0-6125-428C-99A4-B3A8CD9F3ADF}"/>
              </a:ext>
            </a:extLst>
          </p:cNvPr>
          <p:cNvCxnSpPr/>
          <p:nvPr userDrawn="1"/>
        </p:nvCxnSpPr>
        <p:spPr>
          <a:xfrm>
            <a:off x="0" y="4668966"/>
            <a:ext cx="9144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1A41BF03-3171-4FAA-8765-F3F73A58392B}"/>
              </a:ext>
            </a:extLst>
          </p:cNvPr>
          <p:cNvPicPr>
            <a:picLocks noChangeAspect="1"/>
          </p:cNvPicPr>
          <p:nvPr userDrawn="1"/>
        </p:nvPicPr>
        <p:blipFill>
          <a:blip r:embed="rId48">
            <a:extLst>
              <a:ext uri="{96DAC541-7B7A-43D3-8B79-37D633B846F1}">
                <asvg:svgBlip xmlns:asvg="http://schemas.microsoft.com/office/drawing/2016/SVG/main" r:embed="rId49"/>
              </a:ext>
            </a:extLst>
          </a:blip>
          <a:stretch>
            <a:fillRect/>
          </a:stretch>
        </p:blipFill>
        <p:spPr>
          <a:xfrm>
            <a:off x="7684351" y="4807233"/>
            <a:ext cx="800609" cy="198000"/>
          </a:xfrm>
          <a:prstGeom prst="rect">
            <a:avLst/>
          </a:prstGeom>
        </p:spPr>
      </p:pic>
      <p:sp>
        <p:nvSpPr>
          <p:cNvPr id="5" name="Rectangle 4">
            <a:extLst>
              <a:ext uri="{FF2B5EF4-FFF2-40B4-BE49-F238E27FC236}">
                <a16:creationId xmlns:a16="http://schemas.microsoft.com/office/drawing/2014/main" id="{78947EDA-CCDB-45F8-D00D-7BA0936BA4D0}"/>
              </a:ext>
            </a:extLst>
          </p:cNvPr>
          <p:cNvSpPr/>
          <p:nvPr userDrawn="1"/>
        </p:nvSpPr>
        <p:spPr>
          <a:xfrm>
            <a:off x="0" y="-813600"/>
            <a:ext cx="990000" cy="4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9" name="Rectangle 8">
            <a:extLst>
              <a:ext uri="{FF2B5EF4-FFF2-40B4-BE49-F238E27FC236}">
                <a16:creationId xmlns:a16="http://schemas.microsoft.com/office/drawing/2014/main" id="{63B285FA-A50D-4E03-939F-B4E0FC753E8D}"/>
              </a:ext>
            </a:extLst>
          </p:cNvPr>
          <p:cNvSpPr/>
          <p:nvPr userDrawn="1"/>
        </p:nvSpPr>
        <p:spPr>
          <a:xfrm>
            <a:off x="1019250" y="-813600"/>
            <a:ext cx="990000" cy="4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17" name="Rectangle 16">
            <a:extLst>
              <a:ext uri="{FF2B5EF4-FFF2-40B4-BE49-F238E27FC236}">
                <a16:creationId xmlns:a16="http://schemas.microsoft.com/office/drawing/2014/main" id="{47C393D3-A2BE-650A-5063-4C8976E8EF79}"/>
              </a:ext>
            </a:extLst>
          </p:cNvPr>
          <p:cNvSpPr/>
          <p:nvPr userDrawn="1"/>
        </p:nvSpPr>
        <p:spPr>
          <a:xfrm>
            <a:off x="2038500" y="-813600"/>
            <a:ext cx="990000" cy="4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26" name="Rectangle 25">
            <a:extLst>
              <a:ext uri="{FF2B5EF4-FFF2-40B4-BE49-F238E27FC236}">
                <a16:creationId xmlns:a16="http://schemas.microsoft.com/office/drawing/2014/main" id="{C2606A84-3F15-E897-3D00-E449555FEB48}"/>
              </a:ext>
            </a:extLst>
          </p:cNvPr>
          <p:cNvSpPr/>
          <p:nvPr userDrawn="1"/>
        </p:nvSpPr>
        <p:spPr>
          <a:xfrm>
            <a:off x="3057750" y="-813600"/>
            <a:ext cx="990000" cy="4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27" name="Rectangle 26">
            <a:extLst>
              <a:ext uri="{FF2B5EF4-FFF2-40B4-BE49-F238E27FC236}">
                <a16:creationId xmlns:a16="http://schemas.microsoft.com/office/drawing/2014/main" id="{6195105B-BC5B-850A-EB53-21EF1AE17B73}"/>
              </a:ext>
            </a:extLst>
          </p:cNvPr>
          <p:cNvSpPr/>
          <p:nvPr userDrawn="1"/>
        </p:nvSpPr>
        <p:spPr>
          <a:xfrm>
            <a:off x="4077000" y="-813600"/>
            <a:ext cx="990000" cy="4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28" name="Rectangle 27">
            <a:extLst>
              <a:ext uri="{FF2B5EF4-FFF2-40B4-BE49-F238E27FC236}">
                <a16:creationId xmlns:a16="http://schemas.microsoft.com/office/drawing/2014/main" id="{3BA9A2F0-0167-F826-F888-09E961B8AE5F}"/>
              </a:ext>
            </a:extLst>
          </p:cNvPr>
          <p:cNvSpPr/>
          <p:nvPr userDrawn="1"/>
        </p:nvSpPr>
        <p:spPr>
          <a:xfrm>
            <a:off x="5096250" y="-813600"/>
            <a:ext cx="990000" cy="4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29" name="Rectangle 28">
            <a:extLst>
              <a:ext uri="{FF2B5EF4-FFF2-40B4-BE49-F238E27FC236}">
                <a16:creationId xmlns:a16="http://schemas.microsoft.com/office/drawing/2014/main" id="{AA888209-52B4-127C-9C3B-4A1DC56433F6}"/>
              </a:ext>
            </a:extLst>
          </p:cNvPr>
          <p:cNvSpPr/>
          <p:nvPr userDrawn="1"/>
        </p:nvSpPr>
        <p:spPr>
          <a:xfrm>
            <a:off x="6115500" y="-813600"/>
            <a:ext cx="990000" cy="4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30" name="Rectangle 29">
            <a:extLst>
              <a:ext uri="{FF2B5EF4-FFF2-40B4-BE49-F238E27FC236}">
                <a16:creationId xmlns:a16="http://schemas.microsoft.com/office/drawing/2014/main" id="{FD37A1A3-E69D-F9C8-F8F4-850A08870E01}"/>
              </a:ext>
            </a:extLst>
          </p:cNvPr>
          <p:cNvSpPr/>
          <p:nvPr userDrawn="1"/>
        </p:nvSpPr>
        <p:spPr>
          <a:xfrm>
            <a:off x="7134750" y="-813600"/>
            <a:ext cx="990000" cy="4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
        <p:nvSpPr>
          <p:cNvPr id="31" name="Rectangle 30">
            <a:extLst>
              <a:ext uri="{FF2B5EF4-FFF2-40B4-BE49-F238E27FC236}">
                <a16:creationId xmlns:a16="http://schemas.microsoft.com/office/drawing/2014/main" id="{CE1B6B78-94FB-C0DC-7C5D-6DF5A663BA0D}"/>
              </a:ext>
            </a:extLst>
          </p:cNvPr>
          <p:cNvSpPr/>
          <p:nvPr userDrawn="1"/>
        </p:nvSpPr>
        <p:spPr>
          <a:xfrm>
            <a:off x="8154000" y="-813600"/>
            <a:ext cx="990000" cy="4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S" sz="1200" dirty="0" err="1"/>
          </a:p>
        </p:txBody>
      </p:sp>
    </p:spTree>
    <p:extLst>
      <p:ext uri="{BB962C8B-B14F-4D97-AF65-F5344CB8AC3E}">
        <p14:creationId xmlns:p14="http://schemas.microsoft.com/office/powerpoint/2010/main" val="241799681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 id="2147483846" r:id="rId24"/>
    <p:sldLayoutId id="2147483847" r:id="rId25"/>
    <p:sldLayoutId id="2147483848" r:id="rId26"/>
    <p:sldLayoutId id="2147483849" r:id="rId27"/>
    <p:sldLayoutId id="2147483850" r:id="rId28"/>
    <p:sldLayoutId id="2147483851" r:id="rId29"/>
    <p:sldLayoutId id="2147483852" r:id="rId30"/>
    <p:sldLayoutId id="2147483853" r:id="rId31"/>
    <p:sldLayoutId id="2147483854" r:id="rId32"/>
    <p:sldLayoutId id="2147483855" r:id="rId33"/>
    <p:sldLayoutId id="2147483856" r:id="rId34"/>
    <p:sldLayoutId id="2147483857" r:id="rId35"/>
    <p:sldLayoutId id="2147483858" r:id="rId36"/>
    <p:sldLayoutId id="2147483859" r:id="rId37"/>
    <p:sldLayoutId id="2147483860" r:id="rId38"/>
    <p:sldLayoutId id="2147483861" r:id="rId39"/>
    <p:sldLayoutId id="2147483862" r:id="rId40"/>
    <p:sldLayoutId id="2147483863" r:id="rId41"/>
    <p:sldLayoutId id="2147483864" r:id="rId42"/>
    <p:sldLayoutId id="2147483865" r:id="rId43"/>
    <p:sldLayoutId id="2147483866" r:id="rId44"/>
  </p:sldLayoutIdLst>
  <p:hf hdr="0" ftr="0" dt="0"/>
  <p:txStyles>
    <p:titleStyle>
      <a:lvl1pPr algn="l" defTabSz="685800" rtl="0" eaLnBrk="1" latinLnBrk="0" hangingPunct="1">
        <a:lnSpc>
          <a:spcPct val="90000"/>
        </a:lnSpc>
        <a:spcBef>
          <a:spcPct val="0"/>
        </a:spcBef>
        <a:buNone/>
        <a:defRPr sz="2800" b="1" kern="1200">
          <a:solidFill>
            <a:schemeClr val="bg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200" kern="1200">
          <a:solidFill>
            <a:schemeClr val="tx1"/>
          </a:solidFill>
          <a:latin typeface="+mn-lt"/>
          <a:ea typeface="+mn-ea"/>
          <a:cs typeface="+mn-cs"/>
        </a:defRPr>
      </a:lvl1pPr>
      <a:lvl2pPr marL="342900" algn="l" defTabSz="685800" rtl="0" eaLnBrk="1" latinLnBrk="0" hangingPunct="1">
        <a:defRPr sz="1200" kern="1200">
          <a:solidFill>
            <a:schemeClr val="tx1"/>
          </a:solidFill>
          <a:latin typeface="+mn-lt"/>
          <a:ea typeface="+mn-ea"/>
          <a:cs typeface="+mn-cs"/>
        </a:defRPr>
      </a:lvl2pPr>
      <a:lvl3pPr marL="685800" algn="l" defTabSz="685800" rtl="0" eaLnBrk="1" latinLnBrk="0" hangingPunct="1">
        <a:defRPr sz="1200" kern="1200">
          <a:solidFill>
            <a:schemeClr val="tx1"/>
          </a:solidFill>
          <a:latin typeface="+mn-lt"/>
          <a:ea typeface="+mn-ea"/>
          <a:cs typeface="+mn-cs"/>
        </a:defRPr>
      </a:lvl3pPr>
      <a:lvl4pPr marL="1028700" algn="l" defTabSz="685800" rtl="0" eaLnBrk="1" latinLnBrk="0" hangingPunct="1">
        <a:defRPr sz="1200" kern="1200">
          <a:solidFill>
            <a:schemeClr val="tx1"/>
          </a:solidFill>
          <a:latin typeface="+mn-lt"/>
          <a:ea typeface="+mn-ea"/>
          <a:cs typeface="+mn-cs"/>
        </a:defRPr>
      </a:lvl4pPr>
      <a:lvl5pPr marL="1371600" algn="l" defTabSz="685800" rtl="0" eaLnBrk="1" latinLnBrk="0" hangingPunct="1">
        <a:defRPr sz="1200" kern="1200">
          <a:solidFill>
            <a:schemeClr val="tx1"/>
          </a:solidFill>
          <a:latin typeface="+mn-lt"/>
          <a:ea typeface="+mn-ea"/>
          <a:cs typeface="+mn-cs"/>
        </a:defRPr>
      </a:lvl5pPr>
      <a:lvl6pPr marL="1714500" algn="l" defTabSz="685800" rtl="0" eaLnBrk="1" latinLnBrk="0" hangingPunct="1">
        <a:defRPr sz="1200" kern="1200">
          <a:solidFill>
            <a:schemeClr val="tx1"/>
          </a:solidFill>
          <a:latin typeface="+mn-lt"/>
          <a:ea typeface="+mn-ea"/>
          <a:cs typeface="+mn-cs"/>
        </a:defRPr>
      </a:lvl6pPr>
      <a:lvl7pPr marL="2057400" algn="l" defTabSz="685800" rtl="0" eaLnBrk="1" latinLnBrk="0" hangingPunct="1">
        <a:defRPr sz="1200" kern="1200">
          <a:solidFill>
            <a:schemeClr val="tx1"/>
          </a:solidFill>
          <a:latin typeface="+mn-lt"/>
          <a:ea typeface="+mn-ea"/>
          <a:cs typeface="+mn-cs"/>
        </a:defRPr>
      </a:lvl7pPr>
      <a:lvl8pPr marL="2400300" algn="l" defTabSz="685800" rtl="0" eaLnBrk="1" latinLnBrk="0" hangingPunct="1">
        <a:defRPr sz="1200" kern="1200">
          <a:solidFill>
            <a:schemeClr val="tx1"/>
          </a:solidFill>
          <a:latin typeface="+mn-lt"/>
          <a:ea typeface="+mn-ea"/>
          <a:cs typeface="+mn-cs"/>
        </a:defRPr>
      </a:lvl8pPr>
      <a:lvl9pPr marL="2743200" algn="l" defTabSz="6858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3" orient="horz" pos="146">
          <p15:clr>
            <a:srgbClr val="F26B43"/>
          </p15:clr>
        </p15:guide>
        <p15:guide id="14" pos="158">
          <p15:clr>
            <a:srgbClr val="F26B43"/>
          </p15:clr>
        </p15:guide>
        <p15:guide id="15" orient="horz" pos="599">
          <p15:clr>
            <a:srgbClr val="F26B43"/>
          </p15:clr>
        </p15:guide>
        <p15:guide id="16" orient="horz" pos="735">
          <p15:clr>
            <a:srgbClr val="F26B43"/>
          </p15:clr>
        </p15:guide>
        <p15:guide id="17" pos="5602">
          <p15:clr>
            <a:srgbClr val="F26B43"/>
          </p15:clr>
        </p15:guide>
        <p15:guide id="18" orient="horz" pos="2845">
          <p15:clr>
            <a:srgbClr val="F26B43"/>
          </p15:clr>
        </p15:guide>
        <p15:guide id="19" pos="2880">
          <p15:clr>
            <a:srgbClr val="F26B43"/>
          </p15:clr>
        </p15:guide>
        <p15:guide id="20" orient="horz" pos="463">
          <p15:clr>
            <a:srgbClr val="F26B43"/>
          </p15:clr>
        </p15:guide>
        <p15:guide id="21" orient="horz" pos="16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25" y="231775"/>
            <a:ext cx="8640000" cy="711649"/>
          </a:xfrm>
          <a:prstGeom prst="rect">
            <a:avLst/>
          </a:prstGeom>
        </p:spPr>
        <p:txBody>
          <a:bodyPr vert="horz" wrap="square" lIns="0" tIns="0" rIns="0" bIns="0" rtlCol="0" anchor="t" anchorCtr="0">
            <a:noAutofit/>
          </a:bodyPr>
          <a:lstStyle/>
          <a:p>
            <a:r>
              <a:rPr lang="en-US"/>
              <a:t>Click to add a title</a:t>
            </a:r>
          </a:p>
        </p:txBody>
      </p:sp>
      <p:sp>
        <p:nvSpPr>
          <p:cNvPr id="20" name="TextBox 19"/>
          <p:cNvSpPr txBox="1"/>
          <p:nvPr userDrawn="1"/>
        </p:nvSpPr>
        <p:spPr>
          <a:xfrm>
            <a:off x="8370229" y="4668966"/>
            <a:ext cx="522946" cy="474528"/>
          </a:xfrm>
          <a:prstGeom prst="rect">
            <a:avLst/>
          </a:prstGeom>
          <a:noFill/>
        </p:spPr>
        <p:txBody>
          <a:bodyPr wrap="square" lIns="0" tIns="0" rIns="0" bIns="0" rtlCol="0" anchor="ctr" anchorCtr="0">
            <a:noAutofit/>
          </a:bodyPr>
          <a:lstStyle/>
          <a:p>
            <a:pPr algn="r"/>
            <a:fld id="{543EFB28-95C3-4AD7-B235-3AE45BD06154}" type="slidenum">
              <a:rPr lang="en-US" sz="800" b="0" spc="50" smtClean="0">
                <a:solidFill>
                  <a:schemeClr val="bg2"/>
                </a:solidFill>
                <a:latin typeface="+mj-lt"/>
              </a:rPr>
              <a:pPr algn="r"/>
              <a:t>‹#›</a:t>
            </a:fld>
            <a:endParaRPr lang="en-US" sz="800" b="0" spc="50">
              <a:solidFill>
                <a:schemeClr val="bg2"/>
              </a:solidFill>
              <a:latin typeface="+mj-lt"/>
            </a:endParaRPr>
          </a:p>
        </p:txBody>
      </p:sp>
      <p:sp>
        <p:nvSpPr>
          <p:cNvPr id="36" name="TextBox 35"/>
          <p:cNvSpPr txBox="1"/>
          <p:nvPr userDrawn="1"/>
        </p:nvSpPr>
        <p:spPr>
          <a:xfrm>
            <a:off x="0" y="-1060705"/>
            <a:ext cx="9144000" cy="810215"/>
          </a:xfrm>
          <a:prstGeom prst="rect">
            <a:avLst/>
          </a:prstGeom>
          <a:solidFill>
            <a:schemeClr val="bg2"/>
          </a:solidFill>
        </p:spPr>
        <p:txBody>
          <a:bodyPr wrap="square" rtlCol="0">
            <a:noAutofit/>
          </a:bodyPr>
          <a:lstStyle/>
          <a:p>
            <a:pPr algn="ctr"/>
            <a:r>
              <a:rPr lang="en-US" sz="800" u="none" kern="1200" baseline="0">
                <a:solidFill>
                  <a:schemeClr val="bg1"/>
                </a:solidFill>
                <a:highlight>
                  <a:srgbClr val="0065E3"/>
                </a:highlight>
                <a:latin typeface="+mn-lt"/>
                <a:ea typeface="+mn-ea"/>
                <a:cs typeface="+mn-cs"/>
              </a:rPr>
              <a:t> </a:t>
            </a:r>
            <a:r>
              <a:rPr lang="en-US" sz="800" b="1" u="none" kern="1200" baseline="0">
                <a:solidFill>
                  <a:schemeClr val="bg1"/>
                </a:solidFill>
                <a:highlight>
                  <a:srgbClr val="0065E3"/>
                </a:highlight>
                <a:latin typeface="+mn-lt"/>
                <a:ea typeface="+mn-ea"/>
                <a:cs typeface="+mn-cs"/>
              </a:rPr>
              <a:t>Predefined text styles.</a:t>
            </a:r>
            <a:r>
              <a:rPr lang="en-US" sz="800" u="none" kern="1200" baseline="0">
                <a:solidFill>
                  <a:schemeClr val="bg1"/>
                </a:solidFill>
                <a:highlight>
                  <a:srgbClr val="0065E3"/>
                </a:highlight>
                <a:latin typeface="+mn-lt"/>
                <a:ea typeface="+mn-ea"/>
                <a:cs typeface="+mn-cs"/>
              </a:rPr>
              <a:t> </a:t>
            </a:r>
            <a:r>
              <a:rPr lang="en-US" sz="800" u="none" kern="1200">
                <a:solidFill>
                  <a:schemeClr val="bg1"/>
                </a:solidFill>
                <a:latin typeface="+mn-lt"/>
                <a:ea typeface="+mn-ea"/>
                <a:cs typeface="+mn-cs"/>
              </a:rPr>
              <a:t> </a:t>
            </a:r>
            <a:r>
              <a:rPr lang="en-US" sz="800" u="none">
                <a:solidFill>
                  <a:schemeClr val="bg1"/>
                </a:solidFill>
              </a:rPr>
              <a:t>Click on the chosen text style, press </a:t>
            </a:r>
            <a:r>
              <a:rPr lang="en-US" sz="800" b="1" u="none" kern="1200" baseline="0">
                <a:solidFill>
                  <a:schemeClr val="bg1"/>
                </a:solidFill>
                <a:highlight>
                  <a:srgbClr val="0065E3"/>
                </a:highlight>
                <a:latin typeface="+mn-lt"/>
                <a:ea typeface="+mn-ea"/>
                <a:cs typeface="+mn-cs"/>
              </a:rPr>
              <a:t> ⌘</a:t>
            </a:r>
            <a:r>
              <a:rPr lang="en-US" sz="800" b="1" u="none" baseline="0">
                <a:solidFill>
                  <a:schemeClr val="bg1"/>
                </a:solidFill>
                <a:highlight>
                  <a:srgbClr val="0065E3"/>
                </a:highlight>
              </a:rPr>
              <a:t>+</a:t>
            </a:r>
            <a:r>
              <a:rPr lang="en-US" sz="800" b="1" u="none" baseline="0" err="1">
                <a:solidFill>
                  <a:schemeClr val="bg1"/>
                </a:solidFill>
                <a:highlight>
                  <a:srgbClr val="0065E3"/>
                </a:highlight>
              </a:rPr>
              <a:t>Shift+C</a:t>
            </a:r>
            <a:r>
              <a:rPr lang="en-US" sz="800" u="none" baseline="0">
                <a:solidFill>
                  <a:schemeClr val="bg1"/>
                </a:solidFill>
                <a:highlight>
                  <a:srgbClr val="0065E3"/>
                </a:highlight>
              </a:rPr>
              <a:t> (macOS) </a:t>
            </a:r>
            <a:r>
              <a:rPr lang="en-US" sz="800" u="none" kern="1200">
                <a:solidFill>
                  <a:schemeClr val="bg1"/>
                </a:solidFill>
                <a:latin typeface="+mn-lt"/>
                <a:ea typeface="+mn-ea"/>
                <a:cs typeface="+mn-cs"/>
              </a:rPr>
              <a:t> or </a:t>
            </a:r>
            <a:r>
              <a:rPr lang="en-US" sz="800" b="1" u="none" kern="1200" baseline="0">
                <a:solidFill>
                  <a:schemeClr val="bg1"/>
                </a:solidFill>
                <a:highlight>
                  <a:srgbClr val="0065E3"/>
                </a:highlight>
                <a:latin typeface="+mn-lt"/>
                <a:ea typeface="+mn-ea"/>
                <a:cs typeface="+mn-cs"/>
              </a:rPr>
              <a:t> </a:t>
            </a:r>
            <a:r>
              <a:rPr lang="en-US" sz="800" b="1" u="none" kern="1200" baseline="0" err="1">
                <a:solidFill>
                  <a:schemeClr val="bg1"/>
                </a:solidFill>
                <a:highlight>
                  <a:srgbClr val="0065E3"/>
                </a:highlight>
                <a:latin typeface="+mn-lt"/>
                <a:ea typeface="+mn-ea"/>
                <a:cs typeface="+mn-cs"/>
              </a:rPr>
              <a:t>Ctrl+Shift+C</a:t>
            </a:r>
            <a:r>
              <a:rPr lang="en-US" sz="800" b="1" u="none" kern="1200" baseline="0">
                <a:solidFill>
                  <a:schemeClr val="bg1"/>
                </a:solidFill>
                <a:highlight>
                  <a:srgbClr val="0065E3"/>
                </a:highlight>
                <a:latin typeface="+mn-lt"/>
                <a:ea typeface="+mn-ea"/>
                <a:cs typeface="+mn-cs"/>
              </a:rPr>
              <a:t> </a:t>
            </a:r>
            <a:r>
              <a:rPr lang="en-US" sz="800" u="none" kern="1200" baseline="0">
                <a:solidFill>
                  <a:schemeClr val="bg1"/>
                </a:solidFill>
                <a:highlight>
                  <a:srgbClr val="0065E3"/>
                </a:highlight>
                <a:latin typeface="+mn-lt"/>
                <a:ea typeface="+mn-ea"/>
                <a:cs typeface="+mn-cs"/>
              </a:rPr>
              <a:t>(Windows) </a:t>
            </a:r>
            <a:r>
              <a:rPr lang="en-US" sz="800" u="none" kern="1200">
                <a:solidFill>
                  <a:schemeClr val="bg1"/>
                </a:solidFill>
                <a:latin typeface="+mn-lt"/>
                <a:ea typeface="+mn-ea"/>
                <a:cs typeface="+mn-cs"/>
              </a:rPr>
              <a:t> to copy, then do </a:t>
            </a:r>
            <a:r>
              <a:rPr lang="en-US" sz="800" b="1" u="none" kern="1200" baseline="0">
                <a:solidFill>
                  <a:schemeClr val="bg1"/>
                </a:solidFill>
                <a:highlight>
                  <a:srgbClr val="0065E3"/>
                </a:highlight>
                <a:latin typeface="+mn-lt"/>
                <a:ea typeface="+mn-ea"/>
                <a:cs typeface="+mn-cs"/>
              </a:rPr>
              <a:t> ⌘+</a:t>
            </a:r>
            <a:r>
              <a:rPr lang="en-US" sz="800" b="1" u="none" kern="1200" baseline="0" err="1">
                <a:solidFill>
                  <a:schemeClr val="bg1"/>
                </a:solidFill>
                <a:highlight>
                  <a:srgbClr val="0065E3"/>
                </a:highlight>
                <a:latin typeface="+mn-lt"/>
                <a:ea typeface="+mn-ea"/>
                <a:cs typeface="+mn-cs"/>
              </a:rPr>
              <a:t>Shift+V</a:t>
            </a:r>
            <a:r>
              <a:rPr lang="en-US" sz="800" b="1" u="none" kern="1200" baseline="0">
                <a:solidFill>
                  <a:schemeClr val="bg1"/>
                </a:solidFill>
                <a:highlight>
                  <a:srgbClr val="0065E3"/>
                </a:highlight>
                <a:latin typeface="+mn-lt"/>
                <a:ea typeface="+mn-ea"/>
                <a:cs typeface="+mn-cs"/>
              </a:rPr>
              <a:t> </a:t>
            </a:r>
            <a:r>
              <a:rPr lang="en-US" sz="800" b="1" u="none" kern="1200">
                <a:solidFill>
                  <a:schemeClr val="bg1"/>
                </a:solidFill>
                <a:latin typeface="+mn-lt"/>
                <a:ea typeface="+mn-ea"/>
                <a:cs typeface="+mn-cs"/>
              </a:rPr>
              <a:t> </a:t>
            </a:r>
            <a:r>
              <a:rPr lang="en-US" sz="800" u="none" kern="1200">
                <a:solidFill>
                  <a:schemeClr val="bg1"/>
                </a:solidFill>
                <a:latin typeface="+mn-lt"/>
                <a:ea typeface="+mn-ea"/>
                <a:cs typeface="+mn-cs"/>
              </a:rPr>
              <a:t>or </a:t>
            </a:r>
            <a:r>
              <a:rPr lang="en-US" sz="800" b="1" u="none" kern="1200" baseline="0">
                <a:solidFill>
                  <a:schemeClr val="bg1"/>
                </a:solidFill>
                <a:highlight>
                  <a:srgbClr val="0065E3"/>
                </a:highlight>
                <a:latin typeface="+mn-lt"/>
                <a:ea typeface="+mn-ea"/>
                <a:cs typeface="+mn-cs"/>
              </a:rPr>
              <a:t> </a:t>
            </a:r>
            <a:r>
              <a:rPr lang="en-US" sz="800" b="1" u="none" kern="1200" baseline="0" err="1">
                <a:solidFill>
                  <a:schemeClr val="bg1"/>
                </a:solidFill>
                <a:highlight>
                  <a:srgbClr val="0065E3"/>
                </a:highlight>
                <a:latin typeface="+mn-lt"/>
                <a:ea typeface="+mn-ea"/>
                <a:cs typeface="+mn-cs"/>
              </a:rPr>
              <a:t>Ctrl+Shift+V</a:t>
            </a:r>
            <a:r>
              <a:rPr lang="en-US" sz="800" b="1" u="none" kern="1200" baseline="0">
                <a:solidFill>
                  <a:schemeClr val="bg1"/>
                </a:solidFill>
                <a:highlight>
                  <a:srgbClr val="0065E3"/>
                </a:highlight>
                <a:latin typeface="+mn-lt"/>
                <a:ea typeface="+mn-ea"/>
                <a:cs typeface="+mn-cs"/>
              </a:rPr>
              <a:t> </a:t>
            </a:r>
            <a:r>
              <a:rPr lang="en-US" sz="800" b="1" u="none" kern="1200">
                <a:solidFill>
                  <a:schemeClr val="bg1"/>
                </a:solidFill>
                <a:latin typeface="+mn-lt"/>
                <a:ea typeface="+mn-ea"/>
                <a:cs typeface="+mn-cs"/>
              </a:rPr>
              <a:t> </a:t>
            </a:r>
            <a:r>
              <a:rPr lang="en-US" sz="800" u="none" kern="1200">
                <a:solidFill>
                  <a:schemeClr val="bg1"/>
                </a:solidFill>
                <a:latin typeface="+mn-lt"/>
                <a:ea typeface="+mn-ea"/>
                <a:cs typeface="+mn-cs"/>
              </a:rPr>
              <a:t>to apply this style to your text.</a:t>
            </a:r>
          </a:p>
        </p:txBody>
      </p:sp>
      <p:grpSp>
        <p:nvGrpSpPr>
          <p:cNvPr id="3" name="Group 2"/>
          <p:cNvGrpSpPr/>
          <p:nvPr userDrawn="1"/>
        </p:nvGrpSpPr>
        <p:grpSpPr>
          <a:xfrm>
            <a:off x="9276815" y="0"/>
            <a:ext cx="361780" cy="5144790"/>
            <a:chOff x="9284435" y="0"/>
            <a:chExt cx="361780" cy="5144790"/>
          </a:xfrm>
        </p:grpSpPr>
        <p:sp>
          <p:nvSpPr>
            <p:cNvPr id="8" name="Rectangle 7"/>
            <p:cNvSpPr/>
            <p:nvPr userDrawn="1"/>
          </p:nvSpPr>
          <p:spPr>
            <a:xfrm>
              <a:off x="9284435" y="0"/>
              <a:ext cx="360000" cy="360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a:solidFill>
                  <a:schemeClr val="bg1">
                    <a:lumMod val="90000"/>
                  </a:schemeClr>
                </a:solidFill>
              </a:endParaRPr>
            </a:p>
          </p:txBody>
        </p:sp>
        <p:sp>
          <p:nvSpPr>
            <p:cNvPr id="10" name="Rectangle 9"/>
            <p:cNvSpPr/>
            <p:nvPr userDrawn="1"/>
          </p:nvSpPr>
          <p:spPr>
            <a:xfrm>
              <a:off x="9284435" y="360000"/>
              <a:ext cx="360000" cy="360000"/>
            </a:xfrm>
            <a:prstGeom prst="rect">
              <a:avLst/>
            </a:prstGeom>
            <a:solidFill>
              <a:schemeClr val="bg2">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a:solidFill>
                  <a:schemeClr val="bg1">
                    <a:lumMod val="50000"/>
                  </a:schemeClr>
                </a:solidFill>
              </a:endParaRPr>
            </a:p>
          </p:txBody>
        </p:sp>
        <p:sp>
          <p:nvSpPr>
            <p:cNvPr id="11" name="Rectangle 10"/>
            <p:cNvSpPr/>
            <p:nvPr userDrawn="1"/>
          </p:nvSpPr>
          <p:spPr>
            <a:xfrm>
              <a:off x="9284435" y="720000"/>
              <a:ext cx="360000" cy="360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a:solidFill>
                  <a:schemeClr val="bg1">
                    <a:lumMod val="50000"/>
                  </a:schemeClr>
                </a:solidFill>
              </a:endParaRPr>
            </a:p>
          </p:txBody>
        </p:sp>
        <p:sp>
          <p:nvSpPr>
            <p:cNvPr id="12" name="Rectangle 11"/>
            <p:cNvSpPr/>
            <p:nvPr userDrawn="1"/>
          </p:nvSpPr>
          <p:spPr>
            <a:xfrm>
              <a:off x="9284435" y="2216985"/>
              <a:ext cx="360000" cy="360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a:solidFill>
                  <a:schemeClr val="bg1">
                    <a:lumMod val="90000"/>
                  </a:schemeClr>
                </a:solidFill>
              </a:endParaRPr>
            </a:p>
          </p:txBody>
        </p:sp>
        <p:sp>
          <p:nvSpPr>
            <p:cNvPr id="13" name="Rectangle 12"/>
            <p:cNvSpPr/>
            <p:nvPr userDrawn="1"/>
          </p:nvSpPr>
          <p:spPr>
            <a:xfrm>
              <a:off x="9284435" y="3288740"/>
              <a:ext cx="360000" cy="360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a:solidFill>
                  <a:schemeClr val="bg1">
                    <a:lumMod val="90000"/>
                  </a:schemeClr>
                </a:solidFill>
              </a:endParaRPr>
            </a:p>
          </p:txBody>
        </p:sp>
        <p:sp>
          <p:nvSpPr>
            <p:cNvPr id="14" name="Rectangle 13"/>
            <p:cNvSpPr/>
            <p:nvPr userDrawn="1"/>
          </p:nvSpPr>
          <p:spPr>
            <a:xfrm>
              <a:off x="9284435" y="2935370"/>
              <a:ext cx="360000" cy="360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a:solidFill>
                  <a:schemeClr val="bg1">
                    <a:lumMod val="90000"/>
                  </a:schemeClr>
                </a:solidFill>
              </a:endParaRPr>
            </a:p>
          </p:txBody>
        </p:sp>
        <p:sp>
          <p:nvSpPr>
            <p:cNvPr id="15" name="Rectangle 14"/>
            <p:cNvSpPr/>
            <p:nvPr userDrawn="1"/>
          </p:nvSpPr>
          <p:spPr>
            <a:xfrm>
              <a:off x="9284435" y="2576985"/>
              <a:ext cx="360000" cy="360000"/>
            </a:xfrm>
            <a:prstGeom prst="rect">
              <a:avLst/>
            </a:prstGeom>
            <a:solidFill>
              <a:srgbClr val="D92C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a:solidFill>
                  <a:schemeClr val="bg1">
                    <a:lumMod val="90000"/>
                  </a:schemeClr>
                </a:solidFill>
              </a:endParaRPr>
            </a:p>
          </p:txBody>
        </p:sp>
        <p:sp>
          <p:nvSpPr>
            <p:cNvPr id="16" name="Rectangle 15"/>
            <p:cNvSpPr/>
            <p:nvPr userDrawn="1"/>
          </p:nvSpPr>
          <p:spPr>
            <a:xfrm>
              <a:off x="9284435" y="4424790"/>
              <a:ext cx="360000" cy="360000"/>
            </a:xfrm>
            <a:prstGeom prst="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a:solidFill>
                  <a:schemeClr val="bg1">
                    <a:lumMod val="90000"/>
                  </a:schemeClr>
                </a:solidFill>
              </a:endParaRPr>
            </a:p>
          </p:txBody>
        </p:sp>
        <p:sp>
          <p:nvSpPr>
            <p:cNvPr id="18" name="Rectangle 17"/>
            <p:cNvSpPr/>
            <p:nvPr userDrawn="1"/>
          </p:nvSpPr>
          <p:spPr>
            <a:xfrm>
              <a:off x="9284435" y="4784790"/>
              <a:ext cx="360000" cy="360000"/>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a:solidFill>
                  <a:schemeClr val="bg1">
                    <a:lumMod val="90000"/>
                  </a:schemeClr>
                </a:solidFill>
              </a:endParaRPr>
            </a:p>
          </p:txBody>
        </p:sp>
        <p:sp>
          <p:nvSpPr>
            <p:cNvPr id="19" name="Rectangle 18"/>
            <p:cNvSpPr/>
            <p:nvPr userDrawn="1"/>
          </p:nvSpPr>
          <p:spPr>
            <a:xfrm>
              <a:off x="9286215" y="3706405"/>
              <a:ext cx="360000" cy="360000"/>
            </a:xfrm>
            <a:prstGeom prst="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a:solidFill>
                  <a:schemeClr val="bg1">
                    <a:lumMod val="90000"/>
                  </a:schemeClr>
                </a:solidFill>
              </a:endParaRPr>
            </a:p>
          </p:txBody>
        </p:sp>
        <p:sp>
          <p:nvSpPr>
            <p:cNvPr id="21" name="Rectangle 20"/>
            <p:cNvSpPr/>
            <p:nvPr userDrawn="1"/>
          </p:nvSpPr>
          <p:spPr>
            <a:xfrm>
              <a:off x="9284435" y="4066405"/>
              <a:ext cx="360000" cy="360000"/>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500">
                <a:solidFill>
                  <a:schemeClr val="bg1">
                    <a:lumMod val="90000"/>
                  </a:schemeClr>
                </a:solidFill>
              </a:endParaRPr>
            </a:p>
          </p:txBody>
        </p:sp>
        <p:sp>
          <p:nvSpPr>
            <p:cNvPr id="22" name="Rectangle 21"/>
            <p:cNvSpPr/>
            <p:nvPr userDrawn="1"/>
          </p:nvSpPr>
          <p:spPr>
            <a:xfrm>
              <a:off x="9284435" y="1800000"/>
              <a:ext cx="360000" cy="360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a:solidFill>
                  <a:schemeClr val="bg1"/>
                </a:solidFill>
              </a:endParaRPr>
            </a:p>
          </p:txBody>
        </p:sp>
        <p:sp>
          <p:nvSpPr>
            <p:cNvPr id="23" name="Rectangle 22"/>
            <p:cNvSpPr/>
            <p:nvPr userDrawn="1"/>
          </p:nvSpPr>
          <p:spPr>
            <a:xfrm>
              <a:off x="9284435" y="1440000"/>
              <a:ext cx="360000" cy="360000"/>
            </a:xfrm>
            <a:prstGeom prst="rect">
              <a:avLst/>
            </a:prstGeom>
            <a:solidFill>
              <a:schemeClr val="tx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a:solidFill>
                  <a:schemeClr val="bg1">
                    <a:lumMod val="90000"/>
                  </a:schemeClr>
                </a:solidFill>
              </a:endParaRPr>
            </a:p>
          </p:txBody>
        </p:sp>
        <p:sp>
          <p:nvSpPr>
            <p:cNvPr id="24" name="Rectangle 23"/>
            <p:cNvSpPr/>
            <p:nvPr userDrawn="1"/>
          </p:nvSpPr>
          <p:spPr>
            <a:xfrm>
              <a:off x="9284435" y="1080000"/>
              <a:ext cx="360000" cy="36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algn="ctr"/>
              <a:endParaRPr lang="en-US" sz="600">
                <a:solidFill>
                  <a:schemeClr val="bg1"/>
                </a:solidFill>
              </a:endParaRPr>
            </a:p>
          </p:txBody>
        </p:sp>
      </p:grpSp>
      <p:sp>
        <p:nvSpPr>
          <p:cNvPr id="25" name="TextBox 24">
            <a:extLst>
              <a:ext uri="{FF2B5EF4-FFF2-40B4-BE49-F238E27FC236}">
                <a16:creationId xmlns:a16="http://schemas.microsoft.com/office/drawing/2014/main" id="{6B0F762F-16B0-468B-A471-19F527816A75}"/>
              </a:ext>
            </a:extLst>
          </p:cNvPr>
          <p:cNvSpPr txBox="1"/>
          <p:nvPr userDrawn="1"/>
        </p:nvSpPr>
        <p:spPr>
          <a:xfrm>
            <a:off x="5961848" y="4668966"/>
            <a:ext cx="1483142" cy="474534"/>
          </a:xfrm>
          <a:prstGeom prst="rect">
            <a:avLst/>
          </a:prstGeom>
          <a:noFill/>
        </p:spPr>
        <p:txBody>
          <a:bodyPr wrap="square" lIns="0" tIns="0" rIns="0" bIns="0" rtlCol="0" anchor="ctr" anchorCtr="0">
            <a:noAutofit/>
          </a:bodyPr>
          <a:lstStyle>
            <a:defPPr>
              <a:defRPr lang="en-US"/>
            </a:defPPr>
            <a:lvl1pPr algn="ctr">
              <a:defRPr sz="900" b="0" spc="50" baseline="0">
                <a:solidFill>
                  <a:schemeClr val="tx2"/>
                </a:solidFill>
              </a:defRPr>
            </a:lvl1pPr>
          </a:lstStyle>
          <a:p>
            <a:pPr lvl="0" algn="r"/>
            <a:r>
              <a:rPr lang="en-US" sz="800" b="0" kern="1200" spc="0" baseline="0">
                <a:solidFill>
                  <a:schemeClr val="bg2"/>
                </a:solidFill>
                <a:latin typeface="+mn-lt"/>
                <a:ea typeface="+mn-ea"/>
                <a:cs typeface="+mn-cs"/>
              </a:rPr>
              <a:t>© Acronis 2023</a:t>
            </a:r>
          </a:p>
        </p:txBody>
      </p:sp>
      <p:pic>
        <p:nvPicPr>
          <p:cNvPr id="4" name="Graphic 3">
            <a:extLst>
              <a:ext uri="{FF2B5EF4-FFF2-40B4-BE49-F238E27FC236}">
                <a16:creationId xmlns:a16="http://schemas.microsoft.com/office/drawing/2014/main" id="{4441C5BF-04AA-4881-A0CD-78E2D935C5D1}"/>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a:xfrm>
            <a:off x="249530" y="4811044"/>
            <a:ext cx="796838" cy="162000"/>
          </a:xfrm>
          <a:prstGeom prst="rect">
            <a:avLst/>
          </a:prstGeom>
        </p:spPr>
      </p:pic>
      <p:cxnSp>
        <p:nvCxnSpPr>
          <p:cNvPr id="7" name="Straight Connector 6">
            <a:extLst>
              <a:ext uri="{FF2B5EF4-FFF2-40B4-BE49-F238E27FC236}">
                <a16:creationId xmlns:a16="http://schemas.microsoft.com/office/drawing/2014/main" id="{DB5532E0-6125-428C-99A4-B3A8CD9F3ADF}"/>
              </a:ext>
            </a:extLst>
          </p:cNvPr>
          <p:cNvCxnSpPr/>
          <p:nvPr userDrawn="1"/>
        </p:nvCxnSpPr>
        <p:spPr>
          <a:xfrm>
            <a:off x="0" y="4668966"/>
            <a:ext cx="9144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1A41BF03-3171-4FAA-8765-F3F73A58392B}"/>
              </a:ext>
            </a:extLst>
          </p:cNvPr>
          <p:cNvPicPr>
            <a:picLocks noChangeAspect="1"/>
          </p:cNvPicPr>
          <p:nvPr userDrawn="1"/>
        </p:nvPicPr>
        <p:blipFill>
          <a:blip r:embed="rId54">
            <a:extLst>
              <a:ext uri="{96DAC541-7B7A-43D3-8B79-37D633B846F1}">
                <asvg:svgBlip xmlns:asvg="http://schemas.microsoft.com/office/drawing/2016/SVG/main" r:embed="rId55"/>
              </a:ext>
            </a:extLst>
          </a:blip>
          <a:stretch>
            <a:fillRect/>
          </a:stretch>
        </p:blipFill>
        <p:spPr>
          <a:xfrm>
            <a:off x="7684351" y="4807233"/>
            <a:ext cx="800609" cy="198000"/>
          </a:xfrm>
          <a:prstGeom prst="rect">
            <a:avLst/>
          </a:prstGeom>
        </p:spPr>
      </p:pic>
    </p:spTree>
    <p:extLst>
      <p:ext uri="{BB962C8B-B14F-4D97-AF65-F5344CB8AC3E}">
        <p14:creationId xmlns:p14="http://schemas.microsoft.com/office/powerpoint/2010/main" val="220438391"/>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888" r:id="rId21"/>
    <p:sldLayoutId id="2147483889" r:id="rId22"/>
    <p:sldLayoutId id="2147483890" r:id="rId23"/>
    <p:sldLayoutId id="2147483891" r:id="rId24"/>
    <p:sldLayoutId id="2147483892" r:id="rId25"/>
    <p:sldLayoutId id="2147483893" r:id="rId26"/>
    <p:sldLayoutId id="2147483894" r:id="rId27"/>
    <p:sldLayoutId id="2147483895" r:id="rId28"/>
    <p:sldLayoutId id="2147483896" r:id="rId29"/>
    <p:sldLayoutId id="2147483897" r:id="rId30"/>
    <p:sldLayoutId id="2147483898" r:id="rId31"/>
    <p:sldLayoutId id="2147483899" r:id="rId32"/>
    <p:sldLayoutId id="2147483900" r:id="rId33"/>
    <p:sldLayoutId id="2147483901" r:id="rId34"/>
    <p:sldLayoutId id="2147483902" r:id="rId35"/>
    <p:sldLayoutId id="2147483903" r:id="rId36"/>
    <p:sldLayoutId id="2147483904" r:id="rId37"/>
    <p:sldLayoutId id="2147483905" r:id="rId38"/>
    <p:sldLayoutId id="2147483906" r:id="rId39"/>
    <p:sldLayoutId id="2147483907" r:id="rId40"/>
    <p:sldLayoutId id="2147483908" r:id="rId41"/>
    <p:sldLayoutId id="2147483909" r:id="rId42"/>
    <p:sldLayoutId id="2147483910" r:id="rId43"/>
    <p:sldLayoutId id="2147483911" r:id="rId44"/>
    <p:sldLayoutId id="2147483912" r:id="rId45"/>
    <p:sldLayoutId id="2147483913" r:id="rId46"/>
    <p:sldLayoutId id="2147483914" r:id="rId47"/>
    <p:sldLayoutId id="2147483915" r:id="rId48"/>
    <p:sldLayoutId id="2147483916" r:id="rId49"/>
    <p:sldLayoutId id="2147483917" r:id="rId50"/>
  </p:sldLayoutIdLst>
  <p:hf hdr="0" ftr="0" dt="0"/>
  <p:txStyles>
    <p:titleStyle>
      <a:lvl1pPr algn="l" defTabSz="685800" rtl="0" eaLnBrk="1" latinLnBrk="0" hangingPunct="1">
        <a:lnSpc>
          <a:spcPct val="90000"/>
        </a:lnSpc>
        <a:spcBef>
          <a:spcPct val="0"/>
        </a:spcBef>
        <a:buNone/>
        <a:defRPr sz="2800" b="1" kern="1200">
          <a:solidFill>
            <a:schemeClr val="bg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200" kern="1200">
          <a:solidFill>
            <a:schemeClr val="tx1"/>
          </a:solidFill>
          <a:latin typeface="+mn-lt"/>
          <a:ea typeface="+mn-ea"/>
          <a:cs typeface="+mn-cs"/>
        </a:defRPr>
      </a:lvl1pPr>
      <a:lvl2pPr marL="342900" algn="l" defTabSz="685800" rtl="0" eaLnBrk="1" latinLnBrk="0" hangingPunct="1">
        <a:defRPr sz="1200" kern="1200">
          <a:solidFill>
            <a:schemeClr val="tx1"/>
          </a:solidFill>
          <a:latin typeface="+mn-lt"/>
          <a:ea typeface="+mn-ea"/>
          <a:cs typeface="+mn-cs"/>
        </a:defRPr>
      </a:lvl2pPr>
      <a:lvl3pPr marL="685800" algn="l" defTabSz="685800" rtl="0" eaLnBrk="1" latinLnBrk="0" hangingPunct="1">
        <a:defRPr sz="1200" kern="1200">
          <a:solidFill>
            <a:schemeClr val="tx1"/>
          </a:solidFill>
          <a:latin typeface="+mn-lt"/>
          <a:ea typeface="+mn-ea"/>
          <a:cs typeface="+mn-cs"/>
        </a:defRPr>
      </a:lvl3pPr>
      <a:lvl4pPr marL="1028700" algn="l" defTabSz="685800" rtl="0" eaLnBrk="1" latinLnBrk="0" hangingPunct="1">
        <a:defRPr sz="1200" kern="1200">
          <a:solidFill>
            <a:schemeClr val="tx1"/>
          </a:solidFill>
          <a:latin typeface="+mn-lt"/>
          <a:ea typeface="+mn-ea"/>
          <a:cs typeface="+mn-cs"/>
        </a:defRPr>
      </a:lvl4pPr>
      <a:lvl5pPr marL="1371600" algn="l" defTabSz="685800" rtl="0" eaLnBrk="1" latinLnBrk="0" hangingPunct="1">
        <a:defRPr sz="1200" kern="1200">
          <a:solidFill>
            <a:schemeClr val="tx1"/>
          </a:solidFill>
          <a:latin typeface="+mn-lt"/>
          <a:ea typeface="+mn-ea"/>
          <a:cs typeface="+mn-cs"/>
        </a:defRPr>
      </a:lvl5pPr>
      <a:lvl6pPr marL="1714500" algn="l" defTabSz="685800" rtl="0" eaLnBrk="1" latinLnBrk="0" hangingPunct="1">
        <a:defRPr sz="1200" kern="1200">
          <a:solidFill>
            <a:schemeClr val="tx1"/>
          </a:solidFill>
          <a:latin typeface="+mn-lt"/>
          <a:ea typeface="+mn-ea"/>
          <a:cs typeface="+mn-cs"/>
        </a:defRPr>
      </a:lvl6pPr>
      <a:lvl7pPr marL="2057400" algn="l" defTabSz="685800" rtl="0" eaLnBrk="1" latinLnBrk="0" hangingPunct="1">
        <a:defRPr sz="1200" kern="1200">
          <a:solidFill>
            <a:schemeClr val="tx1"/>
          </a:solidFill>
          <a:latin typeface="+mn-lt"/>
          <a:ea typeface="+mn-ea"/>
          <a:cs typeface="+mn-cs"/>
        </a:defRPr>
      </a:lvl7pPr>
      <a:lvl8pPr marL="2400300" algn="l" defTabSz="685800" rtl="0" eaLnBrk="1" latinLnBrk="0" hangingPunct="1">
        <a:defRPr sz="1200" kern="1200">
          <a:solidFill>
            <a:schemeClr val="tx1"/>
          </a:solidFill>
          <a:latin typeface="+mn-lt"/>
          <a:ea typeface="+mn-ea"/>
          <a:cs typeface="+mn-cs"/>
        </a:defRPr>
      </a:lvl8pPr>
      <a:lvl9pPr marL="2743200" algn="l" defTabSz="6858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3" orient="horz" pos="146">
          <p15:clr>
            <a:srgbClr val="F26B43"/>
          </p15:clr>
        </p15:guide>
        <p15:guide id="14" pos="158">
          <p15:clr>
            <a:srgbClr val="F26B43"/>
          </p15:clr>
        </p15:guide>
        <p15:guide id="15" orient="horz" pos="599">
          <p15:clr>
            <a:srgbClr val="F26B43"/>
          </p15:clr>
        </p15:guide>
        <p15:guide id="16" orient="horz" pos="735">
          <p15:clr>
            <a:srgbClr val="F26B43"/>
          </p15:clr>
        </p15:guide>
        <p15:guide id="17" pos="5602">
          <p15:clr>
            <a:srgbClr val="F26B43"/>
          </p15:clr>
        </p15:guide>
        <p15:guide id="18" orient="horz" pos="2845">
          <p15:clr>
            <a:srgbClr val="F26B43"/>
          </p15:clr>
        </p15:guide>
        <p15:guide id="19" pos="2880">
          <p15:clr>
            <a:srgbClr val="F26B43"/>
          </p15:clr>
        </p15:guide>
        <p15:guide id="20" orient="horz" pos="463">
          <p15:clr>
            <a:srgbClr val="F26B43"/>
          </p15:clr>
        </p15:guide>
        <p15:guide id="21" orient="horz" pos="162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129.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31.xml"/><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9.xml"/></Relationships>
</file>

<file path=ppt/slides/_rels/slide1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12" Type="http://schemas.openxmlformats.org/officeDocument/2006/relationships/image" Target="../media/image69.svg"/><Relationship Id="rId2" Type="http://schemas.openxmlformats.org/officeDocument/2006/relationships/notesSlide" Target="../notesSlides/notesSlide8.xml"/><Relationship Id="rId1" Type="http://schemas.openxmlformats.org/officeDocument/2006/relationships/slideLayout" Target="../slideLayouts/slideLayout144.xml"/><Relationship Id="rId6" Type="http://schemas.openxmlformats.org/officeDocument/2006/relationships/image" Target="../media/image49.svg"/><Relationship Id="rId11" Type="http://schemas.openxmlformats.org/officeDocument/2006/relationships/image" Target="../media/image68.png"/><Relationship Id="rId5" Type="http://schemas.openxmlformats.org/officeDocument/2006/relationships/image" Target="../media/image4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svg"/><Relationship Id="rId2" Type="http://schemas.openxmlformats.org/officeDocument/2006/relationships/notesSlide" Target="../notesSlides/notesSlide9.xml"/><Relationship Id="rId1" Type="http://schemas.openxmlformats.org/officeDocument/2006/relationships/slideLayout" Target="../slideLayouts/slideLayout144.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10.xml"/><Relationship Id="rId1" Type="http://schemas.openxmlformats.org/officeDocument/2006/relationships/slideLayout" Target="../slideLayouts/slideLayout204.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tiff"/><Relationship Id="rId9" Type="http://schemas.openxmlformats.org/officeDocument/2006/relationships/image" Target="../media/image86.jpeg"/></Relationships>
</file>

<file path=ppt/slides/_rels/slide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40.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8.xml"/></Relationships>
</file>

<file path=ppt/slides/_rels/slide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40.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3.svg"/><Relationship Id="rId2" Type="http://schemas.openxmlformats.org/officeDocument/2006/relationships/image" Target="../media/image50.png"/><Relationship Id="rId1" Type="http://schemas.openxmlformats.org/officeDocument/2006/relationships/slideLayout" Target="../slideLayouts/slideLayout140.xml"/><Relationship Id="rId6" Type="http://schemas.openxmlformats.org/officeDocument/2006/relationships/image" Target="../media/image52.png"/><Relationship Id="rId5" Type="http://schemas.openxmlformats.org/officeDocument/2006/relationships/image" Target="../media/image45.sv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4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9.xml"/></Relationships>
</file>

<file path=ppt/slides/_rels/slide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1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23729-19D5-7EE9-D4EC-C90BB8B461FC}"/>
              </a:ext>
            </a:extLst>
          </p:cNvPr>
          <p:cNvSpPr>
            <a:spLocks noGrp="1"/>
          </p:cNvSpPr>
          <p:nvPr>
            <p:ph type="title"/>
          </p:nvPr>
        </p:nvSpPr>
        <p:spPr/>
        <p:txBody>
          <a:bodyPr/>
          <a:lstStyle/>
          <a:p>
            <a:r>
              <a:rPr lang="en-US" dirty="0"/>
              <a:t>Acronis MDR*</a:t>
            </a:r>
            <a:br>
              <a:rPr lang="en-US" dirty="0"/>
            </a:br>
            <a:r>
              <a:rPr lang="en-US" dirty="0"/>
              <a:t>powered by </a:t>
            </a:r>
            <a:r>
              <a:rPr lang="en-US" dirty="0" err="1"/>
              <a:t>Novacoast</a:t>
            </a:r>
            <a:endParaRPr lang="en-RS" dirty="0"/>
          </a:p>
        </p:txBody>
      </p:sp>
      <p:sp>
        <p:nvSpPr>
          <p:cNvPr id="3" name="Text Placeholder 2">
            <a:extLst>
              <a:ext uri="{FF2B5EF4-FFF2-40B4-BE49-F238E27FC236}">
                <a16:creationId xmlns:a16="http://schemas.microsoft.com/office/drawing/2014/main" id="{7AD7A99C-EA97-EB2A-5604-CF351A7ACFF9}"/>
              </a:ext>
            </a:extLst>
          </p:cNvPr>
          <p:cNvSpPr>
            <a:spLocks noGrp="1"/>
          </p:cNvSpPr>
          <p:nvPr>
            <p:ph type="body" sz="quarter" idx="11"/>
          </p:nvPr>
        </p:nvSpPr>
        <p:spPr/>
        <p:txBody>
          <a:bodyPr/>
          <a:lstStyle/>
          <a:p>
            <a:r>
              <a:rPr lang="ru-RU" dirty="0"/>
              <a:t>*</a:t>
            </a:r>
            <a:r>
              <a:rPr lang="en-US" dirty="0"/>
              <a:t>Managed Detection &amp; Response </a:t>
            </a:r>
            <a:endParaRPr lang="ru-RU" dirty="0"/>
          </a:p>
        </p:txBody>
      </p:sp>
      <p:sp>
        <p:nvSpPr>
          <p:cNvPr id="4" name="Text Placeholder 3">
            <a:extLst>
              <a:ext uri="{FF2B5EF4-FFF2-40B4-BE49-F238E27FC236}">
                <a16:creationId xmlns:a16="http://schemas.microsoft.com/office/drawing/2014/main" id="{7898CAD1-7EAC-AD3D-7671-E2C491D08610}"/>
              </a:ext>
            </a:extLst>
          </p:cNvPr>
          <p:cNvSpPr>
            <a:spLocks noGrp="1"/>
          </p:cNvSpPr>
          <p:nvPr>
            <p:ph type="body" sz="quarter" idx="12"/>
          </p:nvPr>
        </p:nvSpPr>
        <p:spPr/>
        <p:txBody>
          <a:bodyPr/>
          <a:lstStyle/>
          <a:p>
            <a:endParaRPr lang="en-RS"/>
          </a:p>
        </p:txBody>
      </p:sp>
      <p:sp>
        <p:nvSpPr>
          <p:cNvPr id="5" name="Text Placeholder 4">
            <a:extLst>
              <a:ext uri="{FF2B5EF4-FFF2-40B4-BE49-F238E27FC236}">
                <a16:creationId xmlns:a16="http://schemas.microsoft.com/office/drawing/2014/main" id="{D7EA5323-3909-FC95-B551-CCC7AE8FC8AC}"/>
              </a:ext>
            </a:extLst>
          </p:cNvPr>
          <p:cNvSpPr>
            <a:spLocks noGrp="1"/>
          </p:cNvSpPr>
          <p:nvPr>
            <p:ph type="body" sz="quarter" idx="13"/>
          </p:nvPr>
        </p:nvSpPr>
        <p:spPr/>
        <p:txBody>
          <a:bodyPr/>
          <a:lstStyle/>
          <a:p>
            <a:endParaRPr lang="en-RS"/>
          </a:p>
        </p:txBody>
      </p:sp>
      <p:sp>
        <p:nvSpPr>
          <p:cNvPr id="6" name="Text Placeholder 5">
            <a:extLst>
              <a:ext uri="{FF2B5EF4-FFF2-40B4-BE49-F238E27FC236}">
                <a16:creationId xmlns:a16="http://schemas.microsoft.com/office/drawing/2014/main" id="{43D199A5-E23B-FDFD-0FC7-5D27E595B909}"/>
              </a:ext>
            </a:extLst>
          </p:cNvPr>
          <p:cNvSpPr>
            <a:spLocks noGrp="1"/>
          </p:cNvSpPr>
          <p:nvPr>
            <p:ph type="body" sz="quarter" idx="14"/>
          </p:nvPr>
        </p:nvSpPr>
        <p:spPr/>
        <p:txBody>
          <a:bodyPr/>
          <a:lstStyle/>
          <a:p>
            <a:endParaRPr lang="en-RS"/>
          </a:p>
        </p:txBody>
      </p:sp>
      <p:sp>
        <p:nvSpPr>
          <p:cNvPr id="7" name="Text Placeholder 6">
            <a:extLst>
              <a:ext uri="{FF2B5EF4-FFF2-40B4-BE49-F238E27FC236}">
                <a16:creationId xmlns:a16="http://schemas.microsoft.com/office/drawing/2014/main" id="{39C894FD-9C13-CD72-0A40-0BA34F6C92EB}"/>
              </a:ext>
            </a:extLst>
          </p:cNvPr>
          <p:cNvSpPr>
            <a:spLocks noGrp="1"/>
          </p:cNvSpPr>
          <p:nvPr>
            <p:ph type="body" sz="quarter" idx="15"/>
          </p:nvPr>
        </p:nvSpPr>
        <p:spPr/>
        <p:txBody>
          <a:bodyPr/>
          <a:lstStyle/>
          <a:p>
            <a:endParaRPr lang="en-RS"/>
          </a:p>
        </p:txBody>
      </p:sp>
      <p:sp>
        <p:nvSpPr>
          <p:cNvPr id="8" name="Text Placeholder 7">
            <a:extLst>
              <a:ext uri="{FF2B5EF4-FFF2-40B4-BE49-F238E27FC236}">
                <a16:creationId xmlns:a16="http://schemas.microsoft.com/office/drawing/2014/main" id="{8CA12F77-5206-3E24-439B-A80BB2A75416}"/>
              </a:ext>
            </a:extLst>
          </p:cNvPr>
          <p:cNvSpPr>
            <a:spLocks noGrp="1"/>
          </p:cNvSpPr>
          <p:nvPr>
            <p:ph type="body" sz="quarter" idx="16"/>
          </p:nvPr>
        </p:nvSpPr>
        <p:spPr/>
        <p:txBody>
          <a:bodyPr/>
          <a:lstStyle/>
          <a:p>
            <a:endParaRPr lang="en-RS"/>
          </a:p>
        </p:txBody>
      </p:sp>
      <p:sp>
        <p:nvSpPr>
          <p:cNvPr id="9" name="Text Placeholder 8">
            <a:extLst>
              <a:ext uri="{FF2B5EF4-FFF2-40B4-BE49-F238E27FC236}">
                <a16:creationId xmlns:a16="http://schemas.microsoft.com/office/drawing/2014/main" id="{BBF8DF79-C511-2437-4E57-B17BCE8AF906}"/>
              </a:ext>
            </a:extLst>
          </p:cNvPr>
          <p:cNvSpPr>
            <a:spLocks noGrp="1"/>
          </p:cNvSpPr>
          <p:nvPr>
            <p:ph type="body" sz="quarter" idx="17"/>
          </p:nvPr>
        </p:nvSpPr>
        <p:spPr/>
        <p:txBody>
          <a:bodyPr/>
          <a:lstStyle/>
          <a:p>
            <a:endParaRPr lang="en-RS"/>
          </a:p>
        </p:txBody>
      </p:sp>
      <p:sp>
        <p:nvSpPr>
          <p:cNvPr id="10" name="Text Placeholder 9">
            <a:extLst>
              <a:ext uri="{FF2B5EF4-FFF2-40B4-BE49-F238E27FC236}">
                <a16:creationId xmlns:a16="http://schemas.microsoft.com/office/drawing/2014/main" id="{BEFC675A-C71B-BA0C-7A2A-4A559D6B6A23}"/>
              </a:ext>
            </a:extLst>
          </p:cNvPr>
          <p:cNvSpPr>
            <a:spLocks noGrp="1"/>
          </p:cNvSpPr>
          <p:nvPr>
            <p:ph type="body" sz="quarter" idx="18"/>
          </p:nvPr>
        </p:nvSpPr>
        <p:spPr/>
        <p:txBody>
          <a:bodyPr/>
          <a:lstStyle/>
          <a:p>
            <a:endParaRPr lang="en-RS"/>
          </a:p>
        </p:txBody>
      </p:sp>
    </p:spTree>
    <p:extLst>
      <p:ext uri="{BB962C8B-B14F-4D97-AF65-F5344CB8AC3E}">
        <p14:creationId xmlns:p14="http://schemas.microsoft.com/office/powerpoint/2010/main" val="505761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F7F3B-A527-20AA-FC45-9C032A73C814}"/>
              </a:ext>
            </a:extLst>
          </p:cNvPr>
          <p:cNvSpPr>
            <a:spLocks noGrp="1"/>
          </p:cNvSpPr>
          <p:nvPr>
            <p:ph type="title"/>
          </p:nvPr>
        </p:nvSpPr>
        <p:spPr/>
        <p:txBody>
          <a:bodyPr/>
          <a:lstStyle/>
          <a:p>
            <a:r>
              <a:rPr lang="en-US" sz="2800" dirty="0"/>
              <a:t>Leverage a single platform for all your services</a:t>
            </a:r>
            <a:endParaRPr lang="en-US" dirty="0"/>
          </a:p>
        </p:txBody>
      </p:sp>
      <p:sp>
        <p:nvSpPr>
          <p:cNvPr id="4" name="Text Placeholder 3">
            <a:extLst>
              <a:ext uri="{FF2B5EF4-FFF2-40B4-BE49-F238E27FC236}">
                <a16:creationId xmlns:a16="http://schemas.microsoft.com/office/drawing/2014/main" id="{ABCB7140-124F-D691-A410-9846E0542622}"/>
              </a:ext>
            </a:extLst>
          </p:cNvPr>
          <p:cNvSpPr>
            <a:spLocks noGrp="1"/>
          </p:cNvSpPr>
          <p:nvPr>
            <p:ph type="body" sz="quarter" idx="17"/>
          </p:nvPr>
        </p:nvSpPr>
        <p:spPr>
          <a:xfrm>
            <a:off x="250824" y="735013"/>
            <a:ext cx="4104000" cy="215900"/>
          </a:xfrm>
        </p:spPr>
        <p:txBody>
          <a:bodyPr/>
          <a:lstStyle/>
          <a:p>
            <a:r>
              <a:rPr lang="en-US" sz="1400" dirty="0">
                <a:solidFill>
                  <a:srgbClr val="005ABE"/>
                </a:solidFill>
              </a:rPr>
              <a:t>Unlock the full power of a platform with consolidated capabilities to rapidly turn-up services</a:t>
            </a:r>
          </a:p>
        </p:txBody>
      </p:sp>
      <p:sp>
        <p:nvSpPr>
          <p:cNvPr id="5" name="Content Placeholder 4">
            <a:extLst>
              <a:ext uri="{FF2B5EF4-FFF2-40B4-BE49-F238E27FC236}">
                <a16:creationId xmlns:a16="http://schemas.microsoft.com/office/drawing/2014/main" id="{3EC4795C-AEA4-8F8F-84E1-8D7748AD71AB}"/>
              </a:ext>
            </a:extLst>
          </p:cNvPr>
          <p:cNvSpPr>
            <a:spLocks noGrp="1"/>
          </p:cNvSpPr>
          <p:nvPr>
            <p:ph sz="quarter" idx="21"/>
          </p:nvPr>
        </p:nvSpPr>
        <p:spPr>
          <a:xfrm>
            <a:off x="250824" y="1310400"/>
            <a:ext cx="4321175" cy="2158282"/>
          </a:xfrm>
        </p:spPr>
        <p:txBody>
          <a:bodyPr/>
          <a:lstStyle/>
          <a:p>
            <a:pPr marL="0" indent="0">
              <a:buNone/>
            </a:pPr>
            <a:r>
              <a:rPr lang="en-US" sz="1100" b="1" spc="-20" dirty="0"/>
              <a:t>High-value &amp; high-margin services scalable across varying clients:</a:t>
            </a:r>
          </a:p>
          <a:p>
            <a:pPr marL="144000" lvl="1">
              <a:buClr>
                <a:schemeClr val="bg2"/>
              </a:buClr>
              <a:buFont typeface="Wingdings" pitchFamily="2" charset="2"/>
              <a:buChar char="§"/>
            </a:pPr>
            <a:r>
              <a:rPr lang="en-US" sz="1000" dirty="0">
                <a:solidFill>
                  <a:schemeClr val="tx2"/>
                </a:solidFill>
              </a:rPr>
              <a:t>Anti-malware, web protection, email security, EDR, DLP, MDR, </a:t>
            </a:r>
            <a:r>
              <a:rPr lang="en-US" sz="1000" dirty="0"/>
              <a:t>powered by award-winning detection technologies </a:t>
            </a:r>
          </a:p>
          <a:p>
            <a:pPr marL="144000" lvl="1">
              <a:buClr>
                <a:schemeClr val="bg2"/>
              </a:buClr>
              <a:buFont typeface="Wingdings" pitchFamily="2" charset="2"/>
              <a:buChar char="§"/>
            </a:pPr>
            <a:r>
              <a:rPr lang="en-US" sz="1000" spc="-10" dirty="0"/>
              <a:t>Pre-integrated with best-of-breed </a:t>
            </a:r>
            <a:r>
              <a:rPr lang="en-US" sz="1000" spc="-10" dirty="0">
                <a:solidFill>
                  <a:schemeClr val="tx2"/>
                </a:solidFill>
              </a:rPr>
              <a:t>data protection </a:t>
            </a:r>
            <a:r>
              <a:rPr lang="en-US" sz="1000" spc="-10" dirty="0"/>
              <a:t>and </a:t>
            </a:r>
            <a:r>
              <a:rPr lang="en-US" sz="1000" spc="-10" dirty="0">
                <a:solidFill>
                  <a:schemeClr val="tx2"/>
                </a:solidFill>
              </a:rPr>
              <a:t>endpoint management</a:t>
            </a:r>
          </a:p>
          <a:p>
            <a:pPr marL="0" indent="0">
              <a:buNone/>
            </a:pPr>
            <a:r>
              <a:rPr lang="en-US" sz="1100" b="1" dirty="0"/>
              <a:t>Provisioned and managed via a single agent &amp; console</a:t>
            </a:r>
          </a:p>
          <a:p>
            <a:pPr marL="144000" lvl="1">
              <a:buClr>
                <a:schemeClr val="bg2"/>
              </a:buClr>
              <a:buFont typeface="Wingdings" pitchFamily="2" charset="2"/>
              <a:buChar char="§"/>
            </a:pPr>
            <a:r>
              <a:rPr lang="en-US" sz="1000" dirty="0">
                <a:solidFill>
                  <a:schemeClr val="tx2"/>
                </a:solidFill>
              </a:rPr>
              <a:t>Single-click deployment </a:t>
            </a:r>
            <a:r>
              <a:rPr lang="en-US" sz="1000" dirty="0"/>
              <a:t>of services </a:t>
            </a:r>
          </a:p>
          <a:p>
            <a:pPr marL="144000" lvl="1">
              <a:buClr>
                <a:schemeClr val="bg2"/>
              </a:buClr>
              <a:buFont typeface="Wingdings" pitchFamily="2" charset="2"/>
              <a:buChar char="§"/>
            </a:pPr>
            <a:r>
              <a:rPr lang="en-US" sz="1000" dirty="0">
                <a:solidFill>
                  <a:schemeClr val="tx2"/>
                </a:solidFill>
              </a:rPr>
              <a:t>Faster onboarding &amp; better ROI, faster time-to-value, </a:t>
            </a:r>
            <a:br>
              <a:rPr lang="en-US" sz="1000" dirty="0">
                <a:solidFill>
                  <a:schemeClr val="tx2"/>
                </a:solidFill>
              </a:rPr>
            </a:br>
            <a:r>
              <a:rPr lang="en-US" sz="1000" dirty="0">
                <a:solidFill>
                  <a:schemeClr val="tx2"/>
                </a:solidFill>
              </a:rPr>
              <a:t>and less support tickets </a:t>
            </a:r>
            <a:r>
              <a:rPr lang="en-US" sz="1000" dirty="0"/>
              <a:t>to manage than point-solution-approaches</a:t>
            </a:r>
          </a:p>
          <a:p>
            <a:pPr marL="144000" lvl="1">
              <a:buClr>
                <a:schemeClr val="bg2"/>
              </a:buClr>
              <a:buFont typeface="Wingdings" pitchFamily="2" charset="2"/>
              <a:buChar char="§"/>
            </a:pPr>
            <a:r>
              <a:rPr lang="en-US" sz="1000" dirty="0">
                <a:solidFill>
                  <a:schemeClr val="tx2"/>
                </a:solidFill>
              </a:rPr>
              <a:t>Up to 60% improved TCO and easier service-tiering and billing </a:t>
            </a:r>
            <a:r>
              <a:rPr lang="en-US" sz="1000" dirty="0"/>
              <a:t>using </a:t>
            </a:r>
            <a:br>
              <a:rPr lang="en-US" sz="1000" dirty="0"/>
            </a:br>
            <a:r>
              <a:rPr lang="en-US" sz="1000" dirty="0"/>
              <a:t>a single, integrated platform</a:t>
            </a:r>
            <a:endParaRPr lang="en-US" sz="900" dirty="0"/>
          </a:p>
          <a:p>
            <a:endParaRPr lang="en-US" dirty="0"/>
          </a:p>
        </p:txBody>
      </p:sp>
      <p:sp>
        <p:nvSpPr>
          <p:cNvPr id="6" name="Text Placeholder 5">
            <a:extLst>
              <a:ext uri="{FF2B5EF4-FFF2-40B4-BE49-F238E27FC236}">
                <a16:creationId xmlns:a16="http://schemas.microsoft.com/office/drawing/2014/main" id="{19590320-686C-B0E3-378C-A7E155668446}"/>
              </a:ext>
            </a:extLst>
          </p:cNvPr>
          <p:cNvSpPr>
            <a:spLocks noGrp="1"/>
          </p:cNvSpPr>
          <p:nvPr>
            <p:ph type="body" sz="quarter" idx="12"/>
          </p:nvPr>
        </p:nvSpPr>
        <p:spPr/>
        <p:txBody>
          <a:bodyPr/>
          <a:lstStyle/>
          <a:p>
            <a:endParaRPr lang="en-US"/>
          </a:p>
        </p:txBody>
      </p:sp>
      <p:sp>
        <p:nvSpPr>
          <p:cNvPr id="7" name="Text Placeholder 6">
            <a:extLst>
              <a:ext uri="{FF2B5EF4-FFF2-40B4-BE49-F238E27FC236}">
                <a16:creationId xmlns:a16="http://schemas.microsoft.com/office/drawing/2014/main" id="{05773A00-8876-E65E-2BFE-EF94992F4DF4}"/>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8EF0844E-168B-BF11-E5D9-0791AF29E188}"/>
              </a:ext>
            </a:extLst>
          </p:cNvPr>
          <p:cNvSpPr>
            <a:spLocks noGrp="1"/>
          </p:cNvSpPr>
          <p:nvPr>
            <p:ph type="body" sz="quarter" idx="15"/>
          </p:nvPr>
        </p:nvSpPr>
        <p:spPr/>
        <p:txBody>
          <a:bodyPr/>
          <a:lstStyle/>
          <a:p>
            <a:endParaRPr lang="en-US"/>
          </a:p>
        </p:txBody>
      </p:sp>
      <p:sp>
        <p:nvSpPr>
          <p:cNvPr id="9" name="Text Placeholder 8">
            <a:extLst>
              <a:ext uri="{FF2B5EF4-FFF2-40B4-BE49-F238E27FC236}">
                <a16:creationId xmlns:a16="http://schemas.microsoft.com/office/drawing/2014/main" id="{B50FB6D0-20B7-F1E9-B801-8833F15B35BB}"/>
              </a:ext>
            </a:extLst>
          </p:cNvPr>
          <p:cNvSpPr>
            <a:spLocks noGrp="1"/>
          </p:cNvSpPr>
          <p:nvPr>
            <p:ph type="body" sz="quarter" idx="16"/>
          </p:nvPr>
        </p:nvSpPr>
        <p:spPr/>
        <p:txBody>
          <a:bodyPr/>
          <a:lstStyle/>
          <a:p>
            <a:endParaRPr lang="en-US"/>
          </a:p>
        </p:txBody>
      </p:sp>
      <p:sp>
        <p:nvSpPr>
          <p:cNvPr id="10" name="Text Placeholder 9">
            <a:extLst>
              <a:ext uri="{FF2B5EF4-FFF2-40B4-BE49-F238E27FC236}">
                <a16:creationId xmlns:a16="http://schemas.microsoft.com/office/drawing/2014/main" id="{E6430B29-F5CD-D849-98B0-A27846A259A2}"/>
              </a:ext>
            </a:extLst>
          </p:cNvPr>
          <p:cNvSpPr>
            <a:spLocks noGrp="1"/>
          </p:cNvSpPr>
          <p:nvPr>
            <p:ph type="body" sz="quarter" idx="20"/>
          </p:nvPr>
        </p:nvSpPr>
        <p:spPr/>
        <p:txBody>
          <a:bodyPr/>
          <a:lstStyle/>
          <a:p>
            <a:endParaRPr lang="en-US"/>
          </a:p>
        </p:txBody>
      </p:sp>
      <p:sp>
        <p:nvSpPr>
          <p:cNvPr id="11" name="Text Placeholder 10">
            <a:extLst>
              <a:ext uri="{FF2B5EF4-FFF2-40B4-BE49-F238E27FC236}">
                <a16:creationId xmlns:a16="http://schemas.microsoft.com/office/drawing/2014/main" id="{A4446A78-47DE-5C6E-CDCE-A1C2B95E09FE}"/>
              </a:ext>
            </a:extLst>
          </p:cNvPr>
          <p:cNvSpPr>
            <a:spLocks noGrp="1"/>
          </p:cNvSpPr>
          <p:nvPr>
            <p:ph type="body" sz="quarter" idx="28"/>
          </p:nvPr>
        </p:nvSpPr>
        <p:spPr/>
        <p:txBody>
          <a:bodyPr/>
          <a:lstStyle/>
          <a:p>
            <a:endParaRPr lang="en-US"/>
          </a:p>
        </p:txBody>
      </p:sp>
      <p:sp>
        <p:nvSpPr>
          <p:cNvPr id="12" name="Text Placeholder 11">
            <a:extLst>
              <a:ext uri="{FF2B5EF4-FFF2-40B4-BE49-F238E27FC236}">
                <a16:creationId xmlns:a16="http://schemas.microsoft.com/office/drawing/2014/main" id="{AAA97B9A-5338-8C2A-0D49-2BBC3143D20A}"/>
              </a:ext>
            </a:extLst>
          </p:cNvPr>
          <p:cNvSpPr>
            <a:spLocks noGrp="1"/>
          </p:cNvSpPr>
          <p:nvPr>
            <p:ph type="body" sz="quarter" idx="29"/>
          </p:nvPr>
        </p:nvSpPr>
        <p:spPr/>
        <p:txBody>
          <a:bodyPr/>
          <a:lstStyle/>
          <a:p>
            <a:endParaRPr lang="en-US"/>
          </a:p>
        </p:txBody>
      </p:sp>
      <p:sp>
        <p:nvSpPr>
          <p:cNvPr id="13" name="Text Placeholder 12">
            <a:extLst>
              <a:ext uri="{FF2B5EF4-FFF2-40B4-BE49-F238E27FC236}">
                <a16:creationId xmlns:a16="http://schemas.microsoft.com/office/drawing/2014/main" id="{AF50C23C-BA3B-8183-C9D3-C100F13C48B8}"/>
              </a:ext>
            </a:extLst>
          </p:cNvPr>
          <p:cNvSpPr>
            <a:spLocks noGrp="1"/>
          </p:cNvSpPr>
          <p:nvPr>
            <p:ph type="body" sz="quarter" idx="30"/>
          </p:nvPr>
        </p:nvSpPr>
        <p:spPr/>
        <p:txBody>
          <a:bodyPr/>
          <a:lstStyle/>
          <a:p>
            <a:endParaRPr lang="en-US"/>
          </a:p>
        </p:txBody>
      </p:sp>
      <p:sp>
        <p:nvSpPr>
          <p:cNvPr id="14" name="Text Placeholder 13">
            <a:extLst>
              <a:ext uri="{FF2B5EF4-FFF2-40B4-BE49-F238E27FC236}">
                <a16:creationId xmlns:a16="http://schemas.microsoft.com/office/drawing/2014/main" id="{D1401623-6A8E-CB84-3F30-19800F99F09F}"/>
              </a:ext>
            </a:extLst>
          </p:cNvPr>
          <p:cNvSpPr>
            <a:spLocks noGrp="1"/>
          </p:cNvSpPr>
          <p:nvPr>
            <p:ph type="body" sz="quarter" idx="31"/>
          </p:nvPr>
        </p:nvSpPr>
        <p:spPr/>
        <p:txBody>
          <a:bodyPr/>
          <a:lstStyle/>
          <a:p>
            <a:endParaRPr lang="en-US"/>
          </a:p>
        </p:txBody>
      </p:sp>
      <p:grpSp>
        <p:nvGrpSpPr>
          <p:cNvPr id="35" name="Group 34">
            <a:extLst>
              <a:ext uri="{FF2B5EF4-FFF2-40B4-BE49-F238E27FC236}">
                <a16:creationId xmlns:a16="http://schemas.microsoft.com/office/drawing/2014/main" id="{02559854-F584-8052-B77F-26129E10D679}"/>
              </a:ext>
            </a:extLst>
          </p:cNvPr>
          <p:cNvGrpSpPr/>
          <p:nvPr/>
        </p:nvGrpSpPr>
        <p:grpSpPr>
          <a:xfrm>
            <a:off x="3058825" y="3600000"/>
            <a:ext cx="1296000" cy="918000"/>
            <a:chOff x="3276000" y="3600000"/>
            <a:chExt cx="1296000" cy="918000"/>
          </a:xfrm>
        </p:grpSpPr>
        <p:sp>
          <p:nvSpPr>
            <p:cNvPr id="19" name="TextBox 18">
              <a:extLst>
                <a:ext uri="{FF2B5EF4-FFF2-40B4-BE49-F238E27FC236}">
                  <a16:creationId xmlns:a16="http://schemas.microsoft.com/office/drawing/2014/main" id="{35FC508B-8242-681F-72E4-575C46924DBF}"/>
                </a:ext>
              </a:extLst>
            </p:cNvPr>
            <p:cNvSpPr txBox="1"/>
            <p:nvPr/>
          </p:nvSpPr>
          <p:spPr>
            <a:xfrm>
              <a:off x="3276000" y="3870000"/>
              <a:ext cx="1296000" cy="648000"/>
            </a:xfrm>
            <a:prstGeom prst="rect">
              <a:avLst/>
            </a:prstGeom>
            <a:ln>
              <a:solidFill>
                <a:schemeClr val="accent1">
                  <a:lumMod val="40000"/>
                  <a:lumOff val="60000"/>
                </a:schemeClr>
              </a:solidFill>
            </a:ln>
          </p:spPr>
          <p:txBody>
            <a:bodyPr wrap="square" lIns="0" tIns="216000" rIns="0" bIns="0" rtlCol="0" anchor="ctr">
              <a:noAutofit/>
            </a:bodyPr>
            <a:lstStyle/>
            <a:p>
              <a:pPr marL="0" marR="0" lvl="0" indent="0" algn="ctr" defTabSz="431979"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05ABE"/>
                  </a:solidFill>
                  <a:effectLst/>
                  <a:uLnTx/>
                  <a:uFillTx/>
                  <a:latin typeface="Arial"/>
                  <a:ea typeface="+mn-ea"/>
                  <a:cs typeface="+mn-cs"/>
                </a:rPr>
                <a:t>Better performance</a:t>
              </a:r>
            </a:p>
          </p:txBody>
        </p:sp>
        <p:sp>
          <p:nvSpPr>
            <p:cNvPr id="20" name="Rectangle 19">
              <a:extLst>
                <a:ext uri="{FF2B5EF4-FFF2-40B4-BE49-F238E27FC236}">
                  <a16:creationId xmlns:a16="http://schemas.microsoft.com/office/drawing/2014/main" id="{D6543146-74FB-B006-D82E-70503B87B525}"/>
                </a:ext>
              </a:extLst>
            </p:cNvPr>
            <p:cNvSpPr/>
            <p:nvPr/>
          </p:nvSpPr>
          <p:spPr>
            <a:xfrm>
              <a:off x="3600000" y="3792682"/>
              <a:ext cx="648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Arial"/>
                <a:ea typeface="+mn-ea"/>
                <a:cs typeface="+mn-cs"/>
              </a:endParaRPr>
            </a:p>
          </p:txBody>
        </p:sp>
        <p:pic>
          <p:nvPicPr>
            <p:cNvPr id="21" name="Graphic 20">
              <a:extLst>
                <a:ext uri="{FF2B5EF4-FFF2-40B4-BE49-F238E27FC236}">
                  <a16:creationId xmlns:a16="http://schemas.microsoft.com/office/drawing/2014/main" id="{886DFFEA-F330-F9ED-894C-C29B6C452AD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72000" y="3600000"/>
              <a:ext cx="504000" cy="504000"/>
            </a:xfrm>
            <a:prstGeom prst="rect">
              <a:avLst/>
            </a:prstGeom>
          </p:spPr>
        </p:pic>
      </p:grpSp>
      <p:grpSp>
        <p:nvGrpSpPr>
          <p:cNvPr id="37" name="Group 36">
            <a:extLst>
              <a:ext uri="{FF2B5EF4-FFF2-40B4-BE49-F238E27FC236}">
                <a16:creationId xmlns:a16="http://schemas.microsoft.com/office/drawing/2014/main" id="{F2B5D8F9-C986-4C34-4609-0A0CEBF24101}"/>
              </a:ext>
            </a:extLst>
          </p:cNvPr>
          <p:cNvGrpSpPr/>
          <p:nvPr/>
        </p:nvGrpSpPr>
        <p:grpSpPr>
          <a:xfrm>
            <a:off x="250825" y="3600000"/>
            <a:ext cx="1296000" cy="918000"/>
            <a:chOff x="250825" y="3600000"/>
            <a:chExt cx="1296000" cy="918000"/>
          </a:xfrm>
        </p:grpSpPr>
        <p:sp>
          <p:nvSpPr>
            <p:cNvPr id="15" name="TextBox 14">
              <a:extLst>
                <a:ext uri="{FF2B5EF4-FFF2-40B4-BE49-F238E27FC236}">
                  <a16:creationId xmlns:a16="http://schemas.microsoft.com/office/drawing/2014/main" id="{6EC7C41F-CE28-1823-DA25-063A80130301}"/>
                </a:ext>
              </a:extLst>
            </p:cNvPr>
            <p:cNvSpPr txBox="1"/>
            <p:nvPr/>
          </p:nvSpPr>
          <p:spPr>
            <a:xfrm>
              <a:off x="250825" y="3870000"/>
              <a:ext cx="1296000" cy="648000"/>
            </a:xfrm>
            <a:prstGeom prst="rect">
              <a:avLst/>
            </a:prstGeom>
            <a:ln>
              <a:solidFill>
                <a:schemeClr val="accent1">
                  <a:lumMod val="40000"/>
                  <a:lumOff val="60000"/>
                </a:schemeClr>
              </a:solidFill>
            </a:ln>
          </p:spPr>
          <p:txBody>
            <a:bodyPr wrap="square" lIns="0" tIns="216000" rIns="0" bIns="0" rtlCol="0" anchor="ctr">
              <a:noAutofit/>
            </a:bodyPr>
            <a:lstStyle/>
            <a:p>
              <a:pPr marL="0" marR="0" lvl="0" indent="0" algn="ctr" defTabSz="431979"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05ABE"/>
                  </a:solidFill>
                  <a:effectLst/>
                  <a:uLnTx/>
                  <a:uFillTx/>
                  <a:latin typeface="Arial"/>
                  <a:ea typeface="+mn-ea"/>
                  <a:cs typeface="+mn-cs"/>
                </a:rPr>
                <a:t>Rapid service provisioning</a:t>
              </a:r>
            </a:p>
          </p:txBody>
        </p:sp>
        <p:sp>
          <p:nvSpPr>
            <p:cNvPr id="16" name="Rectangle 15">
              <a:extLst>
                <a:ext uri="{FF2B5EF4-FFF2-40B4-BE49-F238E27FC236}">
                  <a16:creationId xmlns:a16="http://schemas.microsoft.com/office/drawing/2014/main" id="{100E3F00-7592-5F62-D118-B2A1661A46B7}"/>
                </a:ext>
              </a:extLst>
            </p:cNvPr>
            <p:cNvSpPr/>
            <p:nvPr/>
          </p:nvSpPr>
          <p:spPr>
            <a:xfrm>
              <a:off x="574825" y="3792682"/>
              <a:ext cx="648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Arial"/>
                <a:ea typeface="+mn-ea"/>
                <a:cs typeface="+mn-cs"/>
              </a:endParaRPr>
            </a:p>
          </p:txBody>
        </p:sp>
        <p:pic>
          <p:nvPicPr>
            <p:cNvPr id="22" name="Graphic 21">
              <a:extLst>
                <a:ext uri="{FF2B5EF4-FFF2-40B4-BE49-F238E27FC236}">
                  <a16:creationId xmlns:a16="http://schemas.microsoft.com/office/drawing/2014/main" id="{CDF6F021-1638-6CB8-A9BC-C1DD9BD848E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6825" y="3600000"/>
              <a:ext cx="504000" cy="504000"/>
            </a:xfrm>
            <a:prstGeom prst="rect">
              <a:avLst/>
            </a:prstGeom>
          </p:spPr>
        </p:pic>
      </p:grpSp>
      <p:grpSp>
        <p:nvGrpSpPr>
          <p:cNvPr id="36" name="Group 35">
            <a:extLst>
              <a:ext uri="{FF2B5EF4-FFF2-40B4-BE49-F238E27FC236}">
                <a16:creationId xmlns:a16="http://schemas.microsoft.com/office/drawing/2014/main" id="{B02D0ECE-82A9-7BF5-A547-12FB9988FFCA}"/>
              </a:ext>
            </a:extLst>
          </p:cNvPr>
          <p:cNvGrpSpPr/>
          <p:nvPr/>
        </p:nvGrpSpPr>
        <p:grpSpPr>
          <a:xfrm>
            <a:off x="1654825" y="3600000"/>
            <a:ext cx="1296000" cy="918000"/>
            <a:chOff x="1763412" y="3600000"/>
            <a:chExt cx="1296000" cy="918000"/>
          </a:xfrm>
        </p:grpSpPr>
        <p:sp>
          <p:nvSpPr>
            <p:cNvPr id="17" name="TextBox 16">
              <a:extLst>
                <a:ext uri="{FF2B5EF4-FFF2-40B4-BE49-F238E27FC236}">
                  <a16:creationId xmlns:a16="http://schemas.microsoft.com/office/drawing/2014/main" id="{1601F740-37AD-4E07-D289-0F630C361F66}"/>
                </a:ext>
              </a:extLst>
            </p:cNvPr>
            <p:cNvSpPr txBox="1"/>
            <p:nvPr/>
          </p:nvSpPr>
          <p:spPr>
            <a:xfrm>
              <a:off x="1763412" y="3870000"/>
              <a:ext cx="1296000" cy="648000"/>
            </a:xfrm>
            <a:prstGeom prst="rect">
              <a:avLst/>
            </a:prstGeom>
            <a:ln>
              <a:solidFill>
                <a:schemeClr val="accent1">
                  <a:lumMod val="40000"/>
                  <a:lumOff val="60000"/>
                </a:schemeClr>
              </a:solidFill>
            </a:ln>
          </p:spPr>
          <p:txBody>
            <a:bodyPr wrap="square" lIns="0" tIns="216000" rIns="0" bIns="0" rtlCol="0" anchor="ctr">
              <a:noAutofit/>
            </a:bodyPr>
            <a:lstStyle/>
            <a:p>
              <a:pPr marL="0" marR="0" lvl="0" indent="0" algn="ctr" defTabSz="431979"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05ABE"/>
                  </a:solidFill>
                  <a:effectLst/>
                  <a:uLnTx/>
                  <a:uFillTx/>
                  <a:latin typeface="Arial"/>
                  <a:ea typeface="+mn-ea"/>
                  <a:cs typeface="+mn-cs"/>
                </a:rPr>
                <a:t>Full protection across NIST</a:t>
              </a:r>
            </a:p>
          </p:txBody>
        </p:sp>
        <p:sp>
          <p:nvSpPr>
            <p:cNvPr id="18" name="Rectangle 17">
              <a:extLst>
                <a:ext uri="{FF2B5EF4-FFF2-40B4-BE49-F238E27FC236}">
                  <a16:creationId xmlns:a16="http://schemas.microsoft.com/office/drawing/2014/main" id="{2749116D-BFC5-3C3D-85B7-5D98D24023FE}"/>
                </a:ext>
              </a:extLst>
            </p:cNvPr>
            <p:cNvSpPr/>
            <p:nvPr/>
          </p:nvSpPr>
          <p:spPr>
            <a:xfrm>
              <a:off x="2087412" y="3792682"/>
              <a:ext cx="648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Arial"/>
                <a:ea typeface="+mn-ea"/>
                <a:cs typeface="+mn-cs"/>
              </a:endParaRPr>
            </a:p>
          </p:txBody>
        </p:sp>
        <p:pic>
          <p:nvPicPr>
            <p:cNvPr id="23" name="Graphic 22">
              <a:extLst>
                <a:ext uri="{FF2B5EF4-FFF2-40B4-BE49-F238E27FC236}">
                  <a16:creationId xmlns:a16="http://schemas.microsoft.com/office/drawing/2014/main" id="{5EB1F500-9821-13BD-808A-543506EEB44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159412" y="3600000"/>
              <a:ext cx="504000" cy="504000"/>
            </a:xfrm>
            <a:prstGeom prst="rect">
              <a:avLst/>
            </a:prstGeom>
          </p:spPr>
        </p:pic>
      </p:grpSp>
      <p:grpSp>
        <p:nvGrpSpPr>
          <p:cNvPr id="41" name="Group 40">
            <a:extLst>
              <a:ext uri="{FF2B5EF4-FFF2-40B4-BE49-F238E27FC236}">
                <a16:creationId xmlns:a16="http://schemas.microsoft.com/office/drawing/2014/main" id="{EB6546F3-9999-8472-27F9-72EE0D3814D5}"/>
              </a:ext>
            </a:extLst>
          </p:cNvPr>
          <p:cNvGrpSpPr/>
          <p:nvPr/>
        </p:nvGrpSpPr>
        <p:grpSpPr>
          <a:xfrm>
            <a:off x="4667249" y="735013"/>
            <a:ext cx="4223575" cy="398462"/>
            <a:chOff x="4570825" y="735013"/>
            <a:chExt cx="4320000" cy="431800"/>
          </a:xfrm>
        </p:grpSpPr>
        <p:sp>
          <p:nvSpPr>
            <p:cNvPr id="25" name="Content Placeholder 7">
              <a:extLst>
                <a:ext uri="{FF2B5EF4-FFF2-40B4-BE49-F238E27FC236}">
                  <a16:creationId xmlns:a16="http://schemas.microsoft.com/office/drawing/2014/main" id="{05FF3CEB-74EA-FD51-3C2C-995CAC76147C}"/>
                </a:ext>
              </a:extLst>
            </p:cNvPr>
            <p:cNvSpPr txBox="1">
              <a:spLocks/>
            </p:cNvSpPr>
            <p:nvPr/>
          </p:nvSpPr>
          <p:spPr>
            <a:xfrm>
              <a:off x="4570825" y="735013"/>
              <a:ext cx="705149" cy="431800"/>
            </a:xfrm>
            <a:prstGeom prst="rect">
              <a:avLst/>
            </a:prstGeom>
            <a:gradFill>
              <a:gsLst>
                <a:gs pos="0">
                  <a:schemeClr val="bg2"/>
                </a:gs>
                <a:gs pos="100000">
                  <a:srgbClr val="1920D6"/>
                </a:gs>
              </a:gsLst>
              <a:lin ang="2700000" scaled="0"/>
            </a:gradFill>
          </p:spPr>
          <p:txBody>
            <a:bodyPr lIns="0" tIns="0" rIns="0" bIns="0" anchor="ctr">
              <a:noAutofit/>
            </a:bodyPr>
            <a:lstStyle>
              <a:lvl1pPr marL="144000" indent="-144000" algn="l" defTabSz="685800" rtl="0" eaLnBrk="1" latinLnBrk="0" hangingPunct="1">
                <a:lnSpc>
                  <a:spcPct val="100000"/>
                </a:lnSpc>
                <a:spcBef>
                  <a:spcPts val="600"/>
                </a:spcBef>
                <a:buFont typeface="Wingdings" panose="05000000000000000000" pitchFamily="2" charset="2"/>
                <a:buChar char="§"/>
                <a:defRPr sz="1200" kern="1200">
                  <a:solidFill>
                    <a:schemeClr val="bg2"/>
                  </a:solidFill>
                  <a:latin typeface="+mj-lt"/>
                  <a:ea typeface="+mn-ea"/>
                  <a:cs typeface="+mn-cs"/>
                </a:defRPr>
              </a:lvl1pPr>
              <a:lvl2pPr marL="288000" indent="-144000" algn="l" defTabSz="685800" rtl="0" eaLnBrk="1" latinLnBrk="0" hangingPunct="1">
                <a:lnSpc>
                  <a:spcPct val="100000"/>
                </a:lnSpc>
                <a:spcBef>
                  <a:spcPts val="600"/>
                </a:spcBef>
                <a:buSzPct val="100000"/>
                <a:buFont typeface="Arial" panose="020B0604020202020204" pitchFamily="34" charset="0"/>
                <a:buChar char="•"/>
                <a:defRPr sz="1200" kern="1200">
                  <a:solidFill>
                    <a:schemeClr val="bg2"/>
                  </a:solidFill>
                  <a:latin typeface="+mj-lt"/>
                  <a:ea typeface="+mn-ea"/>
                  <a:cs typeface="+mn-cs"/>
                </a:defRPr>
              </a:lvl2pPr>
              <a:lvl3pPr marL="504000" indent="-216000" algn="l" defTabSz="685800" rtl="0" eaLnBrk="1" latinLnBrk="0" hangingPunct="1">
                <a:lnSpc>
                  <a:spcPct val="100000"/>
                </a:lnSpc>
                <a:spcBef>
                  <a:spcPts val="600"/>
                </a:spcBef>
                <a:buFont typeface="+mj-lt"/>
                <a:buAutoNum type="alphaLcParenR"/>
                <a:defRPr sz="1200" kern="1200">
                  <a:solidFill>
                    <a:schemeClr val="bg2"/>
                  </a:solidFill>
                  <a:latin typeface="+mj-lt"/>
                  <a:ea typeface="+mn-ea"/>
                  <a:cs typeface="+mn-cs"/>
                </a:defRPr>
              </a:lvl3pPr>
              <a:lvl4pPr marL="648000" indent="-144000" algn="l" defTabSz="685800" rtl="0" eaLnBrk="1" latinLnBrk="0" hangingPunct="1">
                <a:lnSpc>
                  <a:spcPct val="100000"/>
                </a:lnSpc>
                <a:spcBef>
                  <a:spcPts val="600"/>
                </a:spcBef>
                <a:buSzPct val="90000"/>
                <a:buFont typeface="+mj-lt"/>
                <a:buAutoNum type="romanLcPeriod"/>
                <a:defRPr sz="1200" kern="1200">
                  <a:solidFill>
                    <a:schemeClr val="bg2"/>
                  </a:solidFill>
                  <a:latin typeface="+mj-lt"/>
                  <a:ea typeface="+mn-ea"/>
                  <a:cs typeface="+mn-cs"/>
                </a:defRPr>
              </a:lvl4pPr>
              <a:lvl5pPr marL="792000" indent="-144000" algn="l" defTabSz="685800" rtl="0" eaLnBrk="1" latinLnBrk="0" hangingPunct="1">
                <a:lnSpc>
                  <a:spcPct val="100000"/>
                </a:lnSpc>
                <a:spcBef>
                  <a:spcPts val="600"/>
                </a:spcBef>
                <a:buFont typeface="Arial" panose="020B0604020202020204" pitchFamily="34" charset="0"/>
                <a:buChar char="•"/>
                <a:defRPr sz="1200" kern="1200">
                  <a:solidFill>
                    <a:schemeClr val="bg2"/>
                  </a:solidFill>
                  <a:latin typeface="+mj-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bg2"/>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1350" b="1" i="0" u="none" strike="noStrike" kern="1200" cap="none" spc="0" normalizeH="0" baseline="0" noProof="0" dirty="0">
                  <a:ln>
                    <a:noFill/>
                  </a:ln>
                  <a:solidFill>
                    <a:srgbClr val="FFFFFF"/>
                  </a:solidFill>
                  <a:effectLst/>
                  <a:uLnTx/>
                  <a:uFillTx/>
                  <a:latin typeface="Arial"/>
                  <a:ea typeface="+mn-ea"/>
                  <a:cs typeface="+mn-cs"/>
                </a:rPr>
                <a:t>One</a:t>
              </a:r>
            </a:p>
          </p:txBody>
        </p:sp>
        <p:sp>
          <p:nvSpPr>
            <p:cNvPr id="26" name="Content Placeholder 7">
              <a:extLst>
                <a:ext uri="{FF2B5EF4-FFF2-40B4-BE49-F238E27FC236}">
                  <a16:creationId xmlns:a16="http://schemas.microsoft.com/office/drawing/2014/main" id="{93894B7A-D0FC-4359-5548-853B1AFD8F41}"/>
                </a:ext>
              </a:extLst>
            </p:cNvPr>
            <p:cNvSpPr txBox="1">
              <a:spLocks/>
            </p:cNvSpPr>
            <p:nvPr/>
          </p:nvSpPr>
          <p:spPr>
            <a:xfrm>
              <a:off x="5293795" y="735013"/>
              <a:ext cx="705149" cy="431800"/>
            </a:xfrm>
            <a:prstGeom prst="rect">
              <a:avLst/>
            </a:prstGeom>
            <a:solidFill>
              <a:schemeClr val="accent2"/>
            </a:solidFill>
          </p:spPr>
          <p:txBody>
            <a:bodyPr lIns="0" tIns="0" rIns="0" bIns="0" anchor="ctr">
              <a:noAutofit/>
            </a:bodyPr>
            <a:lstStyle>
              <a:lvl1pPr marL="144000" indent="-144000" algn="l" defTabSz="685800" rtl="0" eaLnBrk="1" latinLnBrk="0" hangingPunct="1">
                <a:lnSpc>
                  <a:spcPct val="100000"/>
                </a:lnSpc>
                <a:spcBef>
                  <a:spcPts val="600"/>
                </a:spcBef>
                <a:buFont typeface="Wingdings" panose="05000000000000000000" pitchFamily="2" charset="2"/>
                <a:buChar char="§"/>
                <a:defRPr sz="1200" kern="1200">
                  <a:solidFill>
                    <a:schemeClr val="bg2"/>
                  </a:solidFill>
                  <a:latin typeface="+mj-lt"/>
                  <a:ea typeface="+mn-ea"/>
                  <a:cs typeface="+mn-cs"/>
                </a:defRPr>
              </a:lvl1pPr>
              <a:lvl2pPr marL="288000" indent="-144000" algn="l" defTabSz="685800" rtl="0" eaLnBrk="1" latinLnBrk="0" hangingPunct="1">
                <a:lnSpc>
                  <a:spcPct val="100000"/>
                </a:lnSpc>
                <a:spcBef>
                  <a:spcPts val="600"/>
                </a:spcBef>
                <a:buSzPct val="100000"/>
                <a:buFont typeface="Arial" panose="020B0604020202020204" pitchFamily="34" charset="0"/>
                <a:buChar char="•"/>
                <a:defRPr sz="1200" kern="1200">
                  <a:solidFill>
                    <a:schemeClr val="bg2"/>
                  </a:solidFill>
                  <a:latin typeface="+mj-lt"/>
                  <a:ea typeface="+mn-ea"/>
                  <a:cs typeface="+mn-cs"/>
                </a:defRPr>
              </a:lvl2pPr>
              <a:lvl3pPr marL="504000" indent="-216000" algn="l" defTabSz="685800" rtl="0" eaLnBrk="1" latinLnBrk="0" hangingPunct="1">
                <a:lnSpc>
                  <a:spcPct val="100000"/>
                </a:lnSpc>
                <a:spcBef>
                  <a:spcPts val="600"/>
                </a:spcBef>
                <a:buFont typeface="+mj-lt"/>
                <a:buAutoNum type="alphaLcParenR"/>
                <a:defRPr sz="1200" kern="1200">
                  <a:solidFill>
                    <a:schemeClr val="bg2"/>
                  </a:solidFill>
                  <a:latin typeface="+mj-lt"/>
                  <a:ea typeface="+mn-ea"/>
                  <a:cs typeface="+mn-cs"/>
                </a:defRPr>
              </a:lvl3pPr>
              <a:lvl4pPr marL="648000" indent="-144000" algn="l" defTabSz="685800" rtl="0" eaLnBrk="1" latinLnBrk="0" hangingPunct="1">
                <a:lnSpc>
                  <a:spcPct val="100000"/>
                </a:lnSpc>
                <a:spcBef>
                  <a:spcPts val="600"/>
                </a:spcBef>
                <a:buSzPct val="90000"/>
                <a:buFont typeface="+mj-lt"/>
                <a:buAutoNum type="romanLcPeriod"/>
                <a:defRPr sz="1200" kern="1200">
                  <a:solidFill>
                    <a:schemeClr val="bg2"/>
                  </a:solidFill>
                  <a:latin typeface="+mj-lt"/>
                  <a:ea typeface="+mn-ea"/>
                  <a:cs typeface="+mn-cs"/>
                </a:defRPr>
              </a:lvl4pPr>
              <a:lvl5pPr marL="792000" indent="-144000" algn="l" defTabSz="685800" rtl="0" eaLnBrk="1" latinLnBrk="0" hangingPunct="1">
                <a:lnSpc>
                  <a:spcPct val="100000"/>
                </a:lnSpc>
                <a:spcBef>
                  <a:spcPts val="600"/>
                </a:spcBef>
                <a:buFont typeface="Arial" panose="020B0604020202020204" pitchFamily="34" charset="0"/>
                <a:buChar char="•"/>
                <a:defRPr sz="1200" kern="1200">
                  <a:solidFill>
                    <a:schemeClr val="bg2"/>
                  </a:solidFill>
                  <a:latin typeface="+mj-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bg2"/>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900" b="1" i="0" u="none" strike="noStrike" kern="1200" cap="none" spc="0" normalizeH="0" baseline="0" noProof="0" dirty="0">
                  <a:ln>
                    <a:noFill/>
                  </a:ln>
                  <a:solidFill>
                    <a:srgbClr val="00204D"/>
                  </a:solidFill>
                  <a:effectLst/>
                  <a:uLnTx/>
                  <a:uFillTx/>
                  <a:latin typeface="Arial"/>
                  <a:ea typeface="+mn-ea"/>
                  <a:cs typeface="+mn-cs"/>
                </a:rPr>
                <a:t>Agent</a:t>
              </a:r>
            </a:p>
          </p:txBody>
        </p:sp>
        <p:sp>
          <p:nvSpPr>
            <p:cNvPr id="27" name="Content Placeholder 7">
              <a:extLst>
                <a:ext uri="{FF2B5EF4-FFF2-40B4-BE49-F238E27FC236}">
                  <a16:creationId xmlns:a16="http://schemas.microsoft.com/office/drawing/2014/main" id="{F70372F8-40DA-36DA-FD2E-0D3D70418518}"/>
                </a:ext>
              </a:extLst>
            </p:cNvPr>
            <p:cNvSpPr txBox="1">
              <a:spLocks/>
            </p:cNvSpPr>
            <p:nvPr/>
          </p:nvSpPr>
          <p:spPr>
            <a:xfrm>
              <a:off x="6016766" y="735013"/>
              <a:ext cx="705149" cy="431800"/>
            </a:xfrm>
            <a:prstGeom prst="rect">
              <a:avLst/>
            </a:prstGeom>
            <a:solidFill>
              <a:schemeClr val="accent2"/>
            </a:solidFill>
          </p:spPr>
          <p:txBody>
            <a:bodyPr lIns="0" tIns="0" rIns="0" bIns="0" anchor="ctr">
              <a:noAutofit/>
            </a:bodyPr>
            <a:lstStyle>
              <a:lvl1pPr marL="144000" indent="-144000" algn="l" defTabSz="685800" rtl="0" eaLnBrk="1" latinLnBrk="0" hangingPunct="1">
                <a:lnSpc>
                  <a:spcPct val="100000"/>
                </a:lnSpc>
                <a:spcBef>
                  <a:spcPts val="600"/>
                </a:spcBef>
                <a:buFont typeface="Wingdings" panose="05000000000000000000" pitchFamily="2" charset="2"/>
                <a:buChar char="§"/>
                <a:defRPr sz="1200" kern="1200">
                  <a:solidFill>
                    <a:schemeClr val="bg2"/>
                  </a:solidFill>
                  <a:latin typeface="+mj-lt"/>
                  <a:ea typeface="+mn-ea"/>
                  <a:cs typeface="+mn-cs"/>
                </a:defRPr>
              </a:lvl1pPr>
              <a:lvl2pPr marL="288000" indent="-144000" algn="l" defTabSz="685800" rtl="0" eaLnBrk="1" latinLnBrk="0" hangingPunct="1">
                <a:lnSpc>
                  <a:spcPct val="100000"/>
                </a:lnSpc>
                <a:spcBef>
                  <a:spcPts val="600"/>
                </a:spcBef>
                <a:buSzPct val="100000"/>
                <a:buFont typeface="Arial" panose="020B0604020202020204" pitchFamily="34" charset="0"/>
                <a:buChar char="•"/>
                <a:defRPr sz="1200" kern="1200">
                  <a:solidFill>
                    <a:schemeClr val="bg2"/>
                  </a:solidFill>
                  <a:latin typeface="+mj-lt"/>
                  <a:ea typeface="+mn-ea"/>
                  <a:cs typeface="+mn-cs"/>
                </a:defRPr>
              </a:lvl2pPr>
              <a:lvl3pPr marL="504000" indent="-216000" algn="l" defTabSz="685800" rtl="0" eaLnBrk="1" latinLnBrk="0" hangingPunct="1">
                <a:lnSpc>
                  <a:spcPct val="100000"/>
                </a:lnSpc>
                <a:spcBef>
                  <a:spcPts val="600"/>
                </a:spcBef>
                <a:buFont typeface="+mj-lt"/>
                <a:buAutoNum type="alphaLcParenR"/>
                <a:defRPr sz="1200" kern="1200">
                  <a:solidFill>
                    <a:schemeClr val="bg2"/>
                  </a:solidFill>
                  <a:latin typeface="+mj-lt"/>
                  <a:ea typeface="+mn-ea"/>
                  <a:cs typeface="+mn-cs"/>
                </a:defRPr>
              </a:lvl3pPr>
              <a:lvl4pPr marL="648000" indent="-144000" algn="l" defTabSz="685800" rtl="0" eaLnBrk="1" latinLnBrk="0" hangingPunct="1">
                <a:lnSpc>
                  <a:spcPct val="100000"/>
                </a:lnSpc>
                <a:spcBef>
                  <a:spcPts val="600"/>
                </a:spcBef>
                <a:buSzPct val="90000"/>
                <a:buFont typeface="+mj-lt"/>
                <a:buAutoNum type="romanLcPeriod"/>
                <a:defRPr sz="1200" kern="1200">
                  <a:solidFill>
                    <a:schemeClr val="bg2"/>
                  </a:solidFill>
                  <a:latin typeface="+mj-lt"/>
                  <a:ea typeface="+mn-ea"/>
                  <a:cs typeface="+mn-cs"/>
                </a:defRPr>
              </a:lvl4pPr>
              <a:lvl5pPr marL="792000" indent="-144000" algn="l" defTabSz="685800" rtl="0" eaLnBrk="1" latinLnBrk="0" hangingPunct="1">
                <a:lnSpc>
                  <a:spcPct val="100000"/>
                </a:lnSpc>
                <a:spcBef>
                  <a:spcPts val="600"/>
                </a:spcBef>
                <a:buFont typeface="Arial" panose="020B0604020202020204" pitchFamily="34" charset="0"/>
                <a:buChar char="•"/>
                <a:defRPr sz="1200" kern="1200">
                  <a:solidFill>
                    <a:schemeClr val="bg2"/>
                  </a:solidFill>
                  <a:latin typeface="+mj-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bg2"/>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900" b="1" i="0" u="none" strike="noStrike" kern="1200" cap="none" spc="0" normalizeH="0" baseline="0" noProof="0" dirty="0">
                  <a:ln>
                    <a:noFill/>
                  </a:ln>
                  <a:solidFill>
                    <a:srgbClr val="00204D"/>
                  </a:solidFill>
                  <a:effectLst/>
                  <a:uLnTx/>
                  <a:uFillTx/>
                  <a:latin typeface="Arial"/>
                  <a:ea typeface="+mn-ea"/>
                  <a:cs typeface="+mn-cs"/>
                </a:rPr>
                <a:t>Policy</a:t>
              </a:r>
            </a:p>
          </p:txBody>
        </p:sp>
        <p:sp>
          <p:nvSpPr>
            <p:cNvPr id="28" name="Content Placeholder 7">
              <a:extLst>
                <a:ext uri="{FF2B5EF4-FFF2-40B4-BE49-F238E27FC236}">
                  <a16:creationId xmlns:a16="http://schemas.microsoft.com/office/drawing/2014/main" id="{B1AC3B1F-6B7B-93E1-8F90-229C9E78C365}"/>
                </a:ext>
              </a:extLst>
            </p:cNvPr>
            <p:cNvSpPr txBox="1">
              <a:spLocks/>
            </p:cNvSpPr>
            <p:nvPr/>
          </p:nvSpPr>
          <p:spPr>
            <a:xfrm>
              <a:off x="6739737" y="735013"/>
              <a:ext cx="705149" cy="431800"/>
            </a:xfrm>
            <a:prstGeom prst="rect">
              <a:avLst/>
            </a:prstGeom>
            <a:solidFill>
              <a:schemeClr val="accent2"/>
            </a:solidFill>
          </p:spPr>
          <p:txBody>
            <a:bodyPr lIns="0" tIns="0" rIns="0" bIns="0" anchor="ctr">
              <a:noAutofit/>
            </a:bodyPr>
            <a:lstStyle>
              <a:lvl1pPr marL="144000" indent="-144000" algn="l" defTabSz="685800" rtl="0" eaLnBrk="1" latinLnBrk="0" hangingPunct="1">
                <a:lnSpc>
                  <a:spcPct val="100000"/>
                </a:lnSpc>
                <a:spcBef>
                  <a:spcPts val="600"/>
                </a:spcBef>
                <a:buFont typeface="Wingdings" panose="05000000000000000000" pitchFamily="2" charset="2"/>
                <a:buChar char="§"/>
                <a:defRPr sz="1200" kern="1200">
                  <a:solidFill>
                    <a:schemeClr val="bg2"/>
                  </a:solidFill>
                  <a:latin typeface="+mj-lt"/>
                  <a:ea typeface="+mn-ea"/>
                  <a:cs typeface="+mn-cs"/>
                </a:defRPr>
              </a:lvl1pPr>
              <a:lvl2pPr marL="288000" indent="-144000" algn="l" defTabSz="685800" rtl="0" eaLnBrk="1" latinLnBrk="0" hangingPunct="1">
                <a:lnSpc>
                  <a:spcPct val="100000"/>
                </a:lnSpc>
                <a:spcBef>
                  <a:spcPts val="600"/>
                </a:spcBef>
                <a:buSzPct val="100000"/>
                <a:buFont typeface="Arial" panose="020B0604020202020204" pitchFamily="34" charset="0"/>
                <a:buChar char="•"/>
                <a:defRPr sz="1200" kern="1200">
                  <a:solidFill>
                    <a:schemeClr val="bg2"/>
                  </a:solidFill>
                  <a:latin typeface="+mj-lt"/>
                  <a:ea typeface="+mn-ea"/>
                  <a:cs typeface="+mn-cs"/>
                </a:defRPr>
              </a:lvl2pPr>
              <a:lvl3pPr marL="504000" indent="-216000" algn="l" defTabSz="685800" rtl="0" eaLnBrk="1" latinLnBrk="0" hangingPunct="1">
                <a:lnSpc>
                  <a:spcPct val="100000"/>
                </a:lnSpc>
                <a:spcBef>
                  <a:spcPts val="600"/>
                </a:spcBef>
                <a:buFont typeface="+mj-lt"/>
                <a:buAutoNum type="alphaLcParenR"/>
                <a:defRPr sz="1200" kern="1200">
                  <a:solidFill>
                    <a:schemeClr val="bg2"/>
                  </a:solidFill>
                  <a:latin typeface="+mj-lt"/>
                  <a:ea typeface="+mn-ea"/>
                  <a:cs typeface="+mn-cs"/>
                </a:defRPr>
              </a:lvl3pPr>
              <a:lvl4pPr marL="648000" indent="-144000" algn="l" defTabSz="685800" rtl="0" eaLnBrk="1" latinLnBrk="0" hangingPunct="1">
                <a:lnSpc>
                  <a:spcPct val="100000"/>
                </a:lnSpc>
                <a:spcBef>
                  <a:spcPts val="600"/>
                </a:spcBef>
                <a:buSzPct val="90000"/>
                <a:buFont typeface="+mj-lt"/>
                <a:buAutoNum type="romanLcPeriod"/>
                <a:defRPr sz="1200" kern="1200">
                  <a:solidFill>
                    <a:schemeClr val="bg2"/>
                  </a:solidFill>
                  <a:latin typeface="+mj-lt"/>
                  <a:ea typeface="+mn-ea"/>
                  <a:cs typeface="+mn-cs"/>
                </a:defRPr>
              </a:lvl4pPr>
              <a:lvl5pPr marL="792000" indent="-144000" algn="l" defTabSz="685800" rtl="0" eaLnBrk="1" latinLnBrk="0" hangingPunct="1">
                <a:lnSpc>
                  <a:spcPct val="100000"/>
                </a:lnSpc>
                <a:spcBef>
                  <a:spcPts val="600"/>
                </a:spcBef>
                <a:buFont typeface="Arial" panose="020B0604020202020204" pitchFamily="34" charset="0"/>
                <a:buChar char="•"/>
                <a:defRPr sz="1200" kern="1200">
                  <a:solidFill>
                    <a:schemeClr val="bg2"/>
                  </a:solidFill>
                  <a:latin typeface="+mj-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bg2"/>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900" b="1" i="0" u="none" strike="noStrike" kern="1200" cap="none" spc="0" normalizeH="0" baseline="0" noProof="0" dirty="0">
                  <a:ln>
                    <a:noFill/>
                  </a:ln>
                  <a:solidFill>
                    <a:srgbClr val="00204D"/>
                  </a:solidFill>
                  <a:effectLst/>
                  <a:uLnTx/>
                  <a:uFillTx/>
                  <a:latin typeface="Arial"/>
                  <a:ea typeface="+mn-ea"/>
                  <a:cs typeface="+mn-cs"/>
                </a:rPr>
                <a:t>Console</a:t>
              </a:r>
            </a:p>
          </p:txBody>
        </p:sp>
        <p:sp>
          <p:nvSpPr>
            <p:cNvPr id="29" name="Content Placeholder 7">
              <a:extLst>
                <a:ext uri="{FF2B5EF4-FFF2-40B4-BE49-F238E27FC236}">
                  <a16:creationId xmlns:a16="http://schemas.microsoft.com/office/drawing/2014/main" id="{0A828EB5-36DA-71DD-91FA-7CFB8D80D2DE}"/>
                </a:ext>
              </a:extLst>
            </p:cNvPr>
            <p:cNvSpPr txBox="1">
              <a:spLocks/>
            </p:cNvSpPr>
            <p:nvPr/>
          </p:nvSpPr>
          <p:spPr>
            <a:xfrm>
              <a:off x="7462708" y="735013"/>
              <a:ext cx="705149" cy="431800"/>
            </a:xfrm>
            <a:prstGeom prst="rect">
              <a:avLst/>
            </a:prstGeom>
            <a:solidFill>
              <a:schemeClr val="accent2"/>
            </a:solidFill>
          </p:spPr>
          <p:txBody>
            <a:bodyPr lIns="0" tIns="0" rIns="0" bIns="0" anchor="ctr">
              <a:noAutofit/>
            </a:bodyPr>
            <a:lstStyle>
              <a:lvl1pPr marL="144000" indent="-144000" algn="l" defTabSz="685800" rtl="0" eaLnBrk="1" latinLnBrk="0" hangingPunct="1">
                <a:lnSpc>
                  <a:spcPct val="100000"/>
                </a:lnSpc>
                <a:spcBef>
                  <a:spcPts val="600"/>
                </a:spcBef>
                <a:buFont typeface="Wingdings" panose="05000000000000000000" pitchFamily="2" charset="2"/>
                <a:buChar char="§"/>
                <a:defRPr sz="1200" kern="1200">
                  <a:solidFill>
                    <a:schemeClr val="bg2"/>
                  </a:solidFill>
                  <a:latin typeface="+mj-lt"/>
                  <a:ea typeface="+mn-ea"/>
                  <a:cs typeface="+mn-cs"/>
                </a:defRPr>
              </a:lvl1pPr>
              <a:lvl2pPr marL="288000" indent="-144000" algn="l" defTabSz="685800" rtl="0" eaLnBrk="1" latinLnBrk="0" hangingPunct="1">
                <a:lnSpc>
                  <a:spcPct val="100000"/>
                </a:lnSpc>
                <a:spcBef>
                  <a:spcPts val="600"/>
                </a:spcBef>
                <a:buSzPct val="100000"/>
                <a:buFont typeface="Arial" panose="020B0604020202020204" pitchFamily="34" charset="0"/>
                <a:buChar char="•"/>
                <a:defRPr sz="1200" kern="1200">
                  <a:solidFill>
                    <a:schemeClr val="bg2"/>
                  </a:solidFill>
                  <a:latin typeface="+mj-lt"/>
                  <a:ea typeface="+mn-ea"/>
                  <a:cs typeface="+mn-cs"/>
                </a:defRPr>
              </a:lvl2pPr>
              <a:lvl3pPr marL="504000" indent="-216000" algn="l" defTabSz="685800" rtl="0" eaLnBrk="1" latinLnBrk="0" hangingPunct="1">
                <a:lnSpc>
                  <a:spcPct val="100000"/>
                </a:lnSpc>
                <a:spcBef>
                  <a:spcPts val="600"/>
                </a:spcBef>
                <a:buFont typeface="+mj-lt"/>
                <a:buAutoNum type="alphaLcParenR"/>
                <a:defRPr sz="1200" kern="1200">
                  <a:solidFill>
                    <a:schemeClr val="bg2"/>
                  </a:solidFill>
                  <a:latin typeface="+mj-lt"/>
                  <a:ea typeface="+mn-ea"/>
                  <a:cs typeface="+mn-cs"/>
                </a:defRPr>
              </a:lvl3pPr>
              <a:lvl4pPr marL="648000" indent="-144000" algn="l" defTabSz="685800" rtl="0" eaLnBrk="1" latinLnBrk="0" hangingPunct="1">
                <a:lnSpc>
                  <a:spcPct val="100000"/>
                </a:lnSpc>
                <a:spcBef>
                  <a:spcPts val="600"/>
                </a:spcBef>
                <a:buSzPct val="90000"/>
                <a:buFont typeface="+mj-lt"/>
                <a:buAutoNum type="romanLcPeriod"/>
                <a:defRPr sz="1200" kern="1200">
                  <a:solidFill>
                    <a:schemeClr val="bg2"/>
                  </a:solidFill>
                  <a:latin typeface="+mj-lt"/>
                  <a:ea typeface="+mn-ea"/>
                  <a:cs typeface="+mn-cs"/>
                </a:defRPr>
              </a:lvl4pPr>
              <a:lvl5pPr marL="792000" indent="-144000" algn="l" defTabSz="685800" rtl="0" eaLnBrk="1" latinLnBrk="0" hangingPunct="1">
                <a:lnSpc>
                  <a:spcPct val="100000"/>
                </a:lnSpc>
                <a:spcBef>
                  <a:spcPts val="600"/>
                </a:spcBef>
                <a:buFont typeface="Arial" panose="020B0604020202020204" pitchFamily="34" charset="0"/>
                <a:buChar char="•"/>
                <a:defRPr sz="1200" kern="1200">
                  <a:solidFill>
                    <a:schemeClr val="bg2"/>
                  </a:solidFill>
                  <a:latin typeface="+mj-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bg2"/>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900" b="1" i="0" u="none" strike="noStrike" kern="1200" cap="none" spc="0" normalizeH="0" baseline="0" noProof="0" dirty="0">
                  <a:ln>
                    <a:noFill/>
                  </a:ln>
                  <a:solidFill>
                    <a:srgbClr val="00204D"/>
                  </a:solidFill>
                  <a:effectLst/>
                  <a:uLnTx/>
                  <a:uFillTx/>
                  <a:latin typeface="Arial"/>
                  <a:ea typeface="+mn-ea"/>
                  <a:cs typeface="+mn-cs"/>
                </a:rPr>
                <a:t>License</a:t>
              </a:r>
            </a:p>
          </p:txBody>
        </p:sp>
        <p:sp>
          <p:nvSpPr>
            <p:cNvPr id="30" name="Content Placeholder 7">
              <a:extLst>
                <a:ext uri="{FF2B5EF4-FFF2-40B4-BE49-F238E27FC236}">
                  <a16:creationId xmlns:a16="http://schemas.microsoft.com/office/drawing/2014/main" id="{6D043019-7DE9-08AD-CF66-55A1441D7E90}"/>
                </a:ext>
              </a:extLst>
            </p:cNvPr>
            <p:cNvSpPr txBox="1">
              <a:spLocks/>
            </p:cNvSpPr>
            <p:nvPr/>
          </p:nvSpPr>
          <p:spPr>
            <a:xfrm>
              <a:off x="8185676" y="735013"/>
              <a:ext cx="705149" cy="431800"/>
            </a:xfrm>
            <a:prstGeom prst="rect">
              <a:avLst/>
            </a:prstGeom>
            <a:solidFill>
              <a:schemeClr val="accent2"/>
            </a:solidFill>
          </p:spPr>
          <p:txBody>
            <a:bodyPr lIns="0" tIns="0" rIns="0" bIns="0" anchor="ctr">
              <a:noAutofit/>
            </a:bodyPr>
            <a:lstStyle>
              <a:lvl1pPr marL="144000" indent="-144000" algn="l" defTabSz="685800" rtl="0" eaLnBrk="1" latinLnBrk="0" hangingPunct="1">
                <a:lnSpc>
                  <a:spcPct val="100000"/>
                </a:lnSpc>
                <a:spcBef>
                  <a:spcPts val="600"/>
                </a:spcBef>
                <a:buFont typeface="Wingdings" panose="05000000000000000000" pitchFamily="2" charset="2"/>
                <a:buChar char="§"/>
                <a:defRPr sz="1200" kern="1200">
                  <a:solidFill>
                    <a:schemeClr val="bg2"/>
                  </a:solidFill>
                  <a:latin typeface="+mj-lt"/>
                  <a:ea typeface="+mn-ea"/>
                  <a:cs typeface="+mn-cs"/>
                </a:defRPr>
              </a:lvl1pPr>
              <a:lvl2pPr marL="288000" indent="-144000" algn="l" defTabSz="685800" rtl="0" eaLnBrk="1" latinLnBrk="0" hangingPunct="1">
                <a:lnSpc>
                  <a:spcPct val="100000"/>
                </a:lnSpc>
                <a:spcBef>
                  <a:spcPts val="600"/>
                </a:spcBef>
                <a:buSzPct val="100000"/>
                <a:buFont typeface="Arial" panose="020B0604020202020204" pitchFamily="34" charset="0"/>
                <a:buChar char="•"/>
                <a:defRPr sz="1200" kern="1200">
                  <a:solidFill>
                    <a:schemeClr val="bg2"/>
                  </a:solidFill>
                  <a:latin typeface="+mj-lt"/>
                  <a:ea typeface="+mn-ea"/>
                  <a:cs typeface="+mn-cs"/>
                </a:defRPr>
              </a:lvl2pPr>
              <a:lvl3pPr marL="504000" indent="-216000" algn="l" defTabSz="685800" rtl="0" eaLnBrk="1" latinLnBrk="0" hangingPunct="1">
                <a:lnSpc>
                  <a:spcPct val="100000"/>
                </a:lnSpc>
                <a:spcBef>
                  <a:spcPts val="600"/>
                </a:spcBef>
                <a:buFont typeface="+mj-lt"/>
                <a:buAutoNum type="alphaLcParenR"/>
                <a:defRPr sz="1200" kern="1200">
                  <a:solidFill>
                    <a:schemeClr val="bg2"/>
                  </a:solidFill>
                  <a:latin typeface="+mj-lt"/>
                  <a:ea typeface="+mn-ea"/>
                  <a:cs typeface="+mn-cs"/>
                </a:defRPr>
              </a:lvl3pPr>
              <a:lvl4pPr marL="648000" indent="-144000" algn="l" defTabSz="685800" rtl="0" eaLnBrk="1" latinLnBrk="0" hangingPunct="1">
                <a:lnSpc>
                  <a:spcPct val="100000"/>
                </a:lnSpc>
                <a:spcBef>
                  <a:spcPts val="600"/>
                </a:spcBef>
                <a:buSzPct val="90000"/>
                <a:buFont typeface="+mj-lt"/>
                <a:buAutoNum type="romanLcPeriod"/>
                <a:defRPr sz="1200" kern="1200">
                  <a:solidFill>
                    <a:schemeClr val="bg2"/>
                  </a:solidFill>
                  <a:latin typeface="+mj-lt"/>
                  <a:ea typeface="+mn-ea"/>
                  <a:cs typeface="+mn-cs"/>
                </a:defRPr>
              </a:lvl4pPr>
              <a:lvl5pPr marL="792000" indent="-144000" algn="l" defTabSz="685800" rtl="0" eaLnBrk="1" latinLnBrk="0" hangingPunct="1">
                <a:lnSpc>
                  <a:spcPct val="100000"/>
                </a:lnSpc>
                <a:spcBef>
                  <a:spcPts val="600"/>
                </a:spcBef>
                <a:buFont typeface="Arial" panose="020B0604020202020204" pitchFamily="34" charset="0"/>
                <a:buChar char="•"/>
                <a:defRPr sz="1200" kern="1200">
                  <a:solidFill>
                    <a:schemeClr val="bg2"/>
                  </a:solidFill>
                  <a:latin typeface="+mj-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bg2"/>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900" b="1" i="0" u="none" strike="noStrike" kern="1200" cap="none" spc="0" normalizeH="0" baseline="0" noProof="0" dirty="0">
                  <a:ln>
                    <a:noFill/>
                  </a:ln>
                  <a:solidFill>
                    <a:srgbClr val="00204D"/>
                  </a:solidFill>
                  <a:effectLst/>
                  <a:uLnTx/>
                  <a:uFillTx/>
                  <a:latin typeface="Arial"/>
                  <a:ea typeface="+mn-ea"/>
                  <a:cs typeface="+mn-cs"/>
                </a:rPr>
                <a:t>Vendor</a:t>
              </a:r>
            </a:p>
          </p:txBody>
        </p:sp>
        <p:sp>
          <p:nvSpPr>
            <p:cNvPr id="31" name="Oval 3">
              <a:extLst>
                <a:ext uri="{FF2B5EF4-FFF2-40B4-BE49-F238E27FC236}">
                  <a16:creationId xmlns:a16="http://schemas.microsoft.com/office/drawing/2014/main" id="{97EB69E6-9A7D-F770-5DDD-91422854ABBA}"/>
                </a:ext>
              </a:extLst>
            </p:cNvPr>
            <p:cNvSpPr/>
            <p:nvPr/>
          </p:nvSpPr>
          <p:spPr>
            <a:xfrm>
              <a:off x="5963783" y="906842"/>
              <a:ext cx="88144" cy="88143"/>
            </a:xfrm>
            <a:prstGeom prst="ellipse">
              <a:avLst/>
            </a:prstGeom>
            <a:gradFill>
              <a:gsLst>
                <a:gs pos="0">
                  <a:schemeClr val="bg2"/>
                </a:gs>
                <a:gs pos="100000">
                  <a:srgbClr val="1920D6"/>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4D"/>
                </a:solidFill>
                <a:effectLst/>
                <a:uLnTx/>
                <a:uFillTx/>
                <a:latin typeface="Arial"/>
                <a:ea typeface="+mn-ea"/>
                <a:cs typeface="+mn-cs"/>
              </a:endParaRPr>
            </a:p>
          </p:txBody>
        </p:sp>
        <p:sp>
          <p:nvSpPr>
            <p:cNvPr id="32" name="Oval 29">
              <a:extLst>
                <a:ext uri="{FF2B5EF4-FFF2-40B4-BE49-F238E27FC236}">
                  <a16:creationId xmlns:a16="http://schemas.microsoft.com/office/drawing/2014/main" id="{2FD93B46-5C55-1C57-A03F-EFC1B5E0DC67}"/>
                </a:ext>
              </a:extLst>
            </p:cNvPr>
            <p:cNvSpPr/>
            <p:nvPr/>
          </p:nvSpPr>
          <p:spPr>
            <a:xfrm>
              <a:off x="6686754" y="906842"/>
              <a:ext cx="88144" cy="88143"/>
            </a:xfrm>
            <a:prstGeom prst="ellipse">
              <a:avLst/>
            </a:prstGeom>
            <a:gradFill>
              <a:gsLst>
                <a:gs pos="0">
                  <a:schemeClr val="bg2"/>
                </a:gs>
                <a:gs pos="100000">
                  <a:srgbClr val="1920D6"/>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4D"/>
                </a:solidFill>
                <a:effectLst/>
                <a:uLnTx/>
                <a:uFillTx/>
                <a:latin typeface="Arial"/>
                <a:ea typeface="+mn-ea"/>
                <a:cs typeface="+mn-cs"/>
              </a:endParaRPr>
            </a:p>
          </p:txBody>
        </p:sp>
        <p:sp>
          <p:nvSpPr>
            <p:cNvPr id="33" name="Oval 32">
              <a:extLst>
                <a:ext uri="{FF2B5EF4-FFF2-40B4-BE49-F238E27FC236}">
                  <a16:creationId xmlns:a16="http://schemas.microsoft.com/office/drawing/2014/main" id="{BD467881-C9BB-C1EF-EE1A-74B628CD41C0}"/>
                </a:ext>
              </a:extLst>
            </p:cNvPr>
            <p:cNvSpPr/>
            <p:nvPr/>
          </p:nvSpPr>
          <p:spPr>
            <a:xfrm>
              <a:off x="7409725" y="906842"/>
              <a:ext cx="88144" cy="88143"/>
            </a:xfrm>
            <a:prstGeom prst="ellipse">
              <a:avLst/>
            </a:prstGeom>
            <a:gradFill>
              <a:gsLst>
                <a:gs pos="0">
                  <a:schemeClr val="bg2"/>
                </a:gs>
                <a:gs pos="100000">
                  <a:srgbClr val="1920D6"/>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4D"/>
                </a:solidFill>
                <a:effectLst/>
                <a:uLnTx/>
                <a:uFillTx/>
                <a:latin typeface="Arial"/>
                <a:ea typeface="+mn-ea"/>
                <a:cs typeface="+mn-cs"/>
              </a:endParaRPr>
            </a:p>
          </p:txBody>
        </p:sp>
        <p:sp>
          <p:nvSpPr>
            <p:cNvPr id="34" name="Oval 35">
              <a:extLst>
                <a:ext uri="{FF2B5EF4-FFF2-40B4-BE49-F238E27FC236}">
                  <a16:creationId xmlns:a16="http://schemas.microsoft.com/office/drawing/2014/main" id="{CFA889A6-22F6-273C-A20B-8FA71B9DCC62}"/>
                </a:ext>
              </a:extLst>
            </p:cNvPr>
            <p:cNvSpPr/>
            <p:nvPr/>
          </p:nvSpPr>
          <p:spPr>
            <a:xfrm>
              <a:off x="8132696" y="906842"/>
              <a:ext cx="88144" cy="88143"/>
            </a:xfrm>
            <a:prstGeom prst="ellipse">
              <a:avLst/>
            </a:prstGeom>
            <a:gradFill>
              <a:gsLst>
                <a:gs pos="0">
                  <a:schemeClr val="bg2"/>
                </a:gs>
                <a:gs pos="100000">
                  <a:srgbClr val="1920D6"/>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4D"/>
                </a:solidFill>
                <a:effectLst/>
                <a:uLnTx/>
                <a:uFillTx/>
                <a:latin typeface="Arial"/>
                <a:ea typeface="+mn-ea"/>
                <a:cs typeface="+mn-cs"/>
              </a:endParaRPr>
            </a:p>
          </p:txBody>
        </p:sp>
      </p:grpSp>
      <p:grpSp>
        <p:nvGrpSpPr>
          <p:cNvPr id="40" name="Group 39">
            <a:extLst>
              <a:ext uri="{FF2B5EF4-FFF2-40B4-BE49-F238E27FC236}">
                <a16:creationId xmlns:a16="http://schemas.microsoft.com/office/drawing/2014/main" id="{86C9A286-DEB6-7454-E34E-6438FD2EF4E2}"/>
              </a:ext>
            </a:extLst>
          </p:cNvPr>
          <p:cNvGrpSpPr/>
          <p:nvPr/>
        </p:nvGrpSpPr>
        <p:grpSpPr>
          <a:xfrm>
            <a:off x="5328000" y="1584000"/>
            <a:ext cx="3240000" cy="2160000"/>
            <a:chOff x="5400000" y="1836337"/>
            <a:chExt cx="3240000" cy="2160000"/>
          </a:xfrm>
        </p:grpSpPr>
        <p:pic>
          <p:nvPicPr>
            <p:cNvPr id="38" name="Picture 3">
              <a:extLst>
                <a:ext uri="{FF2B5EF4-FFF2-40B4-BE49-F238E27FC236}">
                  <a16:creationId xmlns:a16="http://schemas.microsoft.com/office/drawing/2014/main" id="{D951B5BB-2AA6-6CA1-44BD-7863E3D5C69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400000" y="1908338"/>
              <a:ext cx="1150280" cy="2015999"/>
            </a:xfrm>
            <a:prstGeom prst="rect">
              <a:avLst/>
            </a:prstGeom>
            <a:ln>
              <a:noFill/>
            </a:ln>
            <a:effectLst/>
          </p:spPr>
        </p:pic>
        <p:pic>
          <p:nvPicPr>
            <p:cNvPr id="39" name="Picture 3">
              <a:extLst>
                <a:ext uri="{FF2B5EF4-FFF2-40B4-BE49-F238E27FC236}">
                  <a16:creationId xmlns:a16="http://schemas.microsoft.com/office/drawing/2014/main" id="{116F4CE8-889C-ED0C-0622-A34F83EB2F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40000" y="1836337"/>
              <a:ext cx="1800000" cy="2160000"/>
            </a:xfrm>
            <a:prstGeom prst="rect">
              <a:avLst/>
            </a:prstGeom>
            <a:ln>
              <a:noFill/>
            </a:ln>
            <a:effectLst/>
          </p:spPr>
        </p:pic>
      </p:grpSp>
    </p:spTree>
    <p:extLst>
      <p:ext uri="{BB962C8B-B14F-4D97-AF65-F5344CB8AC3E}">
        <p14:creationId xmlns:p14="http://schemas.microsoft.com/office/powerpoint/2010/main" val="2134430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8119D-B2A1-7122-D588-96D89903BDE4}"/>
              </a:ext>
            </a:extLst>
          </p:cNvPr>
          <p:cNvSpPr>
            <a:spLocks noGrp="1"/>
          </p:cNvSpPr>
          <p:nvPr>
            <p:ph type="title"/>
          </p:nvPr>
        </p:nvSpPr>
        <p:spPr/>
        <p:txBody>
          <a:bodyPr/>
          <a:lstStyle/>
          <a:p>
            <a:r>
              <a:rPr lang="en-US" dirty="0"/>
              <a:t>Acronis MDR: Licensing</a:t>
            </a:r>
          </a:p>
        </p:txBody>
      </p:sp>
      <p:sp>
        <p:nvSpPr>
          <p:cNvPr id="4" name="Text Placeholder 3">
            <a:extLst>
              <a:ext uri="{FF2B5EF4-FFF2-40B4-BE49-F238E27FC236}">
                <a16:creationId xmlns:a16="http://schemas.microsoft.com/office/drawing/2014/main" id="{AD126AF8-38C3-795D-CDC2-79C118D65617}"/>
              </a:ext>
            </a:extLst>
          </p:cNvPr>
          <p:cNvSpPr>
            <a:spLocks noGrp="1"/>
          </p:cNvSpPr>
          <p:nvPr>
            <p:ph type="body" sz="quarter" idx="18"/>
          </p:nvPr>
        </p:nvSpPr>
        <p:spPr/>
        <p:txBody>
          <a:bodyPr/>
          <a:lstStyle/>
          <a:p>
            <a:r>
              <a:rPr lang="en-US" sz="1800" dirty="0">
                <a:solidFill>
                  <a:srgbClr val="005ABE"/>
                </a:solidFill>
              </a:rPr>
              <a:t>Flexible licensing model allows partners to choose the tier of MDR service that fits their business needs</a:t>
            </a:r>
          </a:p>
        </p:txBody>
      </p:sp>
      <p:sp>
        <p:nvSpPr>
          <p:cNvPr id="5" name="Content Placeholder 4">
            <a:extLst>
              <a:ext uri="{FF2B5EF4-FFF2-40B4-BE49-F238E27FC236}">
                <a16:creationId xmlns:a16="http://schemas.microsoft.com/office/drawing/2014/main" id="{B6AB6C30-BFEC-00BF-1281-E12AF727A9BD}"/>
              </a:ext>
            </a:extLst>
          </p:cNvPr>
          <p:cNvSpPr>
            <a:spLocks noGrp="1"/>
          </p:cNvSpPr>
          <p:nvPr>
            <p:ph sz="quarter" idx="22"/>
          </p:nvPr>
        </p:nvSpPr>
        <p:spPr>
          <a:xfrm>
            <a:off x="250827" y="1454400"/>
            <a:ext cx="3744000" cy="3060000"/>
          </a:xfrm>
        </p:spPr>
        <p:txBody>
          <a:bodyPr lIns="0" tIns="0" rIns="0" bIns="0" anchor="t">
            <a:noAutofit/>
          </a:bodyPr>
          <a:lstStyle/>
          <a:p>
            <a:pPr marL="0" indent="0">
              <a:buNone/>
            </a:pPr>
            <a:r>
              <a:rPr lang="en-US" sz="1300" b="1" dirty="0">
                <a:gradFill>
                  <a:gsLst>
                    <a:gs pos="20000">
                      <a:srgbClr val="006EDE"/>
                    </a:gs>
                    <a:gs pos="100000">
                      <a:srgbClr val="6EE6FF"/>
                    </a:gs>
                  </a:gsLst>
                  <a:lin ang="18900000" scaled="0"/>
                </a:gradFill>
                <a:latin typeface="+mj-lt"/>
              </a:rPr>
              <a:t>Tier 1 – </a:t>
            </a:r>
            <a:br>
              <a:rPr lang="ru-RU" b="1" dirty="0">
                <a:gradFill>
                  <a:gsLst>
                    <a:gs pos="20000">
                      <a:srgbClr val="006EDE"/>
                    </a:gs>
                    <a:gs pos="100000">
                      <a:srgbClr val="6EE6FF"/>
                    </a:gs>
                  </a:gsLst>
                  <a:lin ang="18900000" scaled="0"/>
                </a:gradFill>
                <a:latin typeface="+mj-lt"/>
              </a:rPr>
            </a:br>
            <a:r>
              <a:rPr lang="en-US" dirty="0"/>
              <a:t>Simplify endpoint protection and amplify your team’s security effectiveness</a:t>
            </a:r>
            <a:r>
              <a:rPr lang="en-US" b="1" dirty="0"/>
              <a:t> </a:t>
            </a:r>
            <a:endParaRPr lang="bg-BG" dirty="0"/>
          </a:p>
          <a:p>
            <a:pPr marL="0" indent="0">
              <a:spcBef>
                <a:spcPts val="1800"/>
              </a:spcBef>
              <a:buNone/>
            </a:pPr>
            <a:r>
              <a:rPr lang="en-US" sz="1300" b="1" dirty="0">
                <a:gradFill>
                  <a:gsLst>
                    <a:gs pos="20000">
                      <a:srgbClr val="006EDE"/>
                    </a:gs>
                    <a:gs pos="100000">
                      <a:srgbClr val="6EE6FF"/>
                    </a:gs>
                  </a:gsLst>
                  <a:lin ang="18900000" scaled="0"/>
                </a:gradFill>
                <a:latin typeface="+mj-lt"/>
              </a:rPr>
              <a:t>Tier 2 – </a:t>
            </a:r>
            <a:br>
              <a:rPr lang="ru-RU" b="1" dirty="0">
                <a:gradFill>
                  <a:gsLst>
                    <a:gs pos="20000">
                      <a:srgbClr val="006EDE"/>
                    </a:gs>
                    <a:gs pos="100000">
                      <a:srgbClr val="6EE6FF"/>
                    </a:gs>
                  </a:gsLst>
                  <a:lin ang="18900000" scaled="0"/>
                </a:gradFill>
                <a:latin typeface="+mj-lt"/>
              </a:rPr>
            </a:br>
            <a:r>
              <a:rPr lang="en-US" dirty="0"/>
              <a:t>Fully outsource endpoint security operations for peace of mind and business resilience assuredness</a:t>
            </a:r>
            <a:endParaRPr lang="ru-RU" dirty="0"/>
          </a:p>
          <a:p>
            <a:pPr marL="0" lvl="0" indent="0">
              <a:buNone/>
            </a:pPr>
            <a:endParaRPr lang="ru-RU" dirty="0"/>
          </a:p>
          <a:p>
            <a:pPr marL="0" lvl="0" indent="0">
              <a:buNone/>
            </a:pPr>
            <a:endParaRPr lang="ru-RU" dirty="0"/>
          </a:p>
          <a:p>
            <a:pPr marL="0" lvl="0" indent="0">
              <a:buNone/>
            </a:pPr>
            <a:endParaRPr lang="ru-RU" dirty="0"/>
          </a:p>
          <a:p>
            <a:pPr marL="0" indent="0">
              <a:buNone/>
            </a:pPr>
            <a:r>
              <a:rPr lang="en-US" dirty="0"/>
              <a:t>Advanced MDR will be licensed per-workload, as a service on top of Advanced Security + EDR pack (applicable to both per-workload and per-GB licensing models of Acronis Cyber Protect Cloud</a:t>
            </a:r>
            <a:r>
              <a:rPr lang="en-US" sz="1400" dirty="0"/>
              <a:t>)</a:t>
            </a:r>
            <a:endParaRPr lang="ru-RU" sz="1400" dirty="0"/>
          </a:p>
          <a:p>
            <a:pPr marL="0" lvl="0" indent="0">
              <a:buNone/>
            </a:pPr>
            <a:endParaRPr lang="bg-BG" dirty="0"/>
          </a:p>
        </p:txBody>
      </p:sp>
      <p:sp>
        <p:nvSpPr>
          <p:cNvPr id="7" name="Text Placeholder 6">
            <a:extLst>
              <a:ext uri="{FF2B5EF4-FFF2-40B4-BE49-F238E27FC236}">
                <a16:creationId xmlns:a16="http://schemas.microsoft.com/office/drawing/2014/main" id="{2DC3B02A-E805-0D04-3986-5E3B8A888E83}"/>
              </a:ext>
            </a:extLst>
          </p:cNvPr>
          <p:cNvSpPr>
            <a:spLocks noGrp="1"/>
          </p:cNvSpPr>
          <p:nvPr>
            <p:ph type="body" sz="quarter" idx="12"/>
          </p:nvPr>
        </p:nvSpPr>
        <p:spPr/>
        <p:txBody>
          <a:bodyPr/>
          <a:lstStyle/>
          <a:p>
            <a:endParaRPr lang="en-US"/>
          </a:p>
        </p:txBody>
      </p:sp>
      <p:sp>
        <p:nvSpPr>
          <p:cNvPr id="8" name="Text Placeholder 7">
            <a:extLst>
              <a:ext uri="{FF2B5EF4-FFF2-40B4-BE49-F238E27FC236}">
                <a16:creationId xmlns:a16="http://schemas.microsoft.com/office/drawing/2014/main" id="{A56F72AD-417E-936C-715C-81E9CE1FE0B8}"/>
              </a:ext>
            </a:extLst>
          </p:cNvPr>
          <p:cNvSpPr>
            <a:spLocks noGrp="1"/>
          </p:cNvSpPr>
          <p:nvPr>
            <p:ph type="body" sz="quarter" idx="13"/>
          </p:nvPr>
        </p:nvSpPr>
        <p:spPr/>
        <p:txBody>
          <a:bodyPr/>
          <a:lstStyle/>
          <a:p>
            <a:endParaRPr lang="en-US"/>
          </a:p>
        </p:txBody>
      </p:sp>
      <p:sp>
        <p:nvSpPr>
          <p:cNvPr id="9" name="Text Placeholder 8">
            <a:extLst>
              <a:ext uri="{FF2B5EF4-FFF2-40B4-BE49-F238E27FC236}">
                <a16:creationId xmlns:a16="http://schemas.microsoft.com/office/drawing/2014/main" id="{B3DBFED9-5597-5626-3447-A521C29C551B}"/>
              </a:ext>
            </a:extLst>
          </p:cNvPr>
          <p:cNvSpPr>
            <a:spLocks noGrp="1"/>
          </p:cNvSpPr>
          <p:nvPr>
            <p:ph type="body" sz="quarter" idx="15"/>
          </p:nvPr>
        </p:nvSpPr>
        <p:spPr/>
        <p:txBody>
          <a:bodyPr/>
          <a:lstStyle/>
          <a:p>
            <a:endParaRPr lang="en-US"/>
          </a:p>
        </p:txBody>
      </p:sp>
      <p:sp>
        <p:nvSpPr>
          <p:cNvPr id="10" name="Text Placeholder 9">
            <a:extLst>
              <a:ext uri="{FF2B5EF4-FFF2-40B4-BE49-F238E27FC236}">
                <a16:creationId xmlns:a16="http://schemas.microsoft.com/office/drawing/2014/main" id="{506B51F2-A5A8-5E2F-E851-587D6D389257}"/>
              </a:ext>
            </a:extLst>
          </p:cNvPr>
          <p:cNvSpPr>
            <a:spLocks noGrp="1"/>
          </p:cNvSpPr>
          <p:nvPr>
            <p:ph type="body" sz="quarter" idx="16"/>
          </p:nvPr>
        </p:nvSpPr>
        <p:spPr/>
        <p:txBody>
          <a:bodyPr/>
          <a:lstStyle/>
          <a:p>
            <a:endParaRPr lang="en-US"/>
          </a:p>
        </p:txBody>
      </p:sp>
      <p:sp>
        <p:nvSpPr>
          <p:cNvPr id="11" name="Text Placeholder 10">
            <a:extLst>
              <a:ext uri="{FF2B5EF4-FFF2-40B4-BE49-F238E27FC236}">
                <a16:creationId xmlns:a16="http://schemas.microsoft.com/office/drawing/2014/main" id="{128C5560-48EB-973C-B339-883CCE65FD12}"/>
              </a:ext>
            </a:extLst>
          </p:cNvPr>
          <p:cNvSpPr>
            <a:spLocks noGrp="1"/>
          </p:cNvSpPr>
          <p:nvPr>
            <p:ph type="body" sz="quarter" idx="20"/>
          </p:nvPr>
        </p:nvSpPr>
        <p:spPr/>
        <p:txBody>
          <a:bodyPr/>
          <a:lstStyle/>
          <a:p>
            <a:endParaRPr lang="en-US"/>
          </a:p>
        </p:txBody>
      </p:sp>
      <p:sp>
        <p:nvSpPr>
          <p:cNvPr id="12" name="Text Placeholder 11">
            <a:extLst>
              <a:ext uri="{FF2B5EF4-FFF2-40B4-BE49-F238E27FC236}">
                <a16:creationId xmlns:a16="http://schemas.microsoft.com/office/drawing/2014/main" id="{6315BB04-DED9-FBB4-6641-94D2DA971980}"/>
              </a:ext>
            </a:extLst>
          </p:cNvPr>
          <p:cNvSpPr>
            <a:spLocks noGrp="1"/>
          </p:cNvSpPr>
          <p:nvPr>
            <p:ph type="body" sz="quarter" idx="28"/>
          </p:nvPr>
        </p:nvSpPr>
        <p:spPr/>
        <p:txBody>
          <a:bodyPr/>
          <a:lstStyle/>
          <a:p>
            <a:endParaRPr lang="en-US"/>
          </a:p>
        </p:txBody>
      </p:sp>
      <p:sp>
        <p:nvSpPr>
          <p:cNvPr id="13" name="Text Placeholder 12">
            <a:extLst>
              <a:ext uri="{FF2B5EF4-FFF2-40B4-BE49-F238E27FC236}">
                <a16:creationId xmlns:a16="http://schemas.microsoft.com/office/drawing/2014/main" id="{941F7ABD-9577-1E4C-881F-CB7F32D5A11C}"/>
              </a:ext>
            </a:extLst>
          </p:cNvPr>
          <p:cNvSpPr>
            <a:spLocks noGrp="1"/>
          </p:cNvSpPr>
          <p:nvPr>
            <p:ph type="body" sz="quarter" idx="29"/>
          </p:nvPr>
        </p:nvSpPr>
        <p:spPr/>
        <p:txBody>
          <a:bodyPr/>
          <a:lstStyle/>
          <a:p>
            <a:r>
              <a:rPr lang="en-US" dirty="0"/>
              <a:t>C</a:t>
            </a:r>
          </a:p>
        </p:txBody>
      </p:sp>
      <p:sp>
        <p:nvSpPr>
          <p:cNvPr id="14" name="Text Placeholder 13">
            <a:extLst>
              <a:ext uri="{FF2B5EF4-FFF2-40B4-BE49-F238E27FC236}">
                <a16:creationId xmlns:a16="http://schemas.microsoft.com/office/drawing/2014/main" id="{85DC69FF-C2A3-9CBA-F372-1D96E34565CE}"/>
              </a:ext>
            </a:extLst>
          </p:cNvPr>
          <p:cNvSpPr>
            <a:spLocks noGrp="1"/>
          </p:cNvSpPr>
          <p:nvPr>
            <p:ph type="body" sz="quarter" idx="30"/>
          </p:nvPr>
        </p:nvSpPr>
        <p:spPr/>
        <p:txBody>
          <a:bodyPr/>
          <a:lstStyle/>
          <a:p>
            <a:endParaRPr lang="en-US"/>
          </a:p>
        </p:txBody>
      </p:sp>
      <p:sp>
        <p:nvSpPr>
          <p:cNvPr id="15" name="Text Placeholder 14">
            <a:extLst>
              <a:ext uri="{FF2B5EF4-FFF2-40B4-BE49-F238E27FC236}">
                <a16:creationId xmlns:a16="http://schemas.microsoft.com/office/drawing/2014/main" id="{57ACC9A2-5D2D-26A0-5479-DD226E1366FF}"/>
              </a:ext>
            </a:extLst>
          </p:cNvPr>
          <p:cNvSpPr>
            <a:spLocks noGrp="1"/>
          </p:cNvSpPr>
          <p:nvPr>
            <p:ph type="body" sz="quarter" idx="31"/>
          </p:nvPr>
        </p:nvSpPr>
        <p:spPr/>
        <p:txBody>
          <a:bodyPr/>
          <a:lstStyle/>
          <a:p>
            <a:endParaRPr lang="en-US"/>
          </a:p>
        </p:txBody>
      </p:sp>
      <p:graphicFrame>
        <p:nvGraphicFramePr>
          <p:cNvPr id="17" name="Table 12">
            <a:extLst>
              <a:ext uri="{FF2B5EF4-FFF2-40B4-BE49-F238E27FC236}">
                <a16:creationId xmlns:a16="http://schemas.microsoft.com/office/drawing/2014/main" id="{0DC4B969-2505-D157-467E-A8C322B522C5}"/>
              </a:ext>
            </a:extLst>
          </p:cNvPr>
          <p:cNvGraphicFramePr>
            <a:graphicFrameLocks noGrp="1"/>
          </p:cNvGraphicFramePr>
          <p:nvPr>
            <p:ph sz="quarter" idx="23"/>
            <p:extLst>
              <p:ext uri="{D42A27DB-BD31-4B8C-83A1-F6EECF244321}">
                <p14:modId xmlns:p14="http://schemas.microsoft.com/office/powerpoint/2010/main" val="624348834"/>
              </p:ext>
            </p:extLst>
          </p:nvPr>
        </p:nvGraphicFramePr>
        <p:xfrm>
          <a:off x="4393175" y="1382400"/>
          <a:ext cx="4500000" cy="3132000"/>
        </p:xfrm>
        <a:graphic>
          <a:graphicData uri="http://schemas.openxmlformats.org/drawingml/2006/table">
            <a:tbl>
              <a:tblPr/>
              <a:tblGrid>
                <a:gridCol w="2052000">
                  <a:extLst>
                    <a:ext uri="{9D8B030D-6E8A-4147-A177-3AD203B41FA5}">
                      <a16:colId xmlns:a16="http://schemas.microsoft.com/office/drawing/2014/main" val="1749251236"/>
                    </a:ext>
                  </a:extLst>
                </a:gridCol>
                <a:gridCol w="1224000">
                  <a:extLst>
                    <a:ext uri="{9D8B030D-6E8A-4147-A177-3AD203B41FA5}">
                      <a16:colId xmlns:a16="http://schemas.microsoft.com/office/drawing/2014/main" val="357805162"/>
                    </a:ext>
                  </a:extLst>
                </a:gridCol>
                <a:gridCol w="1224000">
                  <a:extLst>
                    <a:ext uri="{9D8B030D-6E8A-4147-A177-3AD203B41FA5}">
                      <a16:colId xmlns:a16="http://schemas.microsoft.com/office/drawing/2014/main" val="3993661559"/>
                    </a:ext>
                  </a:extLst>
                </a:gridCol>
              </a:tblGrid>
              <a:tr h="5400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b="1" i="0" u="none" strike="noStrike" dirty="0">
                          <a:solidFill>
                            <a:schemeClr val="bg2"/>
                          </a:solidFill>
                          <a:effectLst/>
                          <a:latin typeface="Arial" panose="020B0604020202020204" pitchFamily="34" charset="0"/>
                          <a:cs typeface="Arial" panose="020B0604020202020204" pitchFamily="34" charset="0"/>
                        </a:rPr>
                        <a:t>Included</a:t>
                      </a:r>
                      <a:r>
                        <a:rPr lang="en-US" sz="1050" b="1" i="0" u="none" strike="noStrike" dirty="0">
                          <a:solidFill>
                            <a:schemeClr val="bg2"/>
                          </a:solidFill>
                          <a:effectLst/>
                          <a:latin typeface="Arial" panose="020B0604020202020204" pitchFamily="34" charset="0"/>
                          <a:cs typeface="Arial" panose="020B0604020202020204" pitchFamily="34" charset="0"/>
                        </a:rPr>
                        <a:t> </a:t>
                      </a:r>
                    </a:p>
                  </a:txBody>
                  <a:tcPr marL="0" marR="72000" marT="36000" marB="3600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00" b="1" kern="1200" dirty="0">
                          <a:solidFill>
                            <a:srgbClr val="006EDE"/>
                          </a:solidFill>
                          <a:latin typeface="+mj-lt"/>
                          <a:ea typeface="+mn-ea"/>
                          <a:cs typeface="+mn-cs"/>
                        </a:rPr>
                        <a:t>Tier 1</a:t>
                      </a:r>
                    </a:p>
                  </a:txBody>
                  <a:tcPr marL="72000" marR="72000" marT="36000" marB="3600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US" sz="1000" b="1" kern="1200" dirty="0">
                          <a:solidFill>
                            <a:srgbClr val="006EDE"/>
                          </a:solidFill>
                          <a:latin typeface="+mj-lt"/>
                          <a:ea typeface="+mn-ea"/>
                          <a:cs typeface="+mn-cs"/>
                        </a:rPr>
                        <a:t>Tier 2</a:t>
                      </a:r>
                      <a:endParaRPr lang="en-US" sz="1000" b="1" kern="1200" dirty="0">
                        <a:gradFill>
                          <a:gsLst>
                            <a:gs pos="20000">
                              <a:srgbClr val="006EDE"/>
                            </a:gs>
                            <a:gs pos="100000">
                              <a:srgbClr val="6EE6FF"/>
                            </a:gs>
                          </a:gsLst>
                          <a:lin ang="18900000" scaled="0"/>
                        </a:gradFill>
                        <a:latin typeface="+mj-lt"/>
                        <a:ea typeface="+mn-ea"/>
                        <a:cs typeface="+mn-cs"/>
                      </a:endParaRPr>
                    </a:p>
                  </a:txBody>
                  <a:tcPr marL="72000" marR="72000" marT="36000" marB="3600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803060665"/>
                  </a:ext>
                </a:extLst>
              </a:tr>
              <a:tr h="324000">
                <a:tc>
                  <a:txBody>
                    <a:bodyPr/>
                    <a:lstStyle/>
                    <a:p>
                      <a:pPr marL="0">
                        <a:lnSpc>
                          <a:spcPct val="100000"/>
                        </a:lnSpc>
                        <a:spcAft>
                          <a:spcPts val="0"/>
                        </a:spcAft>
                      </a:pPr>
                      <a:r>
                        <a:rPr lang="en-US" sz="800" dirty="0">
                          <a:solidFill>
                            <a:schemeClr val="bg2"/>
                          </a:solidFill>
                          <a:effectLst/>
                          <a:latin typeface="Arial" panose="020B0604020202020204" pitchFamily="34" charset="0"/>
                          <a:ea typeface="Calibri" panose="020F0502020204030204" pitchFamily="34" charset="0"/>
                          <a:cs typeface="Arial" panose="020B0604020202020204" pitchFamily="34" charset="0"/>
                        </a:rPr>
                        <a:t>24/7 support by an outsourced SOC</a:t>
                      </a:r>
                      <a:endParaRPr lang="bg-BG" sz="8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chemeClr val="tx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800" b="0" i="0" u="none" strike="noStrike" dirty="0">
                          <a:solidFill>
                            <a:schemeClr val="bg2"/>
                          </a:solidFill>
                          <a:effectLst/>
                          <a:latin typeface="Arial" panose="020B0604020202020204" pitchFamily="34" charset="0"/>
                          <a:cs typeface="Arial" panose="020B0604020202020204" pitchFamily="34" charset="0"/>
                        </a:rPr>
                        <a:t>Included</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chemeClr val="tx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4D"/>
                          </a:solidFill>
                          <a:effectLst/>
                          <a:uLnTx/>
                          <a:uFillTx/>
                          <a:latin typeface="Arial" panose="020B0604020202020204" pitchFamily="34" charset="0"/>
                          <a:ea typeface="+mn-ea"/>
                          <a:cs typeface="Arial" panose="020B0604020202020204" pitchFamily="34" charset="0"/>
                        </a:rPr>
                        <a:t>Included</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chemeClr val="tx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818358685"/>
                  </a:ext>
                </a:extLst>
              </a:tr>
              <a:tr h="324000">
                <a:tc>
                  <a:txBody>
                    <a:bodyPr/>
                    <a:lstStyle/>
                    <a:p>
                      <a:pPr marL="0">
                        <a:lnSpc>
                          <a:spcPct val="100000"/>
                        </a:lnSpc>
                        <a:spcAft>
                          <a:spcPts val="0"/>
                        </a:spcAft>
                      </a:pPr>
                      <a:r>
                        <a:rPr lang="en-US" sz="800" dirty="0">
                          <a:solidFill>
                            <a:schemeClr val="bg2"/>
                          </a:solidFill>
                          <a:effectLst/>
                          <a:latin typeface="Arial" panose="020B0604020202020204" pitchFamily="34" charset="0"/>
                          <a:ea typeface="Calibri" panose="020F0502020204030204" pitchFamily="34" charset="0"/>
                          <a:cs typeface="Arial" panose="020B0604020202020204" pitchFamily="34" charset="0"/>
                        </a:rPr>
                        <a:t>24/7/365 monitoring to identify threats</a:t>
                      </a:r>
                      <a:endParaRPr lang="bg-BG" sz="8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800" b="0" i="0" u="none" strike="noStrike" dirty="0">
                          <a:solidFill>
                            <a:schemeClr val="bg2"/>
                          </a:solidFill>
                          <a:effectLst/>
                          <a:latin typeface="Arial" panose="020B0604020202020204" pitchFamily="34" charset="0"/>
                          <a:cs typeface="Arial" panose="020B0604020202020204" pitchFamily="34" charset="0"/>
                        </a:rPr>
                        <a:t>Included</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4D"/>
                          </a:solidFill>
                          <a:effectLst/>
                          <a:uLnTx/>
                          <a:uFillTx/>
                          <a:latin typeface="Arial" panose="020B0604020202020204" pitchFamily="34" charset="0"/>
                          <a:ea typeface="+mn-ea"/>
                          <a:cs typeface="Arial" panose="020B0604020202020204" pitchFamily="34" charset="0"/>
                        </a:rPr>
                        <a:t>Included</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697663773"/>
                  </a:ext>
                </a:extLst>
              </a:tr>
              <a:tr h="324000">
                <a:tc>
                  <a:txBody>
                    <a:bodyPr/>
                    <a:lstStyle/>
                    <a:p>
                      <a:pPr marL="0">
                        <a:lnSpc>
                          <a:spcPct val="100000"/>
                        </a:lnSpc>
                        <a:spcAft>
                          <a:spcPts val="0"/>
                        </a:spcAft>
                      </a:pPr>
                      <a:r>
                        <a:rPr lang="en-US" sz="800" dirty="0">
                          <a:solidFill>
                            <a:schemeClr val="bg2"/>
                          </a:solidFill>
                          <a:effectLst/>
                          <a:latin typeface="Arial" panose="020B0604020202020204" pitchFamily="34" charset="0"/>
                          <a:ea typeface="Calibri" panose="020F0502020204030204" pitchFamily="34" charset="0"/>
                          <a:cs typeface="Arial" panose="020B0604020202020204" pitchFamily="34" charset="0"/>
                        </a:rPr>
                        <a:t>Event triage &amp; prioritization with real-time threat alerting</a:t>
                      </a:r>
                      <a:endParaRPr lang="bg-BG" sz="8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800" b="0" i="0" u="none" strike="noStrike" dirty="0">
                          <a:solidFill>
                            <a:schemeClr val="bg2"/>
                          </a:solidFill>
                          <a:effectLst/>
                          <a:latin typeface="Arial" panose="020B0604020202020204" pitchFamily="34" charset="0"/>
                          <a:cs typeface="Arial" panose="020B0604020202020204" pitchFamily="34" charset="0"/>
                        </a:rPr>
                        <a:t>Included</a:t>
                      </a:r>
                    </a:p>
                    <a:p>
                      <a:pPr marL="0" marR="0" lvl="0" indent="0" algn="l" defTabSz="685800" rtl="0" eaLnBrk="1" fontAlgn="ctr" latinLnBrk="0" hangingPunct="1">
                        <a:lnSpc>
                          <a:spcPct val="100000"/>
                        </a:lnSpc>
                        <a:spcBef>
                          <a:spcPts val="0"/>
                        </a:spcBef>
                        <a:spcAft>
                          <a:spcPts val="0"/>
                        </a:spcAft>
                        <a:buClrTx/>
                        <a:buSzTx/>
                        <a:buFontTx/>
                        <a:buNone/>
                        <a:tabLst/>
                        <a:defRPr/>
                      </a:pPr>
                      <a:endParaRPr lang="en-US" sz="800" b="0" i="0" u="none" strike="noStrike" dirty="0">
                        <a:solidFill>
                          <a:schemeClr val="bg2"/>
                        </a:solidFill>
                        <a:effectLst/>
                        <a:latin typeface="Arial" panose="020B0604020202020204" pitchFamily="34" charset="0"/>
                        <a:cs typeface="Arial" panose="020B0604020202020204" pitchFamily="34" charset="0"/>
                      </a:endParaRP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4D"/>
                          </a:solidFill>
                          <a:effectLst/>
                          <a:uLnTx/>
                          <a:uFillTx/>
                          <a:latin typeface="Arial"/>
                          <a:ea typeface="+mn-ea"/>
                          <a:cs typeface="Arial"/>
                        </a:rPr>
                        <a:t>Included</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236356085"/>
                  </a:ext>
                </a:extLst>
              </a:tr>
              <a:tr h="324000">
                <a:tc>
                  <a:txBody>
                    <a:bodyPr/>
                    <a:lstStyle/>
                    <a:p>
                      <a:pPr marL="0">
                        <a:lnSpc>
                          <a:spcPct val="100000"/>
                        </a:lnSpc>
                        <a:spcAft>
                          <a:spcPts val="0"/>
                        </a:spcAft>
                      </a:pPr>
                      <a:r>
                        <a:rPr lang="en-US" sz="800" dirty="0">
                          <a:solidFill>
                            <a:schemeClr val="bg2"/>
                          </a:solidFill>
                          <a:effectLst/>
                          <a:latin typeface="Arial" panose="020B0604020202020204" pitchFamily="34" charset="0"/>
                          <a:ea typeface="Calibri" panose="020F0502020204030204" pitchFamily="34" charset="0"/>
                          <a:cs typeface="Arial" panose="020B0604020202020204" pitchFamily="34" charset="0"/>
                        </a:rPr>
                        <a:t>Instant threat containment by SOC team</a:t>
                      </a:r>
                      <a:endParaRPr lang="bg-BG" sz="8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800" b="0" i="0" u="none" strike="noStrike" dirty="0">
                          <a:solidFill>
                            <a:schemeClr val="bg2"/>
                          </a:solidFill>
                          <a:effectLst/>
                          <a:latin typeface="Arial" panose="020B0604020202020204" pitchFamily="34" charset="0"/>
                          <a:cs typeface="Arial" panose="020B0604020202020204" pitchFamily="34" charset="0"/>
                        </a:rPr>
                        <a:t>Included</a:t>
                      </a:r>
                    </a:p>
                    <a:p>
                      <a:pPr marL="0" marR="0" lvl="0" indent="0" algn="l" defTabSz="685800" rtl="0" eaLnBrk="1" fontAlgn="ctr" latinLnBrk="0" hangingPunct="1">
                        <a:lnSpc>
                          <a:spcPct val="100000"/>
                        </a:lnSpc>
                        <a:spcBef>
                          <a:spcPts val="0"/>
                        </a:spcBef>
                        <a:spcAft>
                          <a:spcPts val="0"/>
                        </a:spcAft>
                        <a:buClrTx/>
                        <a:buSzTx/>
                        <a:buFontTx/>
                        <a:buNone/>
                        <a:tabLst/>
                        <a:defRPr/>
                      </a:pPr>
                      <a:endParaRPr lang="en-US" sz="800" b="0" i="0" u="none" strike="noStrike" dirty="0">
                        <a:solidFill>
                          <a:schemeClr val="bg2"/>
                        </a:solidFill>
                        <a:effectLst/>
                        <a:latin typeface="Arial" panose="020B0604020202020204" pitchFamily="34" charset="0"/>
                        <a:cs typeface="Arial" panose="020B0604020202020204" pitchFamily="34" charset="0"/>
                      </a:endParaRP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4D"/>
                          </a:solidFill>
                          <a:effectLst/>
                          <a:uLnTx/>
                          <a:uFillTx/>
                          <a:latin typeface="Arial" panose="020B0604020202020204" pitchFamily="34" charset="0"/>
                          <a:ea typeface="+mn-ea"/>
                          <a:cs typeface="Arial" panose="020B0604020202020204" pitchFamily="34" charset="0"/>
                        </a:rPr>
                        <a:t>Included</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644217901"/>
                  </a:ext>
                </a:extLst>
              </a:tr>
              <a:tr h="324000">
                <a:tc>
                  <a:txBody>
                    <a:bodyPr/>
                    <a:lstStyle/>
                    <a:p>
                      <a:pPr marL="0">
                        <a:lnSpc>
                          <a:spcPct val="100000"/>
                        </a:lnSpc>
                        <a:spcAft>
                          <a:spcPts val="0"/>
                        </a:spcAft>
                      </a:pPr>
                      <a:r>
                        <a:rPr lang="en-US" sz="800" dirty="0">
                          <a:solidFill>
                            <a:schemeClr val="bg2"/>
                          </a:solidFill>
                          <a:effectLst/>
                          <a:latin typeface="Arial" panose="020B0604020202020204" pitchFamily="34" charset="0"/>
                          <a:ea typeface="Calibri" panose="020F0502020204030204" pitchFamily="34" charset="0"/>
                          <a:cs typeface="Arial" panose="020B0604020202020204" pitchFamily="34" charset="0"/>
                        </a:rPr>
                        <a:t>One-click remediation and restoration capabilities </a:t>
                      </a:r>
                      <a:endParaRPr lang="bg-BG" sz="8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800" b="0" i="0" u="none" strike="noStrike" dirty="0">
                          <a:solidFill>
                            <a:schemeClr val="bg2"/>
                          </a:solidFill>
                          <a:effectLst/>
                          <a:latin typeface="Arial" panose="020B0604020202020204" pitchFamily="34" charset="0"/>
                          <a:cs typeface="Arial" panose="020B0604020202020204" pitchFamily="34" charset="0"/>
                        </a:rPr>
                        <a:t>Included</a:t>
                      </a:r>
                    </a:p>
                    <a:p>
                      <a:pPr algn="l" rtl="0" fontAlgn="ctr"/>
                      <a:endParaRPr lang="en-US" sz="800" b="0" i="0" u="none" strike="noStrike" dirty="0">
                        <a:solidFill>
                          <a:schemeClr val="bg2"/>
                        </a:solidFill>
                        <a:effectLst/>
                        <a:latin typeface="Arial" panose="020B0604020202020204" pitchFamily="34" charset="0"/>
                        <a:cs typeface="Arial" panose="020B0604020202020204" pitchFamily="34" charset="0"/>
                      </a:endParaRP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4D"/>
                          </a:solidFill>
                          <a:effectLst/>
                          <a:uLnTx/>
                          <a:uFillTx/>
                          <a:latin typeface="Arial" panose="020B0604020202020204" pitchFamily="34" charset="0"/>
                          <a:ea typeface="+mn-ea"/>
                          <a:cs typeface="Arial" panose="020B0604020202020204" pitchFamily="34" charset="0"/>
                        </a:rPr>
                        <a:t>Included</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867126625"/>
                  </a:ext>
                </a:extLst>
              </a:tr>
              <a:tr h="324000">
                <a:tc>
                  <a:txBody>
                    <a:bodyPr/>
                    <a:lstStyle/>
                    <a:p>
                      <a:pPr marL="0">
                        <a:lnSpc>
                          <a:spcPct val="100000"/>
                        </a:lnSpc>
                        <a:spcAft>
                          <a:spcPts val="0"/>
                        </a:spcAft>
                      </a:pPr>
                      <a:r>
                        <a:rPr lang="en-US" sz="800" dirty="0">
                          <a:solidFill>
                            <a:schemeClr val="bg2"/>
                          </a:solidFill>
                          <a:effectLst/>
                          <a:latin typeface="Arial" panose="020B0604020202020204" pitchFamily="34" charset="0"/>
                          <a:ea typeface="Calibri" panose="020F0502020204030204" pitchFamily="34" charset="0"/>
                          <a:cs typeface="Arial" panose="020B0604020202020204" pitchFamily="34" charset="0"/>
                        </a:rPr>
                        <a:t>Expedited threat remediation by MDR team</a:t>
                      </a:r>
                      <a:endParaRPr lang="bg-BG" sz="8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endParaRPr lang="en-US" sz="800" b="0" i="0" u="none" strike="noStrike" dirty="0">
                        <a:solidFill>
                          <a:schemeClr val="bg2"/>
                        </a:solidFill>
                        <a:effectLst/>
                        <a:latin typeface="Arial" panose="020B0604020202020204" pitchFamily="34" charset="0"/>
                        <a:cs typeface="Arial" panose="020B0604020202020204" pitchFamily="34" charset="0"/>
                      </a:endParaRP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800" b="0" i="0" u="none" strike="noStrike" dirty="0">
                          <a:solidFill>
                            <a:schemeClr val="bg2"/>
                          </a:solidFill>
                          <a:effectLst/>
                          <a:latin typeface="Arial" panose="020B0604020202020204" pitchFamily="34" charset="0"/>
                          <a:cs typeface="Arial" panose="020B0604020202020204" pitchFamily="34" charset="0"/>
                        </a:rPr>
                        <a:t>Included</a:t>
                      </a:r>
                    </a:p>
                    <a:p>
                      <a:pPr algn="l" rtl="0" fontAlgn="ctr"/>
                      <a:endParaRPr lang="en-US" sz="800" b="0" i="0" u="none" strike="noStrike" dirty="0">
                        <a:solidFill>
                          <a:schemeClr val="bg2"/>
                        </a:solidFill>
                        <a:effectLst/>
                        <a:latin typeface="Arial" panose="020B0604020202020204" pitchFamily="34" charset="0"/>
                        <a:cs typeface="Arial" panose="020B0604020202020204" pitchFamily="34" charset="0"/>
                      </a:endParaRP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239465607"/>
                  </a:ext>
                </a:extLst>
              </a:tr>
              <a:tr h="324000">
                <a:tc>
                  <a:txBody>
                    <a:bodyPr/>
                    <a:lstStyle/>
                    <a:p>
                      <a:pPr marL="0">
                        <a:lnSpc>
                          <a:spcPct val="100000"/>
                        </a:lnSpc>
                        <a:spcAft>
                          <a:spcPts val="0"/>
                        </a:spcAft>
                      </a:pPr>
                      <a:r>
                        <a:rPr lang="en-US" sz="800" dirty="0">
                          <a:solidFill>
                            <a:schemeClr val="bg2"/>
                          </a:solidFill>
                          <a:effectLst/>
                          <a:latin typeface="Arial" panose="020B0604020202020204" pitchFamily="34" charset="0"/>
                          <a:ea typeface="Calibri" panose="020F0502020204030204" pitchFamily="34" charset="0"/>
                          <a:cs typeface="Arial" panose="020B0604020202020204" pitchFamily="34" charset="0"/>
                        </a:rPr>
                        <a:t>Outsourced attack rollback &amp; recovery</a:t>
                      </a:r>
                      <a:endParaRPr lang="bg-BG" sz="8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endParaRPr lang="en-US" sz="800" b="0" i="0" u="none" strike="noStrike" dirty="0">
                        <a:solidFill>
                          <a:schemeClr val="bg2"/>
                        </a:solidFill>
                        <a:effectLst/>
                        <a:latin typeface="Arial" panose="020B0604020202020204" pitchFamily="34" charset="0"/>
                        <a:cs typeface="Arial" panose="020B0604020202020204" pitchFamily="34" charset="0"/>
                      </a:endParaRP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800" b="0" i="0" u="none" strike="noStrike" dirty="0">
                          <a:solidFill>
                            <a:schemeClr val="bg2"/>
                          </a:solidFill>
                          <a:effectLst/>
                          <a:latin typeface="Arial" panose="020B0604020202020204" pitchFamily="34" charset="0"/>
                          <a:cs typeface="Arial" panose="020B0604020202020204" pitchFamily="34" charset="0"/>
                        </a:rPr>
                        <a:t>Included</a:t>
                      </a:r>
                    </a:p>
                    <a:p>
                      <a:pPr algn="l" rtl="0" fontAlgn="ctr"/>
                      <a:endParaRPr lang="en-US" sz="800" b="0" i="0" u="none" strike="noStrike" dirty="0">
                        <a:solidFill>
                          <a:schemeClr val="bg2"/>
                        </a:solidFill>
                        <a:effectLst/>
                        <a:latin typeface="Arial" panose="020B0604020202020204" pitchFamily="34" charset="0"/>
                        <a:cs typeface="Arial" panose="020B0604020202020204" pitchFamily="34" charset="0"/>
                      </a:endParaRP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19738903"/>
                  </a:ext>
                </a:extLst>
              </a:tr>
              <a:tr h="324000">
                <a:tc>
                  <a:txBody>
                    <a:bodyPr/>
                    <a:lstStyle/>
                    <a:p>
                      <a:pPr marL="0">
                        <a:lnSpc>
                          <a:spcPct val="100000"/>
                        </a:lnSpc>
                        <a:spcAft>
                          <a:spcPts val="0"/>
                        </a:spcAft>
                      </a:pPr>
                      <a:r>
                        <a:rPr lang="en-US" sz="800" dirty="0">
                          <a:solidFill>
                            <a:schemeClr val="bg2"/>
                          </a:solidFill>
                          <a:effectLst/>
                          <a:latin typeface="Arial" panose="020B0604020202020204" pitchFamily="34" charset="0"/>
                          <a:ea typeface="Calibri" panose="020F0502020204030204" pitchFamily="34" charset="0"/>
                          <a:cs typeface="Arial" panose="020B0604020202020204" pitchFamily="34" charset="0"/>
                        </a:rPr>
                        <a:t>Outsourced patch management, </a:t>
                      </a:r>
                      <a:br>
                        <a:rPr lang="en-US" sz="800" dirty="0">
                          <a:solidFill>
                            <a:schemeClr val="bg2"/>
                          </a:solidFill>
                          <a:effectLst/>
                          <a:latin typeface="Arial" panose="020B0604020202020204" pitchFamily="34" charset="0"/>
                          <a:ea typeface="Calibri" panose="020F0502020204030204" pitchFamily="34" charset="0"/>
                          <a:cs typeface="Arial" panose="020B0604020202020204" pitchFamily="34" charset="0"/>
                        </a:rPr>
                      </a:br>
                      <a:r>
                        <a:rPr lang="en-US" sz="800" dirty="0">
                          <a:solidFill>
                            <a:schemeClr val="bg2"/>
                          </a:solidFill>
                          <a:effectLst/>
                          <a:latin typeface="Arial" panose="020B0604020202020204" pitchFamily="34" charset="0"/>
                          <a:ea typeface="Calibri" panose="020F0502020204030204" pitchFamily="34" charset="0"/>
                          <a:cs typeface="Arial" panose="020B0604020202020204" pitchFamily="34" charset="0"/>
                        </a:rPr>
                        <a:t>as part of response</a:t>
                      </a:r>
                      <a:endParaRPr lang="bg-BG" sz="8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endParaRPr lang="en-US" sz="800" b="0" i="0" u="none" strike="noStrike" dirty="0">
                        <a:solidFill>
                          <a:schemeClr val="bg2"/>
                        </a:solidFill>
                        <a:effectLst/>
                        <a:latin typeface="Arial" panose="020B0604020202020204" pitchFamily="34" charset="0"/>
                        <a:cs typeface="Arial" panose="020B0604020202020204" pitchFamily="34" charset="0"/>
                      </a:endParaRP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800" b="0" i="0" u="none" strike="noStrike" dirty="0">
                          <a:solidFill>
                            <a:schemeClr val="bg2"/>
                          </a:solidFill>
                          <a:effectLst/>
                          <a:latin typeface="Arial" panose="020B0604020202020204" pitchFamily="34" charset="0"/>
                          <a:cs typeface="Arial" panose="020B0604020202020204" pitchFamily="34" charset="0"/>
                        </a:rPr>
                        <a:t>Included</a:t>
                      </a:r>
                    </a:p>
                    <a:p>
                      <a:pPr algn="l" rtl="0" fontAlgn="ctr"/>
                      <a:endParaRPr lang="en-US" sz="800" b="0" i="0" u="none" strike="noStrike" dirty="0">
                        <a:solidFill>
                          <a:schemeClr val="bg2"/>
                        </a:solidFill>
                        <a:effectLst/>
                        <a:latin typeface="Arial" panose="020B0604020202020204" pitchFamily="34" charset="0"/>
                        <a:cs typeface="Arial" panose="020B0604020202020204" pitchFamily="34" charset="0"/>
                      </a:endParaRP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833302246"/>
                  </a:ext>
                </a:extLst>
              </a:tr>
            </a:tbl>
          </a:graphicData>
        </a:graphic>
      </p:graphicFrame>
      <p:pic>
        <p:nvPicPr>
          <p:cNvPr id="18" name="Graphic 167">
            <a:extLst>
              <a:ext uri="{FF2B5EF4-FFF2-40B4-BE49-F238E27FC236}">
                <a16:creationId xmlns:a16="http://schemas.microsoft.com/office/drawing/2014/main" id="{DCA480DF-4EC4-5FCF-5F00-8B65A61534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825" y="2872725"/>
            <a:ext cx="720000" cy="720000"/>
          </a:xfrm>
          <a:prstGeom prst="rect">
            <a:avLst/>
          </a:prstGeom>
        </p:spPr>
      </p:pic>
    </p:spTree>
    <p:extLst>
      <p:ext uri="{BB962C8B-B14F-4D97-AF65-F5344CB8AC3E}">
        <p14:creationId xmlns:p14="http://schemas.microsoft.com/office/powerpoint/2010/main" val="2651108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8A72C-8751-A84C-844B-DE062D6D2F17}"/>
              </a:ext>
            </a:extLst>
          </p:cNvPr>
          <p:cNvSpPr>
            <a:spLocks noGrp="1"/>
          </p:cNvSpPr>
          <p:nvPr>
            <p:ph type="title"/>
          </p:nvPr>
        </p:nvSpPr>
        <p:spPr>
          <a:xfrm>
            <a:off x="250825" y="237316"/>
            <a:ext cx="8640000" cy="713597"/>
          </a:xfrm>
        </p:spPr>
        <p:txBody>
          <a:bodyPr/>
          <a:lstStyle/>
          <a:p>
            <a:r>
              <a:rPr lang="en-US" sz="2670" dirty="0"/>
              <a:t>Example: How to package services with Acronis MDR</a:t>
            </a:r>
          </a:p>
        </p:txBody>
      </p:sp>
      <p:sp>
        <p:nvSpPr>
          <p:cNvPr id="4" name="Text Placeholder 3">
            <a:extLst>
              <a:ext uri="{FF2B5EF4-FFF2-40B4-BE49-F238E27FC236}">
                <a16:creationId xmlns:a16="http://schemas.microsoft.com/office/drawing/2014/main" id="{8139B6AC-3247-E26A-7DF5-E514F5F7829C}"/>
              </a:ext>
            </a:extLst>
          </p:cNvPr>
          <p:cNvSpPr>
            <a:spLocks noGrp="1"/>
          </p:cNvSpPr>
          <p:nvPr>
            <p:ph type="body" sz="quarter" idx="22"/>
          </p:nvPr>
        </p:nvSpPr>
        <p:spPr>
          <a:xfrm>
            <a:off x="1080000" y="950913"/>
            <a:ext cx="1583999" cy="468000"/>
          </a:xfrm>
        </p:spPr>
        <p:txBody>
          <a:bodyPr/>
          <a:lstStyle/>
          <a:p>
            <a:r>
              <a:rPr lang="en-US" sz="2800" dirty="0">
                <a:gradFill>
                  <a:gsLst>
                    <a:gs pos="20000">
                      <a:srgbClr val="006EDE"/>
                    </a:gs>
                    <a:gs pos="100000">
                      <a:srgbClr val="6EE6FF"/>
                    </a:gs>
                  </a:gsLst>
                  <a:lin ang="18900000" scaled="0"/>
                </a:gradFill>
              </a:rPr>
              <a:t>$49</a:t>
            </a:r>
          </a:p>
        </p:txBody>
      </p:sp>
      <p:sp>
        <p:nvSpPr>
          <p:cNvPr id="5" name="Text Placeholder 4">
            <a:extLst>
              <a:ext uri="{FF2B5EF4-FFF2-40B4-BE49-F238E27FC236}">
                <a16:creationId xmlns:a16="http://schemas.microsoft.com/office/drawing/2014/main" id="{55AD15C4-7ADF-B7EF-276E-2D3A77729D79}"/>
              </a:ext>
            </a:extLst>
          </p:cNvPr>
          <p:cNvSpPr>
            <a:spLocks noGrp="1"/>
          </p:cNvSpPr>
          <p:nvPr>
            <p:ph type="body" sz="quarter" idx="29"/>
          </p:nvPr>
        </p:nvSpPr>
        <p:spPr>
          <a:xfrm>
            <a:off x="1080000" y="1476513"/>
            <a:ext cx="1583999" cy="359584"/>
          </a:xfrm>
        </p:spPr>
        <p:txBody>
          <a:bodyPr/>
          <a:lstStyle/>
          <a:p>
            <a:r>
              <a:rPr lang="en-US" sz="1200" b="1" dirty="0">
                <a:solidFill>
                  <a:schemeClr val="bg2"/>
                </a:solidFill>
              </a:rPr>
              <a:t>Tier 1:</a:t>
            </a:r>
          </a:p>
        </p:txBody>
      </p:sp>
      <p:sp>
        <p:nvSpPr>
          <p:cNvPr id="6" name="Text Placeholder 5">
            <a:extLst>
              <a:ext uri="{FF2B5EF4-FFF2-40B4-BE49-F238E27FC236}">
                <a16:creationId xmlns:a16="http://schemas.microsoft.com/office/drawing/2014/main" id="{FFD2CCCE-C742-74D5-AFCE-A1187404EBB7}"/>
              </a:ext>
            </a:extLst>
          </p:cNvPr>
          <p:cNvSpPr>
            <a:spLocks noGrp="1"/>
          </p:cNvSpPr>
          <p:nvPr>
            <p:ph type="body" sz="quarter" idx="31"/>
          </p:nvPr>
        </p:nvSpPr>
        <p:spPr>
          <a:xfrm>
            <a:off x="3473412" y="950913"/>
            <a:ext cx="2304000" cy="468000"/>
          </a:xfrm>
        </p:spPr>
        <p:txBody>
          <a:bodyPr/>
          <a:lstStyle/>
          <a:p>
            <a:r>
              <a:rPr lang="en-US" sz="2800" dirty="0">
                <a:gradFill>
                  <a:gsLst>
                    <a:gs pos="20000">
                      <a:srgbClr val="006EDE"/>
                    </a:gs>
                    <a:gs pos="100000">
                      <a:srgbClr val="6EE6FF"/>
                    </a:gs>
                  </a:gsLst>
                  <a:lin ang="18900000" scaled="0"/>
                </a:gradFill>
              </a:rPr>
              <a:t>$89</a:t>
            </a:r>
          </a:p>
        </p:txBody>
      </p:sp>
      <p:sp>
        <p:nvSpPr>
          <p:cNvPr id="7" name="Text Placeholder 6">
            <a:extLst>
              <a:ext uri="{FF2B5EF4-FFF2-40B4-BE49-F238E27FC236}">
                <a16:creationId xmlns:a16="http://schemas.microsoft.com/office/drawing/2014/main" id="{7476E5A8-82DC-FC17-1A88-543F89392178}"/>
              </a:ext>
            </a:extLst>
          </p:cNvPr>
          <p:cNvSpPr>
            <a:spLocks noGrp="1"/>
          </p:cNvSpPr>
          <p:nvPr>
            <p:ph type="body" sz="quarter" idx="32"/>
          </p:nvPr>
        </p:nvSpPr>
        <p:spPr>
          <a:xfrm>
            <a:off x="3473412" y="1476513"/>
            <a:ext cx="2304000" cy="359584"/>
          </a:xfrm>
        </p:spPr>
        <p:txBody>
          <a:bodyPr/>
          <a:lstStyle/>
          <a:p>
            <a:r>
              <a:rPr lang="en-US" b="1" dirty="0">
                <a:solidFill>
                  <a:schemeClr val="bg2"/>
                </a:solidFill>
              </a:rPr>
              <a:t>Tier 2:</a:t>
            </a:r>
          </a:p>
          <a:p>
            <a:endParaRPr lang="en-US" dirty="0"/>
          </a:p>
        </p:txBody>
      </p:sp>
      <p:sp>
        <p:nvSpPr>
          <p:cNvPr id="8" name="Text Placeholder 7">
            <a:extLst>
              <a:ext uri="{FF2B5EF4-FFF2-40B4-BE49-F238E27FC236}">
                <a16:creationId xmlns:a16="http://schemas.microsoft.com/office/drawing/2014/main" id="{FEA39176-EADB-D310-43BF-5CB0DE5FCE08}"/>
              </a:ext>
            </a:extLst>
          </p:cNvPr>
          <p:cNvSpPr>
            <a:spLocks noGrp="1"/>
          </p:cNvSpPr>
          <p:nvPr>
            <p:ph type="body" sz="quarter" idx="34"/>
          </p:nvPr>
        </p:nvSpPr>
        <p:spPr>
          <a:xfrm>
            <a:off x="6586825" y="950913"/>
            <a:ext cx="2304000" cy="468000"/>
          </a:xfrm>
        </p:spPr>
        <p:txBody>
          <a:bodyPr/>
          <a:lstStyle/>
          <a:p>
            <a:r>
              <a:rPr lang="en-US" sz="2800" dirty="0">
                <a:gradFill>
                  <a:gsLst>
                    <a:gs pos="20000">
                      <a:srgbClr val="006EDE"/>
                    </a:gs>
                    <a:gs pos="100000">
                      <a:srgbClr val="6EE6FF"/>
                    </a:gs>
                  </a:gsLst>
                  <a:lin ang="18900000" scaled="0"/>
                </a:gradFill>
              </a:rPr>
              <a:t>$149</a:t>
            </a:r>
          </a:p>
        </p:txBody>
      </p:sp>
      <p:sp>
        <p:nvSpPr>
          <p:cNvPr id="9" name="Text Placeholder 8">
            <a:extLst>
              <a:ext uri="{FF2B5EF4-FFF2-40B4-BE49-F238E27FC236}">
                <a16:creationId xmlns:a16="http://schemas.microsoft.com/office/drawing/2014/main" id="{0DA7C7D0-F9E2-34D3-F093-2FB1E420E9F1}"/>
              </a:ext>
            </a:extLst>
          </p:cNvPr>
          <p:cNvSpPr>
            <a:spLocks noGrp="1"/>
          </p:cNvSpPr>
          <p:nvPr>
            <p:ph type="body" sz="quarter" idx="35"/>
          </p:nvPr>
        </p:nvSpPr>
        <p:spPr>
          <a:xfrm>
            <a:off x="6586825" y="1476513"/>
            <a:ext cx="2304000" cy="359584"/>
          </a:xfrm>
        </p:spPr>
        <p:txBody>
          <a:bodyPr/>
          <a:lstStyle/>
          <a:p>
            <a:r>
              <a:rPr lang="en-US" sz="1200" b="1" dirty="0">
                <a:solidFill>
                  <a:schemeClr val="bg2"/>
                </a:solidFill>
              </a:rPr>
              <a:t>Tier 3:</a:t>
            </a:r>
          </a:p>
        </p:txBody>
      </p:sp>
      <p:sp>
        <p:nvSpPr>
          <p:cNvPr id="11" name="Content Placeholder 10">
            <a:extLst>
              <a:ext uri="{FF2B5EF4-FFF2-40B4-BE49-F238E27FC236}">
                <a16:creationId xmlns:a16="http://schemas.microsoft.com/office/drawing/2014/main" id="{06B76FB8-483C-8151-C77F-C8EC5160F7C8}"/>
              </a:ext>
            </a:extLst>
          </p:cNvPr>
          <p:cNvSpPr>
            <a:spLocks noGrp="1"/>
          </p:cNvSpPr>
          <p:nvPr>
            <p:ph sz="quarter" idx="41"/>
          </p:nvPr>
        </p:nvSpPr>
        <p:spPr>
          <a:xfrm>
            <a:off x="1080000" y="1742400"/>
            <a:ext cx="1584000" cy="2774038"/>
          </a:xfrm>
        </p:spPr>
        <p:txBody>
          <a:bodyPr/>
          <a:lstStyle/>
          <a:p>
            <a:pPr>
              <a:spcBef>
                <a:spcPts val="300"/>
              </a:spcBef>
            </a:pPr>
            <a:endParaRPr lang="en-US" sz="900" dirty="0"/>
          </a:p>
          <a:p>
            <a:pPr>
              <a:spcBef>
                <a:spcPts val="300"/>
              </a:spcBef>
            </a:pPr>
            <a:endParaRPr lang="en-US" sz="900" dirty="0"/>
          </a:p>
          <a:p>
            <a:pPr>
              <a:spcBef>
                <a:spcPts val="300"/>
              </a:spcBef>
            </a:pPr>
            <a:r>
              <a:rPr lang="en-US" sz="900" dirty="0"/>
              <a:t>Backup</a:t>
            </a:r>
          </a:p>
          <a:p>
            <a:pPr>
              <a:spcBef>
                <a:spcPts val="300"/>
              </a:spcBef>
            </a:pPr>
            <a:r>
              <a:rPr lang="en-US" sz="900" dirty="0"/>
              <a:t>Anti-malware</a:t>
            </a:r>
          </a:p>
          <a:p>
            <a:pPr>
              <a:spcBef>
                <a:spcPts val="300"/>
              </a:spcBef>
            </a:pPr>
            <a:r>
              <a:rPr lang="en-US" sz="900" dirty="0"/>
              <a:t>Anti-ransomware</a:t>
            </a:r>
          </a:p>
          <a:p>
            <a:pPr>
              <a:spcBef>
                <a:spcPts val="300"/>
              </a:spcBef>
            </a:pPr>
            <a:r>
              <a:rPr lang="en-US" sz="900" dirty="0"/>
              <a:t>Web protection</a:t>
            </a:r>
          </a:p>
          <a:p>
            <a:pPr>
              <a:spcBef>
                <a:spcPts val="300"/>
              </a:spcBef>
            </a:pPr>
            <a:r>
              <a:rPr lang="en-US" sz="900" dirty="0"/>
              <a:t>File sync &amp; share</a:t>
            </a:r>
          </a:p>
        </p:txBody>
      </p:sp>
      <p:sp>
        <p:nvSpPr>
          <p:cNvPr id="12" name="Content Placeholder 11">
            <a:extLst>
              <a:ext uri="{FF2B5EF4-FFF2-40B4-BE49-F238E27FC236}">
                <a16:creationId xmlns:a16="http://schemas.microsoft.com/office/drawing/2014/main" id="{4028C14A-1B1D-1393-F3E6-5866B468440A}"/>
              </a:ext>
            </a:extLst>
          </p:cNvPr>
          <p:cNvSpPr>
            <a:spLocks noGrp="1"/>
          </p:cNvSpPr>
          <p:nvPr>
            <p:ph sz="quarter" idx="42"/>
          </p:nvPr>
        </p:nvSpPr>
        <p:spPr>
          <a:xfrm>
            <a:off x="3473412" y="1742400"/>
            <a:ext cx="2304000" cy="2774038"/>
          </a:xfrm>
        </p:spPr>
        <p:txBody>
          <a:bodyPr/>
          <a:lstStyle/>
          <a:p>
            <a:pPr>
              <a:spcBef>
                <a:spcPts val="300"/>
              </a:spcBef>
            </a:pPr>
            <a:r>
              <a:rPr lang="en-US" sz="900" b="1" dirty="0">
                <a:solidFill>
                  <a:schemeClr val="bg2"/>
                </a:solidFill>
              </a:rPr>
              <a:t>Detection and response service</a:t>
            </a:r>
          </a:p>
          <a:p>
            <a:pPr>
              <a:spcBef>
                <a:spcPts val="300"/>
              </a:spcBef>
            </a:pPr>
            <a:endParaRPr lang="en-US" sz="900" dirty="0"/>
          </a:p>
          <a:p>
            <a:pPr>
              <a:spcBef>
                <a:spcPts val="300"/>
              </a:spcBef>
            </a:pPr>
            <a:r>
              <a:rPr lang="en-US" sz="900" dirty="0"/>
              <a:t>Backup</a:t>
            </a:r>
          </a:p>
          <a:p>
            <a:pPr>
              <a:spcBef>
                <a:spcPts val="300"/>
              </a:spcBef>
            </a:pPr>
            <a:r>
              <a:rPr lang="en-US" sz="900" dirty="0"/>
              <a:t>Anti-malware</a:t>
            </a:r>
          </a:p>
          <a:p>
            <a:pPr>
              <a:spcBef>
                <a:spcPts val="300"/>
              </a:spcBef>
            </a:pPr>
            <a:r>
              <a:rPr lang="en-US" sz="900" dirty="0"/>
              <a:t>Anti-ransomware</a:t>
            </a:r>
          </a:p>
          <a:p>
            <a:pPr>
              <a:spcBef>
                <a:spcPts val="300"/>
              </a:spcBef>
            </a:pPr>
            <a:r>
              <a:rPr lang="en-US" sz="900" dirty="0"/>
              <a:t>Web protection</a:t>
            </a:r>
          </a:p>
          <a:p>
            <a:pPr>
              <a:spcBef>
                <a:spcPts val="300"/>
              </a:spcBef>
            </a:pPr>
            <a:r>
              <a:rPr lang="en-US" sz="900" dirty="0"/>
              <a:t>File sync &amp; share</a:t>
            </a:r>
          </a:p>
          <a:p>
            <a:pPr>
              <a:spcBef>
                <a:spcPts val="300"/>
              </a:spcBef>
            </a:pPr>
            <a:r>
              <a:rPr lang="en-US" sz="900" dirty="0"/>
              <a:t>Email security</a:t>
            </a:r>
          </a:p>
          <a:p>
            <a:pPr>
              <a:spcBef>
                <a:spcPts val="300"/>
              </a:spcBef>
            </a:pPr>
            <a:r>
              <a:rPr lang="en-US" sz="900" dirty="0"/>
              <a:t>Asset tracking and management</a:t>
            </a:r>
          </a:p>
          <a:p>
            <a:pPr>
              <a:spcBef>
                <a:spcPts val="300"/>
              </a:spcBef>
            </a:pPr>
            <a:r>
              <a:rPr lang="en-US" sz="900" dirty="0"/>
              <a:t>Health and performance monitoring</a:t>
            </a:r>
          </a:p>
          <a:p>
            <a:pPr>
              <a:spcBef>
                <a:spcPts val="300"/>
              </a:spcBef>
            </a:pPr>
            <a:r>
              <a:rPr lang="en-US" sz="900" dirty="0"/>
              <a:t>Remote management and assistance</a:t>
            </a:r>
          </a:p>
          <a:p>
            <a:pPr>
              <a:spcBef>
                <a:spcPts val="300"/>
              </a:spcBef>
            </a:pPr>
            <a:endParaRPr lang="en-US" sz="900" dirty="0"/>
          </a:p>
          <a:p>
            <a:pPr>
              <a:spcBef>
                <a:spcPts val="300"/>
              </a:spcBef>
            </a:pPr>
            <a:endParaRPr lang="en-US" sz="900" dirty="0"/>
          </a:p>
          <a:p>
            <a:pPr>
              <a:spcBef>
                <a:spcPts val="300"/>
              </a:spcBef>
            </a:pPr>
            <a:r>
              <a:rPr lang="en-US" sz="900" dirty="0"/>
              <a:t>Firewall</a:t>
            </a:r>
          </a:p>
          <a:p>
            <a:pPr>
              <a:spcBef>
                <a:spcPts val="300"/>
              </a:spcBef>
            </a:pPr>
            <a:r>
              <a:rPr lang="en-US" sz="900" dirty="0"/>
              <a:t>Password management</a:t>
            </a:r>
          </a:p>
        </p:txBody>
      </p:sp>
      <p:sp>
        <p:nvSpPr>
          <p:cNvPr id="13" name="Content Placeholder 12">
            <a:extLst>
              <a:ext uri="{FF2B5EF4-FFF2-40B4-BE49-F238E27FC236}">
                <a16:creationId xmlns:a16="http://schemas.microsoft.com/office/drawing/2014/main" id="{545A9EEB-6662-2C5E-6CE5-4AFCA20085F5}"/>
              </a:ext>
            </a:extLst>
          </p:cNvPr>
          <p:cNvSpPr>
            <a:spLocks noGrp="1"/>
          </p:cNvSpPr>
          <p:nvPr>
            <p:ph sz="quarter" idx="43"/>
          </p:nvPr>
        </p:nvSpPr>
        <p:spPr>
          <a:xfrm>
            <a:off x="6586824" y="1742400"/>
            <a:ext cx="2304000" cy="2774038"/>
          </a:xfrm>
        </p:spPr>
        <p:txBody>
          <a:bodyPr/>
          <a:lstStyle/>
          <a:p>
            <a:pPr>
              <a:spcBef>
                <a:spcPts val="300"/>
              </a:spcBef>
            </a:pPr>
            <a:r>
              <a:rPr lang="en-US" sz="900" b="1" dirty="0"/>
              <a:t>Detection and response service</a:t>
            </a:r>
          </a:p>
          <a:p>
            <a:pPr>
              <a:spcBef>
                <a:spcPts val="300"/>
              </a:spcBef>
            </a:pPr>
            <a:endParaRPr lang="en-US" sz="900" dirty="0"/>
          </a:p>
          <a:p>
            <a:pPr>
              <a:spcBef>
                <a:spcPts val="300"/>
              </a:spcBef>
            </a:pPr>
            <a:r>
              <a:rPr lang="en-US" sz="900" dirty="0"/>
              <a:t>Backup</a:t>
            </a:r>
          </a:p>
          <a:p>
            <a:pPr>
              <a:spcBef>
                <a:spcPts val="300"/>
              </a:spcBef>
            </a:pPr>
            <a:r>
              <a:rPr lang="en-US" sz="900" dirty="0"/>
              <a:t>Anti-malware</a:t>
            </a:r>
          </a:p>
          <a:p>
            <a:pPr>
              <a:spcBef>
                <a:spcPts val="300"/>
              </a:spcBef>
            </a:pPr>
            <a:r>
              <a:rPr lang="en-US" sz="900" dirty="0"/>
              <a:t>Anti-ransomware</a:t>
            </a:r>
          </a:p>
          <a:p>
            <a:pPr>
              <a:spcBef>
                <a:spcPts val="300"/>
              </a:spcBef>
            </a:pPr>
            <a:r>
              <a:rPr lang="en-US" sz="900" dirty="0"/>
              <a:t>Web protection</a:t>
            </a:r>
          </a:p>
          <a:p>
            <a:pPr>
              <a:spcBef>
                <a:spcPts val="300"/>
              </a:spcBef>
            </a:pPr>
            <a:r>
              <a:rPr lang="en-US" sz="900" dirty="0"/>
              <a:t>File sync &amp; share </a:t>
            </a:r>
          </a:p>
          <a:p>
            <a:pPr>
              <a:spcBef>
                <a:spcPts val="300"/>
              </a:spcBef>
            </a:pPr>
            <a:r>
              <a:rPr lang="en-US" sz="900" dirty="0"/>
              <a:t>Email security</a:t>
            </a:r>
          </a:p>
          <a:p>
            <a:pPr>
              <a:spcBef>
                <a:spcPts val="300"/>
              </a:spcBef>
            </a:pPr>
            <a:r>
              <a:rPr lang="en-US" sz="900" dirty="0"/>
              <a:t>Asset tracking and management</a:t>
            </a:r>
          </a:p>
          <a:p>
            <a:pPr>
              <a:spcBef>
                <a:spcPts val="300"/>
              </a:spcBef>
            </a:pPr>
            <a:r>
              <a:rPr lang="en-US" sz="900" dirty="0"/>
              <a:t>Health and performance monitoring</a:t>
            </a:r>
          </a:p>
          <a:p>
            <a:pPr>
              <a:spcBef>
                <a:spcPts val="300"/>
              </a:spcBef>
            </a:pPr>
            <a:r>
              <a:rPr lang="en-US" sz="900" dirty="0"/>
              <a:t>Remote management and assistance</a:t>
            </a:r>
          </a:p>
          <a:p>
            <a:pPr>
              <a:spcBef>
                <a:spcPts val="300"/>
              </a:spcBef>
            </a:pPr>
            <a:r>
              <a:rPr lang="en-US" sz="900" dirty="0"/>
              <a:t>Disaster recovery</a:t>
            </a:r>
          </a:p>
          <a:p>
            <a:pPr>
              <a:spcBef>
                <a:spcPts val="300"/>
              </a:spcBef>
            </a:pPr>
            <a:endParaRPr lang="en-US" sz="900" dirty="0"/>
          </a:p>
          <a:p>
            <a:pPr>
              <a:spcBef>
                <a:spcPts val="300"/>
              </a:spcBef>
            </a:pPr>
            <a:r>
              <a:rPr lang="en-US" sz="900" dirty="0"/>
              <a:t>Password management</a:t>
            </a:r>
          </a:p>
          <a:p>
            <a:pPr>
              <a:spcBef>
                <a:spcPts val="300"/>
              </a:spcBef>
            </a:pPr>
            <a:r>
              <a:rPr lang="en-US" sz="900" dirty="0"/>
              <a:t>Network security</a:t>
            </a:r>
          </a:p>
          <a:p>
            <a:pPr>
              <a:spcBef>
                <a:spcPts val="300"/>
              </a:spcBef>
            </a:pPr>
            <a:r>
              <a:rPr lang="en-US" sz="900" dirty="0"/>
              <a:t>Network management</a:t>
            </a:r>
          </a:p>
        </p:txBody>
      </p:sp>
      <p:sp>
        <p:nvSpPr>
          <p:cNvPr id="14" name="Text Placeholder 13">
            <a:extLst>
              <a:ext uri="{FF2B5EF4-FFF2-40B4-BE49-F238E27FC236}">
                <a16:creationId xmlns:a16="http://schemas.microsoft.com/office/drawing/2014/main" id="{B316604F-1EC3-DFF6-C9A9-08DBE1141989}"/>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5AC673DF-7513-AC73-DC5D-0D54A6D673B5}"/>
              </a:ext>
            </a:extLst>
          </p:cNvPr>
          <p:cNvSpPr>
            <a:spLocks noGrp="1"/>
          </p:cNvSpPr>
          <p:nvPr>
            <p:ph type="body" sz="quarter" idx="13"/>
          </p:nvPr>
        </p:nvSpPr>
        <p:spPr/>
        <p:txBody>
          <a:bodyPr/>
          <a:lstStyle/>
          <a:p>
            <a:endParaRPr lang="en-US"/>
          </a:p>
        </p:txBody>
      </p:sp>
      <p:sp>
        <p:nvSpPr>
          <p:cNvPr id="16" name="Text Placeholder 15">
            <a:extLst>
              <a:ext uri="{FF2B5EF4-FFF2-40B4-BE49-F238E27FC236}">
                <a16:creationId xmlns:a16="http://schemas.microsoft.com/office/drawing/2014/main" id="{C8E66E47-BBC5-2FCF-FEE9-798621919412}"/>
              </a:ext>
            </a:extLst>
          </p:cNvPr>
          <p:cNvSpPr>
            <a:spLocks noGrp="1"/>
          </p:cNvSpPr>
          <p:nvPr>
            <p:ph type="body" sz="quarter" idx="15"/>
          </p:nvPr>
        </p:nvSpPr>
        <p:spPr/>
        <p:txBody>
          <a:bodyPr/>
          <a:lstStyle/>
          <a:p>
            <a:endParaRPr lang="en-US"/>
          </a:p>
        </p:txBody>
      </p:sp>
      <p:sp>
        <p:nvSpPr>
          <p:cNvPr id="17" name="Text Placeholder 16">
            <a:extLst>
              <a:ext uri="{FF2B5EF4-FFF2-40B4-BE49-F238E27FC236}">
                <a16:creationId xmlns:a16="http://schemas.microsoft.com/office/drawing/2014/main" id="{3CB3A775-EA71-BAA7-0BC7-7E2055042D9D}"/>
              </a:ext>
            </a:extLst>
          </p:cNvPr>
          <p:cNvSpPr>
            <a:spLocks noGrp="1"/>
          </p:cNvSpPr>
          <p:nvPr>
            <p:ph type="body" sz="quarter" idx="16"/>
          </p:nvPr>
        </p:nvSpPr>
        <p:spPr/>
        <p:txBody>
          <a:bodyPr/>
          <a:lstStyle/>
          <a:p>
            <a:endParaRPr lang="en-US"/>
          </a:p>
        </p:txBody>
      </p:sp>
      <p:sp>
        <p:nvSpPr>
          <p:cNvPr id="18" name="Text Placeholder 17">
            <a:extLst>
              <a:ext uri="{FF2B5EF4-FFF2-40B4-BE49-F238E27FC236}">
                <a16:creationId xmlns:a16="http://schemas.microsoft.com/office/drawing/2014/main" id="{784FE26D-1AE6-6176-7678-29B218436406}"/>
              </a:ext>
            </a:extLst>
          </p:cNvPr>
          <p:cNvSpPr>
            <a:spLocks noGrp="1"/>
          </p:cNvSpPr>
          <p:nvPr>
            <p:ph type="body" sz="quarter" idx="20"/>
          </p:nvPr>
        </p:nvSpPr>
        <p:spPr/>
        <p:txBody>
          <a:bodyPr/>
          <a:lstStyle/>
          <a:p>
            <a:endParaRPr lang="en-US"/>
          </a:p>
        </p:txBody>
      </p:sp>
      <p:sp>
        <p:nvSpPr>
          <p:cNvPr id="19" name="Text Placeholder 18">
            <a:extLst>
              <a:ext uri="{FF2B5EF4-FFF2-40B4-BE49-F238E27FC236}">
                <a16:creationId xmlns:a16="http://schemas.microsoft.com/office/drawing/2014/main" id="{E16F1BF7-59B1-276F-A8F1-05A0DD37E4DF}"/>
              </a:ext>
            </a:extLst>
          </p:cNvPr>
          <p:cNvSpPr>
            <a:spLocks noGrp="1"/>
          </p:cNvSpPr>
          <p:nvPr>
            <p:ph type="body" sz="quarter" idx="44"/>
          </p:nvPr>
        </p:nvSpPr>
        <p:spPr/>
        <p:txBody>
          <a:bodyPr/>
          <a:lstStyle/>
          <a:p>
            <a:endParaRPr lang="en-US" dirty="0"/>
          </a:p>
        </p:txBody>
      </p:sp>
      <p:sp>
        <p:nvSpPr>
          <p:cNvPr id="20" name="Text Placeholder 19">
            <a:extLst>
              <a:ext uri="{FF2B5EF4-FFF2-40B4-BE49-F238E27FC236}">
                <a16:creationId xmlns:a16="http://schemas.microsoft.com/office/drawing/2014/main" id="{AE79B000-86C5-A523-9119-49B11A79D150}"/>
              </a:ext>
            </a:extLst>
          </p:cNvPr>
          <p:cNvSpPr>
            <a:spLocks noGrp="1"/>
          </p:cNvSpPr>
          <p:nvPr>
            <p:ph type="body" sz="quarter" idx="45"/>
          </p:nvPr>
        </p:nvSpPr>
        <p:spPr/>
        <p:txBody>
          <a:bodyPr/>
          <a:lstStyle/>
          <a:p>
            <a:endParaRPr lang="en-US" dirty="0"/>
          </a:p>
        </p:txBody>
      </p:sp>
      <p:sp>
        <p:nvSpPr>
          <p:cNvPr id="21" name="Text Placeholder 20">
            <a:extLst>
              <a:ext uri="{FF2B5EF4-FFF2-40B4-BE49-F238E27FC236}">
                <a16:creationId xmlns:a16="http://schemas.microsoft.com/office/drawing/2014/main" id="{EFFCA4E4-A615-1B14-7991-E84880CB9446}"/>
              </a:ext>
            </a:extLst>
          </p:cNvPr>
          <p:cNvSpPr>
            <a:spLocks noGrp="1"/>
          </p:cNvSpPr>
          <p:nvPr>
            <p:ph type="body" sz="quarter" idx="30"/>
          </p:nvPr>
        </p:nvSpPr>
        <p:spPr/>
        <p:txBody>
          <a:bodyPr/>
          <a:lstStyle/>
          <a:p>
            <a:endParaRPr lang="en-US"/>
          </a:p>
        </p:txBody>
      </p:sp>
      <p:sp>
        <p:nvSpPr>
          <p:cNvPr id="22" name="Text Placeholder 21">
            <a:extLst>
              <a:ext uri="{FF2B5EF4-FFF2-40B4-BE49-F238E27FC236}">
                <a16:creationId xmlns:a16="http://schemas.microsoft.com/office/drawing/2014/main" id="{78D1A001-3A23-2B47-FA42-2A39ACCF97EA}"/>
              </a:ext>
            </a:extLst>
          </p:cNvPr>
          <p:cNvSpPr>
            <a:spLocks noGrp="1"/>
          </p:cNvSpPr>
          <p:nvPr>
            <p:ph type="body" sz="quarter" idx="46"/>
          </p:nvPr>
        </p:nvSpPr>
        <p:spPr/>
        <p:txBody>
          <a:bodyPr/>
          <a:lstStyle/>
          <a:p>
            <a:endParaRPr lang="en-US"/>
          </a:p>
        </p:txBody>
      </p:sp>
      <p:sp>
        <p:nvSpPr>
          <p:cNvPr id="23" name="Rectangle 22">
            <a:extLst>
              <a:ext uri="{FF2B5EF4-FFF2-40B4-BE49-F238E27FC236}">
                <a16:creationId xmlns:a16="http://schemas.microsoft.com/office/drawing/2014/main" id="{A761A30A-9DCC-00F3-C575-C23CC8E2ACE2}"/>
              </a:ext>
            </a:extLst>
          </p:cNvPr>
          <p:cNvSpPr/>
          <p:nvPr/>
        </p:nvSpPr>
        <p:spPr>
          <a:xfrm rot="16200000">
            <a:off x="178826" y="1548513"/>
            <a:ext cx="504000" cy="360000"/>
          </a:xfrm>
          <a:prstGeom prst="rect">
            <a:avLst/>
          </a:prstGeom>
          <a:gradFill>
            <a:gsLst>
              <a:gs pos="50000">
                <a:srgbClr val="006EDE"/>
              </a:gs>
              <a:gs pos="100000">
                <a:srgbClr val="6EE6F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a:ea typeface="+mn-ea"/>
                <a:cs typeface="+mn-cs"/>
              </a:rPr>
              <a:t>Acronis MDR</a:t>
            </a:r>
            <a:endParaRPr kumimoji="0" lang="bg-BG" sz="1200" b="1" i="0" u="none" strike="noStrike" kern="1200" cap="none" spc="0" normalizeH="0" baseline="0" noProof="0" dirty="0" err="1">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0AE584EB-6B43-A616-9F0A-151E1B2E39D5}"/>
              </a:ext>
            </a:extLst>
          </p:cNvPr>
          <p:cNvSpPr/>
          <p:nvPr/>
        </p:nvSpPr>
        <p:spPr>
          <a:xfrm rot="16200000">
            <a:off x="-512375" y="2816475"/>
            <a:ext cx="1886400" cy="360000"/>
          </a:xfrm>
          <a:prstGeom prst="rect">
            <a:avLst/>
          </a:prstGeom>
          <a:gradFill>
            <a:gsLst>
              <a:gs pos="0">
                <a:schemeClr val="accent3">
                  <a:lumMod val="75000"/>
                </a:schemeClr>
              </a:gs>
              <a:gs pos="10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a:ea typeface="+mn-ea"/>
                <a:cs typeface="+mn-cs"/>
              </a:rPr>
              <a:t>Acronis Cyber Protect Cloud, </a:t>
            </a:r>
            <a:br>
              <a:rPr kumimoji="0" lang="en-US" sz="800" b="1" i="0" u="none" strike="noStrike" kern="1200" cap="none" spc="0" normalizeH="0" baseline="0" noProof="0" dirty="0">
                <a:ln>
                  <a:noFill/>
                </a:ln>
                <a:solidFill>
                  <a:srgbClr val="FFFFFF"/>
                </a:solidFill>
                <a:effectLst/>
                <a:uLnTx/>
                <a:uFillTx/>
                <a:latin typeface="Arial"/>
                <a:ea typeface="+mn-ea"/>
                <a:cs typeface="+mn-cs"/>
              </a:rPr>
            </a:br>
            <a:r>
              <a:rPr kumimoji="0" lang="en-US" sz="800" b="1" i="0" u="none" strike="noStrike" kern="1200" cap="none" spc="0" normalizeH="0" baseline="0" noProof="0" dirty="0">
                <a:ln>
                  <a:noFill/>
                </a:ln>
                <a:solidFill>
                  <a:srgbClr val="FFFFFF"/>
                </a:solidFill>
                <a:effectLst/>
                <a:uLnTx/>
                <a:uFillTx/>
                <a:latin typeface="Arial"/>
                <a:ea typeface="+mn-ea"/>
                <a:cs typeface="+mn-cs"/>
              </a:rPr>
              <a:t>MSP-managed</a:t>
            </a:r>
            <a:endParaRPr kumimoji="0" lang="bg-BG" sz="1200" b="1" i="0" u="none" strike="noStrike" kern="1200" cap="none" spc="0" normalizeH="0" baseline="0" noProof="0" dirty="0" err="1">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1239AEF8-1054-521F-3B1F-9159DC0ABCCB}"/>
              </a:ext>
            </a:extLst>
          </p:cNvPr>
          <p:cNvSpPr/>
          <p:nvPr/>
        </p:nvSpPr>
        <p:spPr>
          <a:xfrm rot="16200000">
            <a:off x="178825" y="4084438"/>
            <a:ext cx="504000" cy="360000"/>
          </a:xfrm>
          <a:prstGeom prst="rect">
            <a:avLst/>
          </a:prstGeom>
          <a:gradFill>
            <a:gsLst>
              <a:gs pos="0">
                <a:schemeClr val="bg2"/>
              </a:gs>
              <a:gs pos="100000">
                <a:srgbClr val="1920D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a:ea typeface="+mn-ea"/>
                <a:cs typeface="+mn-cs"/>
              </a:rPr>
              <a:t>Third party</a:t>
            </a:r>
            <a:endParaRPr kumimoji="0" lang="bg-BG" sz="1200" b="1" i="0" u="none" strike="noStrike" kern="1200" cap="none" spc="0" normalizeH="0" baseline="0" noProof="0" dirty="0" err="1">
              <a:ln>
                <a:noFill/>
              </a:ln>
              <a:solidFill>
                <a:srgbClr val="FFFFFF"/>
              </a:solidFill>
              <a:effectLst/>
              <a:uLnTx/>
              <a:uFillTx/>
              <a:latin typeface="Arial"/>
              <a:ea typeface="+mn-ea"/>
              <a:cs typeface="+mn-cs"/>
            </a:endParaRPr>
          </a:p>
        </p:txBody>
      </p:sp>
      <p:cxnSp>
        <p:nvCxnSpPr>
          <p:cNvPr id="27" name="Straight Connector 26">
            <a:extLst>
              <a:ext uri="{FF2B5EF4-FFF2-40B4-BE49-F238E27FC236}">
                <a16:creationId xmlns:a16="http://schemas.microsoft.com/office/drawing/2014/main" id="{D2A3515B-5F1C-EC27-4FC0-4697C7411DE5}"/>
              </a:ext>
            </a:extLst>
          </p:cNvPr>
          <p:cNvCxnSpPr/>
          <p:nvPr/>
        </p:nvCxnSpPr>
        <p:spPr>
          <a:xfrm>
            <a:off x="250825" y="3976056"/>
            <a:ext cx="8642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7CFC834-7C53-45FB-9AC7-03A97BD1B246}"/>
              </a:ext>
            </a:extLst>
          </p:cNvPr>
          <p:cNvCxnSpPr/>
          <p:nvPr/>
        </p:nvCxnSpPr>
        <p:spPr>
          <a:xfrm>
            <a:off x="250825" y="2016894"/>
            <a:ext cx="86423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9" name="Group 115">
            <a:extLst>
              <a:ext uri="{FF2B5EF4-FFF2-40B4-BE49-F238E27FC236}">
                <a16:creationId xmlns:a16="http://schemas.microsoft.com/office/drawing/2014/main" id="{02001786-2EA1-325F-9DDB-6CD45821A973}"/>
              </a:ext>
            </a:extLst>
          </p:cNvPr>
          <p:cNvGrpSpPr/>
          <p:nvPr/>
        </p:nvGrpSpPr>
        <p:grpSpPr>
          <a:xfrm>
            <a:off x="1080000" y="2105584"/>
            <a:ext cx="108000" cy="108000"/>
            <a:chOff x="4921901" y="2585042"/>
            <a:chExt cx="300970" cy="300970"/>
          </a:xfrm>
        </p:grpSpPr>
        <p:sp>
          <p:nvSpPr>
            <p:cNvPr id="40" name="Oval 116">
              <a:extLst>
                <a:ext uri="{FF2B5EF4-FFF2-40B4-BE49-F238E27FC236}">
                  <a16:creationId xmlns:a16="http://schemas.microsoft.com/office/drawing/2014/main" id="{9F59E685-46DE-2805-B9A7-0FD72C4C2353}"/>
                </a:ext>
              </a:extLst>
            </p:cNvPr>
            <p:cNvSpPr/>
            <p:nvPr/>
          </p:nvSpPr>
          <p:spPr>
            <a:xfrm>
              <a:off x="4921901" y="2585042"/>
              <a:ext cx="300970" cy="3009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41" name="Freeform 72">
              <a:extLst>
                <a:ext uri="{FF2B5EF4-FFF2-40B4-BE49-F238E27FC236}">
                  <a16:creationId xmlns:a16="http://schemas.microsoft.com/office/drawing/2014/main" id="{947C42DD-D13A-4770-E91D-201F328B99B4}"/>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42" name="Group 115">
            <a:extLst>
              <a:ext uri="{FF2B5EF4-FFF2-40B4-BE49-F238E27FC236}">
                <a16:creationId xmlns:a16="http://schemas.microsoft.com/office/drawing/2014/main" id="{0BF087BC-0256-C65E-9551-EFBC836C2554}"/>
              </a:ext>
            </a:extLst>
          </p:cNvPr>
          <p:cNvGrpSpPr/>
          <p:nvPr/>
        </p:nvGrpSpPr>
        <p:grpSpPr>
          <a:xfrm>
            <a:off x="1080000" y="2808000"/>
            <a:ext cx="108000" cy="108000"/>
            <a:chOff x="4921901" y="2585042"/>
            <a:chExt cx="300970" cy="300970"/>
          </a:xfrm>
        </p:grpSpPr>
        <p:sp>
          <p:nvSpPr>
            <p:cNvPr id="43" name="Oval 116">
              <a:extLst>
                <a:ext uri="{FF2B5EF4-FFF2-40B4-BE49-F238E27FC236}">
                  <a16:creationId xmlns:a16="http://schemas.microsoft.com/office/drawing/2014/main" id="{F829D98C-BC31-A4DD-C218-6FBE5D60A107}"/>
                </a:ext>
              </a:extLst>
            </p:cNvPr>
            <p:cNvSpPr/>
            <p:nvPr/>
          </p:nvSpPr>
          <p:spPr>
            <a:xfrm>
              <a:off x="4921901" y="2585042"/>
              <a:ext cx="300970" cy="3009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44" name="Freeform 72">
              <a:extLst>
                <a:ext uri="{FF2B5EF4-FFF2-40B4-BE49-F238E27FC236}">
                  <a16:creationId xmlns:a16="http://schemas.microsoft.com/office/drawing/2014/main" id="{623846C1-78CB-294A-0096-DDA41163CB21}"/>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45" name="Group 115">
            <a:extLst>
              <a:ext uri="{FF2B5EF4-FFF2-40B4-BE49-F238E27FC236}">
                <a16:creationId xmlns:a16="http://schemas.microsoft.com/office/drawing/2014/main" id="{5B20A07A-E630-A7AC-A770-D4E40BB64C68}"/>
              </a:ext>
            </a:extLst>
          </p:cNvPr>
          <p:cNvGrpSpPr/>
          <p:nvPr/>
        </p:nvGrpSpPr>
        <p:grpSpPr>
          <a:xfrm>
            <a:off x="1080000" y="2632396"/>
            <a:ext cx="108000" cy="108000"/>
            <a:chOff x="4921901" y="2585042"/>
            <a:chExt cx="300970" cy="300970"/>
          </a:xfrm>
        </p:grpSpPr>
        <p:sp>
          <p:nvSpPr>
            <p:cNvPr id="46" name="Oval 116">
              <a:extLst>
                <a:ext uri="{FF2B5EF4-FFF2-40B4-BE49-F238E27FC236}">
                  <a16:creationId xmlns:a16="http://schemas.microsoft.com/office/drawing/2014/main" id="{11A280E6-8964-D6A0-5766-768EB28D5D60}"/>
                </a:ext>
              </a:extLst>
            </p:cNvPr>
            <p:cNvSpPr/>
            <p:nvPr/>
          </p:nvSpPr>
          <p:spPr>
            <a:xfrm>
              <a:off x="4921901" y="2585042"/>
              <a:ext cx="300970" cy="3009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47" name="Freeform 72">
              <a:extLst>
                <a:ext uri="{FF2B5EF4-FFF2-40B4-BE49-F238E27FC236}">
                  <a16:creationId xmlns:a16="http://schemas.microsoft.com/office/drawing/2014/main" id="{0A38CB13-328A-83B5-9B4A-6BA96FE2D351}"/>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48" name="Group 115">
            <a:extLst>
              <a:ext uri="{FF2B5EF4-FFF2-40B4-BE49-F238E27FC236}">
                <a16:creationId xmlns:a16="http://schemas.microsoft.com/office/drawing/2014/main" id="{EEF02333-F7DC-43DF-43B4-1827E4C56A48}"/>
              </a:ext>
            </a:extLst>
          </p:cNvPr>
          <p:cNvGrpSpPr/>
          <p:nvPr/>
        </p:nvGrpSpPr>
        <p:grpSpPr>
          <a:xfrm>
            <a:off x="1080000" y="2456792"/>
            <a:ext cx="108000" cy="108000"/>
            <a:chOff x="4921901" y="2585042"/>
            <a:chExt cx="300970" cy="300970"/>
          </a:xfrm>
        </p:grpSpPr>
        <p:sp>
          <p:nvSpPr>
            <p:cNvPr id="49" name="Oval 116">
              <a:extLst>
                <a:ext uri="{FF2B5EF4-FFF2-40B4-BE49-F238E27FC236}">
                  <a16:creationId xmlns:a16="http://schemas.microsoft.com/office/drawing/2014/main" id="{84A4AC56-2BA7-A5F5-3EB9-3FDA36AE7414}"/>
                </a:ext>
              </a:extLst>
            </p:cNvPr>
            <p:cNvSpPr/>
            <p:nvPr/>
          </p:nvSpPr>
          <p:spPr>
            <a:xfrm>
              <a:off x="4921901" y="2585042"/>
              <a:ext cx="300970" cy="3009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50" name="Freeform 72">
              <a:extLst>
                <a:ext uri="{FF2B5EF4-FFF2-40B4-BE49-F238E27FC236}">
                  <a16:creationId xmlns:a16="http://schemas.microsoft.com/office/drawing/2014/main" id="{8F4C14D1-3F33-DCE5-A580-60FE9E556CA0}"/>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51" name="Group 115">
            <a:extLst>
              <a:ext uri="{FF2B5EF4-FFF2-40B4-BE49-F238E27FC236}">
                <a16:creationId xmlns:a16="http://schemas.microsoft.com/office/drawing/2014/main" id="{E543FD2B-42C5-C4E8-733E-7ADFA7B9C7C0}"/>
              </a:ext>
            </a:extLst>
          </p:cNvPr>
          <p:cNvGrpSpPr/>
          <p:nvPr/>
        </p:nvGrpSpPr>
        <p:grpSpPr>
          <a:xfrm>
            <a:off x="1080000" y="2281188"/>
            <a:ext cx="108000" cy="108000"/>
            <a:chOff x="4921901" y="2585042"/>
            <a:chExt cx="300970" cy="300970"/>
          </a:xfrm>
        </p:grpSpPr>
        <p:sp>
          <p:nvSpPr>
            <p:cNvPr id="52" name="Oval 116">
              <a:extLst>
                <a:ext uri="{FF2B5EF4-FFF2-40B4-BE49-F238E27FC236}">
                  <a16:creationId xmlns:a16="http://schemas.microsoft.com/office/drawing/2014/main" id="{85492220-4E95-2A63-B79E-0789BAB42644}"/>
                </a:ext>
              </a:extLst>
            </p:cNvPr>
            <p:cNvSpPr/>
            <p:nvPr/>
          </p:nvSpPr>
          <p:spPr>
            <a:xfrm>
              <a:off x="4921901" y="2585042"/>
              <a:ext cx="300970" cy="3009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53" name="Freeform 72">
              <a:extLst>
                <a:ext uri="{FF2B5EF4-FFF2-40B4-BE49-F238E27FC236}">
                  <a16:creationId xmlns:a16="http://schemas.microsoft.com/office/drawing/2014/main" id="{95FDE78A-A1A2-A505-A063-FC5C75718212}"/>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54" name="Group 115">
            <a:extLst>
              <a:ext uri="{FF2B5EF4-FFF2-40B4-BE49-F238E27FC236}">
                <a16:creationId xmlns:a16="http://schemas.microsoft.com/office/drawing/2014/main" id="{6B68D625-B4E0-3470-E133-16F8C3801F5F}"/>
              </a:ext>
            </a:extLst>
          </p:cNvPr>
          <p:cNvGrpSpPr/>
          <p:nvPr/>
        </p:nvGrpSpPr>
        <p:grpSpPr>
          <a:xfrm>
            <a:off x="3471061" y="2105584"/>
            <a:ext cx="108000" cy="108000"/>
            <a:chOff x="4921901" y="2585042"/>
            <a:chExt cx="300970" cy="300970"/>
          </a:xfrm>
        </p:grpSpPr>
        <p:sp>
          <p:nvSpPr>
            <p:cNvPr id="55" name="Oval 116">
              <a:extLst>
                <a:ext uri="{FF2B5EF4-FFF2-40B4-BE49-F238E27FC236}">
                  <a16:creationId xmlns:a16="http://schemas.microsoft.com/office/drawing/2014/main" id="{1C57CF20-42DA-C38E-057D-B64533A7CB5F}"/>
                </a:ext>
              </a:extLst>
            </p:cNvPr>
            <p:cNvSpPr/>
            <p:nvPr/>
          </p:nvSpPr>
          <p:spPr>
            <a:xfrm>
              <a:off x="4921901" y="2585042"/>
              <a:ext cx="300970" cy="3009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56" name="Freeform 72">
              <a:extLst>
                <a:ext uri="{FF2B5EF4-FFF2-40B4-BE49-F238E27FC236}">
                  <a16:creationId xmlns:a16="http://schemas.microsoft.com/office/drawing/2014/main" id="{1D196625-6B64-9D81-537A-4066927F2C7F}"/>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57" name="Group 115">
            <a:extLst>
              <a:ext uri="{FF2B5EF4-FFF2-40B4-BE49-F238E27FC236}">
                <a16:creationId xmlns:a16="http://schemas.microsoft.com/office/drawing/2014/main" id="{815F7B5C-BBC4-565A-DEF9-8C8AB54830CC}"/>
              </a:ext>
            </a:extLst>
          </p:cNvPr>
          <p:cNvGrpSpPr/>
          <p:nvPr/>
        </p:nvGrpSpPr>
        <p:grpSpPr>
          <a:xfrm>
            <a:off x="3471061" y="2808000"/>
            <a:ext cx="108000" cy="108000"/>
            <a:chOff x="4921901" y="2585042"/>
            <a:chExt cx="300970" cy="300970"/>
          </a:xfrm>
        </p:grpSpPr>
        <p:sp>
          <p:nvSpPr>
            <p:cNvPr id="58" name="Oval 116">
              <a:extLst>
                <a:ext uri="{FF2B5EF4-FFF2-40B4-BE49-F238E27FC236}">
                  <a16:creationId xmlns:a16="http://schemas.microsoft.com/office/drawing/2014/main" id="{2C2A6C6B-9A5F-5A45-24EC-40725A4F71D4}"/>
                </a:ext>
              </a:extLst>
            </p:cNvPr>
            <p:cNvSpPr/>
            <p:nvPr/>
          </p:nvSpPr>
          <p:spPr>
            <a:xfrm>
              <a:off x="4921901" y="2585042"/>
              <a:ext cx="300970" cy="3009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59" name="Freeform 72">
              <a:extLst>
                <a:ext uri="{FF2B5EF4-FFF2-40B4-BE49-F238E27FC236}">
                  <a16:creationId xmlns:a16="http://schemas.microsoft.com/office/drawing/2014/main" id="{49DD450A-27D2-E041-E448-533DE3F636DD}"/>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60" name="Group 115">
            <a:extLst>
              <a:ext uri="{FF2B5EF4-FFF2-40B4-BE49-F238E27FC236}">
                <a16:creationId xmlns:a16="http://schemas.microsoft.com/office/drawing/2014/main" id="{36E01CE5-B6BD-1EE2-3268-6D28AF9E2FDB}"/>
              </a:ext>
            </a:extLst>
          </p:cNvPr>
          <p:cNvGrpSpPr/>
          <p:nvPr/>
        </p:nvGrpSpPr>
        <p:grpSpPr>
          <a:xfrm>
            <a:off x="3471061" y="2632396"/>
            <a:ext cx="108000" cy="108000"/>
            <a:chOff x="4921901" y="2585042"/>
            <a:chExt cx="300970" cy="300970"/>
          </a:xfrm>
        </p:grpSpPr>
        <p:sp>
          <p:nvSpPr>
            <p:cNvPr id="61" name="Oval 116">
              <a:extLst>
                <a:ext uri="{FF2B5EF4-FFF2-40B4-BE49-F238E27FC236}">
                  <a16:creationId xmlns:a16="http://schemas.microsoft.com/office/drawing/2014/main" id="{5E6CF8FC-AD9D-8965-61BF-9A02C29B100F}"/>
                </a:ext>
              </a:extLst>
            </p:cNvPr>
            <p:cNvSpPr/>
            <p:nvPr/>
          </p:nvSpPr>
          <p:spPr>
            <a:xfrm>
              <a:off x="4921901" y="2585042"/>
              <a:ext cx="300970" cy="3009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62" name="Freeform 72">
              <a:extLst>
                <a:ext uri="{FF2B5EF4-FFF2-40B4-BE49-F238E27FC236}">
                  <a16:creationId xmlns:a16="http://schemas.microsoft.com/office/drawing/2014/main" id="{E27D7CF2-4127-D035-B7AC-3AEE8B0BFE20}"/>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63" name="Group 115">
            <a:extLst>
              <a:ext uri="{FF2B5EF4-FFF2-40B4-BE49-F238E27FC236}">
                <a16:creationId xmlns:a16="http://schemas.microsoft.com/office/drawing/2014/main" id="{80DCCF87-D327-CF6C-B28C-BF1F291952F5}"/>
              </a:ext>
            </a:extLst>
          </p:cNvPr>
          <p:cNvGrpSpPr/>
          <p:nvPr/>
        </p:nvGrpSpPr>
        <p:grpSpPr>
          <a:xfrm>
            <a:off x="3471061" y="2456792"/>
            <a:ext cx="108000" cy="108000"/>
            <a:chOff x="4921901" y="2585042"/>
            <a:chExt cx="300970" cy="300970"/>
          </a:xfrm>
        </p:grpSpPr>
        <p:sp>
          <p:nvSpPr>
            <p:cNvPr id="64" name="Oval 116">
              <a:extLst>
                <a:ext uri="{FF2B5EF4-FFF2-40B4-BE49-F238E27FC236}">
                  <a16:creationId xmlns:a16="http://schemas.microsoft.com/office/drawing/2014/main" id="{12358F66-A5C9-12C2-7E2F-2E660E9B058F}"/>
                </a:ext>
              </a:extLst>
            </p:cNvPr>
            <p:cNvSpPr/>
            <p:nvPr/>
          </p:nvSpPr>
          <p:spPr>
            <a:xfrm>
              <a:off x="4921901" y="2585042"/>
              <a:ext cx="300970" cy="3009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65" name="Freeform 72">
              <a:extLst>
                <a:ext uri="{FF2B5EF4-FFF2-40B4-BE49-F238E27FC236}">
                  <a16:creationId xmlns:a16="http://schemas.microsoft.com/office/drawing/2014/main" id="{A7FDB6B0-E8D0-1C12-017A-68191AA69980}"/>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66" name="Group 115">
            <a:extLst>
              <a:ext uri="{FF2B5EF4-FFF2-40B4-BE49-F238E27FC236}">
                <a16:creationId xmlns:a16="http://schemas.microsoft.com/office/drawing/2014/main" id="{E23F8C21-4752-7238-D3D8-BBB7CA13C0A4}"/>
              </a:ext>
            </a:extLst>
          </p:cNvPr>
          <p:cNvGrpSpPr/>
          <p:nvPr/>
        </p:nvGrpSpPr>
        <p:grpSpPr>
          <a:xfrm>
            <a:off x="3471061" y="2281188"/>
            <a:ext cx="108000" cy="108000"/>
            <a:chOff x="4921901" y="2585042"/>
            <a:chExt cx="300970" cy="300970"/>
          </a:xfrm>
        </p:grpSpPr>
        <p:sp>
          <p:nvSpPr>
            <p:cNvPr id="67" name="Oval 116">
              <a:extLst>
                <a:ext uri="{FF2B5EF4-FFF2-40B4-BE49-F238E27FC236}">
                  <a16:creationId xmlns:a16="http://schemas.microsoft.com/office/drawing/2014/main" id="{6042FE88-A7C8-30F7-78E5-C043D49CA868}"/>
                </a:ext>
              </a:extLst>
            </p:cNvPr>
            <p:cNvSpPr/>
            <p:nvPr/>
          </p:nvSpPr>
          <p:spPr>
            <a:xfrm>
              <a:off x="4921901" y="2585042"/>
              <a:ext cx="300970" cy="3009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68" name="Freeform 72">
              <a:extLst>
                <a:ext uri="{FF2B5EF4-FFF2-40B4-BE49-F238E27FC236}">
                  <a16:creationId xmlns:a16="http://schemas.microsoft.com/office/drawing/2014/main" id="{431394D5-07F6-68BA-ABFC-BF8755EC8FE2}"/>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72" name="Group 115">
            <a:extLst>
              <a:ext uri="{FF2B5EF4-FFF2-40B4-BE49-F238E27FC236}">
                <a16:creationId xmlns:a16="http://schemas.microsoft.com/office/drawing/2014/main" id="{A0B04480-CF70-F8D3-5AD5-230CE09BA166}"/>
              </a:ext>
            </a:extLst>
          </p:cNvPr>
          <p:cNvGrpSpPr/>
          <p:nvPr/>
        </p:nvGrpSpPr>
        <p:grpSpPr>
          <a:xfrm>
            <a:off x="3471061" y="3510416"/>
            <a:ext cx="108000" cy="108000"/>
            <a:chOff x="4921901" y="2585042"/>
            <a:chExt cx="300970" cy="300970"/>
          </a:xfrm>
        </p:grpSpPr>
        <p:sp>
          <p:nvSpPr>
            <p:cNvPr id="73" name="Oval 116">
              <a:extLst>
                <a:ext uri="{FF2B5EF4-FFF2-40B4-BE49-F238E27FC236}">
                  <a16:creationId xmlns:a16="http://schemas.microsoft.com/office/drawing/2014/main" id="{CA27FE28-A32B-F429-6DF2-4CAC6C68BF11}"/>
                </a:ext>
              </a:extLst>
            </p:cNvPr>
            <p:cNvSpPr/>
            <p:nvPr/>
          </p:nvSpPr>
          <p:spPr>
            <a:xfrm>
              <a:off x="4921901" y="2585042"/>
              <a:ext cx="300970" cy="3009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74" name="Freeform 72">
              <a:extLst>
                <a:ext uri="{FF2B5EF4-FFF2-40B4-BE49-F238E27FC236}">
                  <a16:creationId xmlns:a16="http://schemas.microsoft.com/office/drawing/2014/main" id="{66F54AB9-FE00-E1B1-9B11-70FBA658F500}"/>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75" name="Group 115">
            <a:extLst>
              <a:ext uri="{FF2B5EF4-FFF2-40B4-BE49-F238E27FC236}">
                <a16:creationId xmlns:a16="http://schemas.microsoft.com/office/drawing/2014/main" id="{8C9952D9-F842-FBB5-F6C7-FE8C522AD3C3}"/>
              </a:ext>
            </a:extLst>
          </p:cNvPr>
          <p:cNvGrpSpPr/>
          <p:nvPr/>
        </p:nvGrpSpPr>
        <p:grpSpPr>
          <a:xfrm>
            <a:off x="3471061" y="3334812"/>
            <a:ext cx="108000" cy="108000"/>
            <a:chOff x="4921901" y="2585042"/>
            <a:chExt cx="300970" cy="300970"/>
          </a:xfrm>
        </p:grpSpPr>
        <p:sp>
          <p:nvSpPr>
            <p:cNvPr id="76" name="Oval 116">
              <a:extLst>
                <a:ext uri="{FF2B5EF4-FFF2-40B4-BE49-F238E27FC236}">
                  <a16:creationId xmlns:a16="http://schemas.microsoft.com/office/drawing/2014/main" id="{EDEA71BC-9F24-2B91-DC03-82DC85DBF66F}"/>
                </a:ext>
              </a:extLst>
            </p:cNvPr>
            <p:cNvSpPr/>
            <p:nvPr/>
          </p:nvSpPr>
          <p:spPr>
            <a:xfrm>
              <a:off x="4921901" y="2585042"/>
              <a:ext cx="300970" cy="3009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77" name="Freeform 72">
              <a:extLst>
                <a:ext uri="{FF2B5EF4-FFF2-40B4-BE49-F238E27FC236}">
                  <a16:creationId xmlns:a16="http://schemas.microsoft.com/office/drawing/2014/main" id="{4E5D414B-B14F-E7D9-CD97-66F3DB04BFA6}"/>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78" name="Group 115">
            <a:extLst>
              <a:ext uri="{FF2B5EF4-FFF2-40B4-BE49-F238E27FC236}">
                <a16:creationId xmlns:a16="http://schemas.microsoft.com/office/drawing/2014/main" id="{D01FD4C9-1779-EFC7-6C64-D19BD7FDA9E2}"/>
              </a:ext>
            </a:extLst>
          </p:cNvPr>
          <p:cNvGrpSpPr/>
          <p:nvPr/>
        </p:nvGrpSpPr>
        <p:grpSpPr>
          <a:xfrm>
            <a:off x="3471061" y="3159208"/>
            <a:ext cx="108000" cy="108000"/>
            <a:chOff x="4921901" y="2585042"/>
            <a:chExt cx="300970" cy="300970"/>
          </a:xfrm>
        </p:grpSpPr>
        <p:sp>
          <p:nvSpPr>
            <p:cNvPr id="79" name="Oval 116">
              <a:extLst>
                <a:ext uri="{FF2B5EF4-FFF2-40B4-BE49-F238E27FC236}">
                  <a16:creationId xmlns:a16="http://schemas.microsoft.com/office/drawing/2014/main" id="{43ADD317-A582-D4DD-2B62-6E62426B0B2B}"/>
                </a:ext>
              </a:extLst>
            </p:cNvPr>
            <p:cNvSpPr/>
            <p:nvPr/>
          </p:nvSpPr>
          <p:spPr>
            <a:xfrm>
              <a:off x="4921901" y="2585042"/>
              <a:ext cx="300970" cy="3009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80" name="Freeform 72">
              <a:extLst>
                <a:ext uri="{FF2B5EF4-FFF2-40B4-BE49-F238E27FC236}">
                  <a16:creationId xmlns:a16="http://schemas.microsoft.com/office/drawing/2014/main" id="{9486705E-A826-387F-4BFF-BD5AB7579719}"/>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81" name="Group 115">
            <a:extLst>
              <a:ext uri="{FF2B5EF4-FFF2-40B4-BE49-F238E27FC236}">
                <a16:creationId xmlns:a16="http://schemas.microsoft.com/office/drawing/2014/main" id="{AA5B6E8E-BC4D-FE07-7FD6-5FB027222AF1}"/>
              </a:ext>
            </a:extLst>
          </p:cNvPr>
          <p:cNvGrpSpPr/>
          <p:nvPr/>
        </p:nvGrpSpPr>
        <p:grpSpPr>
          <a:xfrm>
            <a:off x="3471061" y="2983604"/>
            <a:ext cx="108000" cy="108000"/>
            <a:chOff x="4921901" y="2585042"/>
            <a:chExt cx="300970" cy="300970"/>
          </a:xfrm>
        </p:grpSpPr>
        <p:sp>
          <p:nvSpPr>
            <p:cNvPr id="82" name="Oval 116">
              <a:extLst>
                <a:ext uri="{FF2B5EF4-FFF2-40B4-BE49-F238E27FC236}">
                  <a16:creationId xmlns:a16="http://schemas.microsoft.com/office/drawing/2014/main" id="{CA950F7A-B921-CCAC-B63F-796460C25654}"/>
                </a:ext>
              </a:extLst>
            </p:cNvPr>
            <p:cNvSpPr/>
            <p:nvPr/>
          </p:nvSpPr>
          <p:spPr>
            <a:xfrm>
              <a:off x="4921901" y="2585042"/>
              <a:ext cx="300970" cy="3009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83" name="Freeform 72">
              <a:extLst>
                <a:ext uri="{FF2B5EF4-FFF2-40B4-BE49-F238E27FC236}">
                  <a16:creationId xmlns:a16="http://schemas.microsoft.com/office/drawing/2014/main" id="{C10701B0-66B8-FA7D-DD46-CF76D547A281}"/>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85" name="Group 115">
            <a:extLst>
              <a:ext uri="{FF2B5EF4-FFF2-40B4-BE49-F238E27FC236}">
                <a16:creationId xmlns:a16="http://schemas.microsoft.com/office/drawing/2014/main" id="{CA1F55E2-8DF1-80AB-0511-D8378D31E4C6}"/>
              </a:ext>
            </a:extLst>
          </p:cNvPr>
          <p:cNvGrpSpPr/>
          <p:nvPr/>
        </p:nvGrpSpPr>
        <p:grpSpPr>
          <a:xfrm>
            <a:off x="6584473" y="2105584"/>
            <a:ext cx="108000" cy="108000"/>
            <a:chOff x="4921901" y="2585042"/>
            <a:chExt cx="300970" cy="300970"/>
          </a:xfrm>
        </p:grpSpPr>
        <p:sp>
          <p:nvSpPr>
            <p:cNvPr id="86" name="Oval 116">
              <a:extLst>
                <a:ext uri="{FF2B5EF4-FFF2-40B4-BE49-F238E27FC236}">
                  <a16:creationId xmlns:a16="http://schemas.microsoft.com/office/drawing/2014/main" id="{FBAC2BE6-7F28-9F36-F748-B228C44C31BD}"/>
                </a:ext>
              </a:extLst>
            </p:cNvPr>
            <p:cNvSpPr/>
            <p:nvPr/>
          </p:nvSpPr>
          <p:spPr>
            <a:xfrm>
              <a:off x="4921901" y="2585042"/>
              <a:ext cx="300970" cy="3009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87" name="Freeform 72">
              <a:extLst>
                <a:ext uri="{FF2B5EF4-FFF2-40B4-BE49-F238E27FC236}">
                  <a16:creationId xmlns:a16="http://schemas.microsoft.com/office/drawing/2014/main" id="{BDD100C9-B635-6207-7821-4285C6B7C189}"/>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88" name="Group 115">
            <a:extLst>
              <a:ext uri="{FF2B5EF4-FFF2-40B4-BE49-F238E27FC236}">
                <a16:creationId xmlns:a16="http://schemas.microsoft.com/office/drawing/2014/main" id="{A736534A-171D-EEBF-808F-8C042EE5D4EE}"/>
              </a:ext>
            </a:extLst>
          </p:cNvPr>
          <p:cNvGrpSpPr/>
          <p:nvPr/>
        </p:nvGrpSpPr>
        <p:grpSpPr>
          <a:xfrm>
            <a:off x="6584473" y="2808000"/>
            <a:ext cx="108000" cy="108000"/>
            <a:chOff x="4921901" y="2585042"/>
            <a:chExt cx="300970" cy="300970"/>
          </a:xfrm>
        </p:grpSpPr>
        <p:sp>
          <p:nvSpPr>
            <p:cNvPr id="89" name="Oval 116">
              <a:extLst>
                <a:ext uri="{FF2B5EF4-FFF2-40B4-BE49-F238E27FC236}">
                  <a16:creationId xmlns:a16="http://schemas.microsoft.com/office/drawing/2014/main" id="{B7CF3B5D-1B0A-C307-DF98-E99AFF141DFE}"/>
                </a:ext>
              </a:extLst>
            </p:cNvPr>
            <p:cNvSpPr/>
            <p:nvPr/>
          </p:nvSpPr>
          <p:spPr>
            <a:xfrm>
              <a:off x="4921901" y="2585042"/>
              <a:ext cx="300970" cy="3009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90" name="Freeform 72">
              <a:extLst>
                <a:ext uri="{FF2B5EF4-FFF2-40B4-BE49-F238E27FC236}">
                  <a16:creationId xmlns:a16="http://schemas.microsoft.com/office/drawing/2014/main" id="{935FD1EA-44E8-502B-E183-AAD4D29E7E24}"/>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91" name="Group 115">
            <a:extLst>
              <a:ext uri="{FF2B5EF4-FFF2-40B4-BE49-F238E27FC236}">
                <a16:creationId xmlns:a16="http://schemas.microsoft.com/office/drawing/2014/main" id="{83B7BAD1-8483-A53A-0D81-CF418DA51261}"/>
              </a:ext>
            </a:extLst>
          </p:cNvPr>
          <p:cNvGrpSpPr/>
          <p:nvPr/>
        </p:nvGrpSpPr>
        <p:grpSpPr>
          <a:xfrm>
            <a:off x="6584473" y="2632396"/>
            <a:ext cx="108000" cy="108000"/>
            <a:chOff x="4921901" y="2585042"/>
            <a:chExt cx="300970" cy="300970"/>
          </a:xfrm>
        </p:grpSpPr>
        <p:sp>
          <p:nvSpPr>
            <p:cNvPr id="92" name="Oval 116">
              <a:extLst>
                <a:ext uri="{FF2B5EF4-FFF2-40B4-BE49-F238E27FC236}">
                  <a16:creationId xmlns:a16="http://schemas.microsoft.com/office/drawing/2014/main" id="{FD685028-CFBB-EF97-BADE-122C0F0B9E1C}"/>
                </a:ext>
              </a:extLst>
            </p:cNvPr>
            <p:cNvSpPr/>
            <p:nvPr/>
          </p:nvSpPr>
          <p:spPr>
            <a:xfrm>
              <a:off x="4921901" y="2585042"/>
              <a:ext cx="300970" cy="3009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93" name="Freeform 72">
              <a:extLst>
                <a:ext uri="{FF2B5EF4-FFF2-40B4-BE49-F238E27FC236}">
                  <a16:creationId xmlns:a16="http://schemas.microsoft.com/office/drawing/2014/main" id="{DAD22B60-0973-A968-85C7-1B8057C5CA40}"/>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94" name="Group 115">
            <a:extLst>
              <a:ext uri="{FF2B5EF4-FFF2-40B4-BE49-F238E27FC236}">
                <a16:creationId xmlns:a16="http://schemas.microsoft.com/office/drawing/2014/main" id="{2DB7C2EE-986D-22D4-8B16-2C813C632411}"/>
              </a:ext>
            </a:extLst>
          </p:cNvPr>
          <p:cNvGrpSpPr/>
          <p:nvPr/>
        </p:nvGrpSpPr>
        <p:grpSpPr>
          <a:xfrm>
            <a:off x="6584473" y="2456792"/>
            <a:ext cx="108000" cy="108000"/>
            <a:chOff x="4921901" y="2585042"/>
            <a:chExt cx="300970" cy="300970"/>
          </a:xfrm>
        </p:grpSpPr>
        <p:sp>
          <p:nvSpPr>
            <p:cNvPr id="95" name="Oval 116">
              <a:extLst>
                <a:ext uri="{FF2B5EF4-FFF2-40B4-BE49-F238E27FC236}">
                  <a16:creationId xmlns:a16="http://schemas.microsoft.com/office/drawing/2014/main" id="{D4C90843-AB4E-7198-BF1E-287CAB99B854}"/>
                </a:ext>
              </a:extLst>
            </p:cNvPr>
            <p:cNvSpPr/>
            <p:nvPr/>
          </p:nvSpPr>
          <p:spPr>
            <a:xfrm>
              <a:off x="4921901" y="2585042"/>
              <a:ext cx="300970" cy="3009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96" name="Freeform 72">
              <a:extLst>
                <a:ext uri="{FF2B5EF4-FFF2-40B4-BE49-F238E27FC236}">
                  <a16:creationId xmlns:a16="http://schemas.microsoft.com/office/drawing/2014/main" id="{5D25BB10-5837-828B-6301-2FB24F1743A7}"/>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97" name="Group 115">
            <a:extLst>
              <a:ext uri="{FF2B5EF4-FFF2-40B4-BE49-F238E27FC236}">
                <a16:creationId xmlns:a16="http://schemas.microsoft.com/office/drawing/2014/main" id="{E6A3102A-BE53-F618-71A1-F4CE3F4D85F8}"/>
              </a:ext>
            </a:extLst>
          </p:cNvPr>
          <p:cNvGrpSpPr/>
          <p:nvPr/>
        </p:nvGrpSpPr>
        <p:grpSpPr>
          <a:xfrm>
            <a:off x="6584473" y="2281188"/>
            <a:ext cx="108000" cy="108000"/>
            <a:chOff x="4921901" y="2585042"/>
            <a:chExt cx="300970" cy="300970"/>
          </a:xfrm>
        </p:grpSpPr>
        <p:sp>
          <p:nvSpPr>
            <p:cNvPr id="98" name="Oval 116">
              <a:extLst>
                <a:ext uri="{FF2B5EF4-FFF2-40B4-BE49-F238E27FC236}">
                  <a16:creationId xmlns:a16="http://schemas.microsoft.com/office/drawing/2014/main" id="{DB349773-E14D-7937-C06C-A7B1C11D2E6D}"/>
                </a:ext>
              </a:extLst>
            </p:cNvPr>
            <p:cNvSpPr/>
            <p:nvPr/>
          </p:nvSpPr>
          <p:spPr>
            <a:xfrm>
              <a:off x="4921901" y="2585042"/>
              <a:ext cx="300970" cy="3009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99" name="Freeform 72">
              <a:extLst>
                <a:ext uri="{FF2B5EF4-FFF2-40B4-BE49-F238E27FC236}">
                  <a16:creationId xmlns:a16="http://schemas.microsoft.com/office/drawing/2014/main" id="{0E1B3ABC-1287-804F-7944-E4884E663015}"/>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100" name="Group 115">
            <a:extLst>
              <a:ext uri="{FF2B5EF4-FFF2-40B4-BE49-F238E27FC236}">
                <a16:creationId xmlns:a16="http://schemas.microsoft.com/office/drawing/2014/main" id="{7EEA65CC-F722-6B62-9AF4-EB8EDE5F8544}"/>
              </a:ext>
            </a:extLst>
          </p:cNvPr>
          <p:cNvGrpSpPr/>
          <p:nvPr/>
        </p:nvGrpSpPr>
        <p:grpSpPr>
          <a:xfrm>
            <a:off x="6584473" y="3510416"/>
            <a:ext cx="108000" cy="108000"/>
            <a:chOff x="4921901" y="2585042"/>
            <a:chExt cx="300970" cy="300970"/>
          </a:xfrm>
        </p:grpSpPr>
        <p:sp>
          <p:nvSpPr>
            <p:cNvPr id="101" name="Oval 116">
              <a:extLst>
                <a:ext uri="{FF2B5EF4-FFF2-40B4-BE49-F238E27FC236}">
                  <a16:creationId xmlns:a16="http://schemas.microsoft.com/office/drawing/2014/main" id="{D8C189FB-78E2-32FF-64F9-05783CC2E2E7}"/>
                </a:ext>
              </a:extLst>
            </p:cNvPr>
            <p:cNvSpPr/>
            <p:nvPr/>
          </p:nvSpPr>
          <p:spPr>
            <a:xfrm>
              <a:off x="4921901" y="2585042"/>
              <a:ext cx="300970" cy="3009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102" name="Freeform 72">
              <a:extLst>
                <a:ext uri="{FF2B5EF4-FFF2-40B4-BE49-F238E27FC236}">
                  <a16:creationId xmlns:a16="http://schemas.microsoft.com/office/drawing/2014/main" id="{9148E398-B259-C002-7193-BC4464723C85}"/>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103" name="Group 115">
            <a:extLst>
              <a:ext uri="{FF2B5EF4-FFF2-40B4-BE49-F238E27FC236}">
                <a16:creationId xmlns:a16="http://schemas.microsoft.com/office/drawing/2014/main" id="{3AF17863-7BF0-F685-9EF1-BEB97448C0D8}"/>
              </a:ext>
            </a:extLst>
          </p:cNvPr>
          <p:cNvGrpSpPr/>
          <p:nvPr/>
        </p:nvGrpSpPr>
        <p:grpSpPr>
          <a:xfrm>
            <a:off x="6584473" y="3334812"/>
            <a:ext cx="108000" cy="108000"/>
            <a:chOff x="4921901" y="2585042"/>
            <a:chExt cx="300970" cy="300970"/>
          </a:xfrm>
        </p:grpSpPr>
        <p:sp>
          <p:nvSpPr>
            <p:cNvPr id="104" name="Oval 116">
              <a:extLst>
                <a:ext uri="{FF2B5EF4-FFF2-40B4-BE49-F238E27FC236}">
                  <a16:creationId xmlns:a16="http://schemas.microsoft.com/office/drawing/2014/main" id="{A625D778-45B3-E21B-BBBE-1CF29866124C}"/>
                </a:ext>
              </a:extLst>
            </p:cNvPr>
            <p:cNvSpPr/>
            <p:nvPr/>
          </p:nvSpPr>
          <p:spPr>
            <a:xfrm>
              <a:off x="4921901" y="2585042"/>
              <a:ext cx="300970" cy="3009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105" name="Freeform 72">
              <a:extLst>
                <a:ext uri="{FF2B5EF4-FFF2-40B4-BE49-F238E27FC236}">
                  <a16:creationId xmlns:a16="http://schemas.microsoft.com/office/drawing/2014/main" id="{2306FB20-427E-351F-975C-E5D625240F2F}"/>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106" name="Group 115">
            <a:extLst>
              <a:ext uri="{FF2B5EF4-FFF2-40B4-BE49-F238E27FC236}">
                <a16:creationId xmlns:a16="http://schemas.microsoft.com/office/drawing/2014/main" id="{5031FFC7-F13A-84B1-96D1-AA0C95DFD607}"/>
              </a:ext>
            </a:extLst>
          </p:cNvPr>
          <p:cNvGrpSpPr/>
          <p:nvPr/>
        </p:nvGrpSpPr>
        <p:grpSpPr>
          <a:xfrm>
            <a:off x="6584473" y="3159208"/>
            <a:ext cx="108000" cy="108000"/>
            <a:chOff x="4921901" y="2585042"/>
            <a:chExt cx="300970" cy="300970"/>
          </a:xfrm>
        </p:grpSpPr>
        <p:sp>
          <p:nvSpPr>
            <p:cNvPr id="107" name="Oval 116">
              <a:extLst>
                <a:ext uri="{FF2B5EF4-FFF2-40B4-BE49-F238E27FC236}">
                  <a16:creationId xmlns:a16="http://schemas.microsoft.com/office/drawing/2014/main" id="{53C344F1-D202-F116-7DD9-9186B0177D51}"/>
                </a:ext>
              </a:extLst>
            </p:cNvPr>
            <p:cNvSpPr/>
            <p:nvPr/>
          </p:nvSpPr>
          <p:spPr>
            <a:xfrm>
              <a:off x="4921901" y="2585042"/>
              <a:ext cx="300970" cy="3009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108" name="Freeform 72">
              <a:extLst>
                <a:ext uri="{FF2B5EF4-FFF2-40B4-BE49-F238E27FC236}">
                  <a16:creationId xmlns:a16="http://schemas.microsoft.com/office/drawing/2014/main" id="{A470BB3E-56A0-692E-8703-5F7131303A83}"/>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109" name="Group 115">
            <a:extLst>
              <a:ext uri="{FF2B5EF4-FFF2-40B4-BE49-F238E27FC236}">
                <a16:creationId xmlns:a16="http://schemas.microsoft.com/office/drawing/2014/main" id="{91A97E88-0203-0FC9-B572-72406F429B3E}"/>
              </a:ext>
            </a:extLst>
          </p:cNvPr>
          <p:cNvGrpSpPr/>
          <p:nvPr/>
        </p:nvGrpSpPr>
        <p:grpSpPr>
          <a:xfrm>
            <a:off x="6584473" y="2983604"/>
            <a:ext cx="108000" cy="108000"/>
            <a:chOff x="4921901" y="2585042"/>
            <a:chExt cx="300970" cy="300970"/>
          </a:xfrm>
        </p:grpSpPr>
        <p:sp>
          <p:nvSpPr>
            <p:cNvPr id="110" name="Oval 116">
              <a:extLst>
                <a:ext uri="{FF2B5EF4-FFF2-40B4-BE49-F238E27FC236}">
                  <a16:creationId xmlns:a16="http://schemas.microsoft.com/office/drawing/2014/main" id="{C5B25674-FFC4-8D2F-DEFD-0742A9A1D1A4}"/>
                </a:ext>
              </a:extLst>
            </p:cNvPr>
            <p:cNvSpPr/>
            <p:nvPr/>
          </p:nvSpPr>
          <p:spPr>
            <a:xfrm>
              <a:off x="4921901" y="2585042"/>
              <a:ext cx="300970" cy="3009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111" name="Freeform 72">
              <a:extLst>
                <a:ext uri="{FF2B5EF4-FFF2-40B4-BE49-F238E27FC236}">
                  <a16:creationId xmlns:a16="http://schemas.microsoft.com/office/drawing/2014/main" id="{9F85B11D-16B5-AA32-962C-DCCB946144EE}"/>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112" name="Group 115">
            <a:extLst>
              <a:ext uri="{FF2B5EF4-FFF2-40B4-BE49-F238E27FC236}">
                <a16:creationId xmlns:a16="http://schemas.microsoft.com/office/drawing/2014/main" id="{FBC67FE2-18CC-7ED9-82C9-712A23644AD0}"/>
              </a:ext>
            </a:extLst>
          </p:cNvPr>
          <p:cNvGrpSpPr/>
          <p:nvPr/>
        </p:nvGrpSpPr>
        <p:grpSpPr>
          <a:xfrm>
            <a:off x="6584473" y="3686020"/>
            <a:ext cx="108000" cy="108000"/>
            <a:chOff x="4921901" y="2585042"/>
            <a:chExt cx="300970" cy="300970"/>
          </a:xfrm>
        </p:grpSpPr>
        <p:sp>
          <p:nvSpPr>
            <p:cNvPr id="113" name="Oval 116">
              <a:extLst>
                <a:ext uri="{FF2B5EF4-FFF2-40B4-BE49-F238E27FC236}">
                  <a16:creationId xmlns:a16="http://schemas.microsoft.com/office/drawing/2014/main" id="{36AF7015-FB91-9224-339A-ED4874BEB2A4}"/>
                </a:ext>
              </a:extLst>
            </p:cNvPr>
            <p:cNvSpPr/>
            <p:nvPr/>
          </p:nvSpPr>
          <p:spPr>
            <a:xfrm>
              <a:off x="4921901" y="2585042"/>
              <a:ext cx="300970" cy="30097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114" name="Freeform 72">
              <a:extLst>
                <a:ext uri="{FF2B5EF4-FFF2-40B4-BE49-F238E27FC236}">
                  <a16:creationId xmlns:a16="http://schemas.microsoft.com/office/drawing/2014/main" id="{C0201D6F-B55B-01BB-2C7D-C42EB5B61903}"/>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119" name="Group 115">
            <a:extLst>
              <a:ext uri="{FF2B5EF4-FFF2-40B4-BE49-F238E27FC236}">
                <a16:creationId xmlns:a16="http://schemas.microsoft.com/office/drawing/2014/main" id="{40201903-65EA-440E-F3A1-6AE5D5B32E9E}"/>
              </a:ext>
            </a:extLst>
          </p:cNvPr>
          <p:cNvGrpSpPr/>
          <p:nvPr/>
        </p:nvGrpSpPr>
        <p:grpSpPr>
          <a:xfrm>
            <a:off x="3471061" y="1756800"/>
            <a:ext cx="108000" cy="108000"/>
            <a:chOff x="4921901" y="2585042"/>
            <a:chExt cx="300970" cy="300970"/>
          </a:xfrm>
        </p:grpSpPr>
        <p:sp>
          <p:nvSpPr>
            <p:cNvPr id="120" name="Oval 116">
              <a:extLst>
                <a:ext uri="{FF2B5EF4-FFF2-40B4-BE49-F238E27FC236}">
                  <a16:creationId xmlns:a16="http://schemas.microsoft.com/office/drawing/2014/main" id="{94E5BBAF-CC02-A4B8-1ECD-569A6206F88D}"/>
                </a:ext>
              </a:extLst>
            </p:cNvPr>
            <p:cNvSpPr/>
            <p:nvPr/>
          </p:nvSpPr>
          <p:spPr>
            <a:xfrm>
              <a:off x="4921901" y="2585042"/>
              <a:ext cx="300970" cy="30097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121" name="Freeform 72">
              <a:extLst>
                <a:ext uri="{FF2B5EF4-FFF2-40B4-BE49-F238E27FC236}">
                  <a16:creationId xmlns:a16="http://schemas.microsoft.com/office/drawing/2014/main" id="{40239081-13C9-CDFC-C21E-095144C7FC8E}"/>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grpSp>
        <p:nvGrpSpPr>
          <p:cNvPr id="122" name="Group 115">
            <a:extLst>
              <a:ext uri="{FF2B5EF4-FFF2-40B4-BE49-F238E27FC236}">
                <a16:creationId xmlns:a16="http://schemas.microsoft.com/office/drawing/2014/main" id="{06103A90-652B-3432-A21B-84D24213959B}"/>
              </a:ext>
            </a:extLst>
          </p:cNvPr>
          <p:cNvGrpSpPr/>
          <p:nvPr/>
        </p:nvGrpSpPr>
        <p:grpSpPr>
          <a:xfrm>
            <a:off x="6586824" y="1756800"/>
            <a:ext cx="108000" cy="108000"/>
            <a:chOff x="4921901" y="2585042"/>
            <a:chExt cx="300970" cy="300970"/>
          </a:xfrm>
        </p:grpSpPr>
        <p:sp>
          <p:nvSpPr>
            <p:cNvPr id="123" name="Oval 116">
              <a:extLst>
                <a:ext uri="{FF2B5EF4-FFF2-40B4-BE49-F238E27FC236}">
                  <a16:creationId xmlns:a16="http://schemas.microsoft.com/office/drawing/2014/main" id="{05F086AB-F9AE-EC73-7718-0AD32E832BF0}"/>
                </a:ext>
              </a:extLst>
            </p:cNvPr>
            <p:cNvSpPr/>
            <p:nvPr/>
          </p:nvSpPr>
          <p:spPr>
            <a:xfrm>
              <a:off x="4921901" y="2585042"/>
              <a:ext cx="300970" cy="30097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4D"/>
                </a:solidFill>
                <a:effectLst/>
                <a:uLnTx/>
                <a:uFillTx/>
                <a:latin typeface="Arial"/>
                <a:ea typeface="+mn-ea"/>
                <a:cs typeface="+mn-cs"/>
              </a:endParaRPr>
            </a:p>
          </p:txBody>
        </p:sp>
        <p:sp>
          <p:nvSpPr>
            <p:cNvPr id="124" name="Freeform 72">
              <a:extLst>
                <a:ext uri="{FF2B5EF4-FFF2-40B4-BE49-F238E27FC236}">
                  <a16:creationId xmlns:a16="http://schemas.microsoft.com/office/drawing/2014/main" id="{C0AF3EDE-2C36-B144-25B0-7872743B02E1}"/>
                </a:ext>
              </a:extLst>
            </p:cNvPr>
            <p:cNvSpPr/>
            <p:nvPr/>
          </p:nvSpPr>
          <p:spPr>
            <a:xfrm flipH="1">
              <a:off x="5001884" y="2659069"/>
              <a:ext cx="140971" cy="152901"/>
            </a:xfrm>
            <a:custGeom>
              <a:avLst/>
              <a:gdLst>
                <a:gd name="connsiteX0" fmla="*/ 211035 w 211035"/>
                <a:gd name="connsiteY0" fmla="*/ 59738 h 228894"/>
                <a:gd name="connsiteX1" fmla="*/ 148520 w 211035"/>
                <a:gd name="connsiteY1" fmla="*/ 59738 h 228894"/>
                <a:gd name="connsiteX2" fmla="*/ 121354 w 211035"/>
                <a:gd name="connsiteY2" fmla="*/ 110978 h 228894"/>
                <a:gd name="connsiteX3" fmla="*/ 121354 w 211035"/>
                <a:gd name="connsiteY3" fmla="*/ 228893 h 228894"/>
                <a:gd name="connsiteX4" fmla="*/ 60676 w 211035"/>
                <a:gd name="connsiteY4" fmla="*/ 0 h 228894"/>
                <a:gd name="connsiteX5" fmla="*/ 0 w 211035"/>
                <a:gd name="connsiteY5" fmla="*/ 0 h 228894"/>
                <a:gd name="connsiteX6" fmla="*/ 121353 w 211035"/>
                <a:gd name="connsiteY6" fmla="*/ 228894 h 228894"/>
                <a:gd name="connsiteX7" fmla="*/ 121353 w 211035"/>
                <a:gd name="connsiteY7" fmla="*/ 114447 h 22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35" h="228894">
                  <a:moveTo>
                    <a:pt x="211035" y="59738"/>
                  </a:moveTo>
                  <a:lnTo>
                    <a:pt x="148520" y="59738"/>
                  </a:lnTo>
                  <a:lnTo>
                    <a:pt x="121354" y="110978"/>
                  </a:lnTo>
                  <a:lnTo>
                    <a:pt x="121354" y="228893"/>
                  </a:lnTo>
                  <a:close/>
                  <a:moveTo>
                    <a:pt x="60676" y="0"/>
                  </a:moveTo>
                  <a:lnTo>
                    <a:pt x="0" y="0"/>
                  </a:lnTo>
                  <a:lnTo>
                    <a:pt x="121353" y="228894"/>
                  </a:lnTo>
                  <a:lnTo>
                    <a:pt x="121353" y="11444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4D"/>
                </a:solidFill>
                <a:effectLst/>
                <a:uLnTx/>
                <a:uFillTx/>
                <a:latin typeface="Arial"/>
                <a:ea typeface="+mn-ea"/>
                <a:cs typeface="+mn-cs"/>
              </a:endParaRPr>
            </a:p>
          </p:txBody>
        </p:sp>
      </p:grpSp>
    </p:spTree>
    <p:extLst>
      <p:ext uri="{BB962C8B-B14F-4D97-AF65-F5344CB8AC3E}">
        <p14:creationId xmlns:p14="http://schemas.microsoft.com/office/powerpoint/2010/main" val="259077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32392-A60E-8CFE-A2C0-8167DF844467}"/>
              </a:ext>
            </a:extLst>
          </p:cNvPr>
          <p:cNvSpPr>
            <a:spLocks noGrp="1"/>
          </p:cNvSpPr>
          <p:nvPr>
            <p:ph type="title"/>
          </p:nvPr>
        </p:nvSpPr>
        <p:spPr/>
        <p:txBody>
          <a:bodyPr/>
          <a:lstStyle/>
          <a:p>
            <a:pPr algn="ctr"/>
            <a:r>
              <a:rPr lang="en-US" dirty="0"/>
              <a:t>Acronis MDR: Top 5 use cases</a:t>
            </a:r>
          </a:p>
        </p:txBody>
      </p:sp>
      <p:sp>
        <p:nvSpPr>
          <p:cNvPr id="3" name="Text Placeholder 2">
            <a:extLst>
              <a:ext uri="{FF2B5EF4-FFF2-40B4-BE49-F238E27FC236}">
                <a16:creationId xmlns:a16="http://schemas.microsoft.com/office/drawing/2014/main" id="{E4F789F4-CA2A-7D87-AD2A-05AFE1574603}"/>
              </a:ext>
            </a:extLst>
          </p:cNvPr>
          <p:cNvSpPr>
            <a:spLocks noGrp="1"/>
          </p:cNvSpPr>
          <p:nvPr>
            <p:ph type="body" sz="quarter" idx="22"/>
          </p:nvPr>
        </p:nvSpPr>
        <p:spPr>
          <a:xfrm>
            <a:off x="252000" y="2570400"/>
            <a:ext cx="1584000" cy="532117"/>
          </a:xfrm>
        </p:spPr>
        <p:txBody>
          <a:bodyPr/>
          <a:lstStyle/>
          <a:p>
            <a:pPr algn="ctr" defTabSz="457178">
              <a:spcBef>
                <a:spcPts val="0"/>
              </a:spcBef>
              <a:defRPr/>
            </a:pPr>
            <a:r>
              <a:rPr lang="en-US" kern="0" dirty="0">
                <a:solidFill>
                  <a:srgbClr val="005ABE"/>
                </a:solidFill>
              </a:rPr>
              <a:t>Amplify team effectiveness &amp; optimize resource allocation</a:t>
            </a:r>
          </a:p>
        </p:txBody>
      </p:sp>
      <p:sp>
        <p:nvSpPr>
          <p:cNvPr id="4" name="Text Placeholder 3">
            <a:extLst>
              <a:ext uri="{FF2B5EF4-FFF2-40B4-BE49-F238E27FC236}">
                <a16:creationId xmlns:a16="http://schemas.microsoft.com/office/drawing/2014/main" id="{F2723EB6-D9CC-8D82-6787-9A1955EB7394}"/>
              </a:ext>
            </a:extLst>
          </p:cNvPr>
          <p:cNvSpPr>
            <a:spLocks noGrp="1"/>
          </p:cNvSpPr>
          <p:nvPr>
            <p:ph type="body" sz="quarter" idx="31"/>
          </p:nvPr>
        </p:nvSpPr>
        <p:spPr>
          <a:xfrm>
            <a:off x="2016294" y="2570400"/>
            <a:ext cx="1584000" cy="532117"/>
          </a:xfrm>
        </p:spPr>
        <p:txBody>
          <a:bodyPr/>
          <a:lstStyle/>
          <a:p>
            <a:pPr algn="ctr" defTabSz="457178">
              <a:spcBef>
                <a:spcPts val="0"/>
              </a:spcBef>
              <a:defRPr/>
            </a:pPr>
            <a:r>
              <a:rPr lang="en-US" kern="0" dirty="0">
                <a:solidFill>
                  <a:srgbClr val="005ABE"/>
                </a:solidFill>
              </a:rPr>
              <a:t>Identify and block attacks before breach</a:t>
            </a:r>
          </a:p>
        </p:txBody>
      </p:sp>
      <p:sp>
        <p:nvSpPr>
          <p:cNvPr id="5" name="Text Placeholder 4">
            <a:extLst>
              <a:ext uri="{FF2B5EF4-FFF2-40B4-BE49-F238E27FC236}">
                <a16:creationId xmlns:a16="http://schemas.microsoft.com/office/drawing/2014/main" id="{6B141A05-5803-F2AD-8A28-E14D3DDE6884}"/>
              </a:ext>
            </a:extLst>
          </p:cNvPr>
          <p:cNvSpPr>
            <a:spLocks noGrp="1"/>
          </p:cNvSpPr>
          <p:nvPr>
            <p:ph type="body" sz="quarter" idx="34"/>
          </p:nvPr>
        </p:nvSpPr>
        <p:spPr>
          <a:xfrm>
            <a:off x="3780588" y="2570400"/>
            <a:ext cx="1584000" cy="532117"/>
          </a:xfrm>
        </p:spPr>
        <p:txBody>
          <a:bodyPr/>
          <a:lstStyle/>
          <a:p>
            <a:pPr algn="ctr"/>
            <a:r>
              <a:rPr lang="en-US" b="1" kern="0" dirty="0">
                <a:solidFill>
                  <a:schemeClr val="tx2"/>
                </a:solidFill>
              </a:rPr>
              <a:t>Respond before damage is done</a:t>
            </a:r>
          </a:p>
        </p:txBody>
      </p:sp>
      <p:sp>
        <p:nvSpPr>
          <p:cNvPr id="6" name="Text Placeholder 5">
            <a:extLst>
              <a:ext uri="{FF2B5EF4-FFF2-40B4-BE49-F238E27FC236}">
                <a16:creationId xmlns:a16="http://schemas.microsoft.com/office/drawing/2014/main" id="{61F6294B-F02A-FD76-5324-3A259D3DF788}"/>
              </a:ext>
            </a:extLst>
          </p:cNvPr>
          <p:cNvSpPr>
            <a:spLocks noGrp="1"/>
          </p:cNvSpPr>
          <p:nvPr>
            <p:ph type="body" sz="quarter" idx="37"/>
          </p:nvPr>
        </p:nvSpPr>
        <p:spPr>
          <a:xfrm>
            <a:off x="5544882" y="2570400"/>
            <a:ext cx="1584000" cy="532117"/>
          </a:xfrm>
        </p:spPr>
        <p:txBody>
          <a:bodyPr/>
          <a:lstStyle/>
          <a:p>
            <a:pPr algn="ctr"/>
            <a:r>
              <a:rPr lang="en-US" kern="0" dirty="0">
                <a:solidFill>
                  <a:schemeClr val="tx2"/>
                </a:solidFill>
              </a:rPr>
              <a:t>Enable compliance and cyber insurance</a:t>
            </a:r>
          </a:p>
        </p:txBody>
      </p:sp>
      <p:sp>
        <p:nvSpPr>
          <p:cNvPr id="12" name="Text Placeholder 11">
            <a:extLst>
              <a:ext uri="{FF2B5EF4-FFF2-40B4-BE49-F238E27FC236}">
                <a16:creationId xmlns:a16="http://schemas.microsoft.com/office/drawing/2014/main" id="{007E754B-16A1-BCDF-CF7F-05B1471A4F85}"/>
              </a:ext>
            </a:extLst>
          </p:cNvPr>
          <p:cNvSpPr>
            <a:spLocks noGrp="1"/>
          </p:cNvSpPr>
          <p:nvPr>
            <p:ph type="body" sz="quarter" idx="45"/>
          </p:nvPr>
        </p:nvSpPr>
        <p:spPr>
          <a:xfrm>
            <a:off x="7309175" y="2570400"/>
            <a:ext cx="1584000" cy="532117"/>
          </a:xfrm>
        </p:spPr>
        <p:txBody>
          <a:bodyPr/>
          <a:lstStyle/>
          <a:p>
            <a:pPr algn="ctr"/>
            <a:r>
              <a:rPr lang="en-US" b="1" kern="0" dirty="0">
                <a:solidFill>
                  <a:schemeClr val="tx2"/>
                </a:solidFill>
              </a:rPr>
              <a:t>Consolidate solutions</a:t>
            </a:r>
          </a:p>
        </p:txBody>
      </p:sp>
      <p:sp>
        <p:nvSpPr>
          <p:cNvPr id="19" name="Text Placeholder 18">
            <a:extLst>
              <a:ext uri="{FF2B5EF4-FFF2-40B4-BE49-F238E27FC236}">
                <a16:creationId xmlns:a16="http://schemas.microsoft.com/office/drawing/2014/main" id="{4BFD5823-E6BE-58D8-C752-133049D86304}"/>
              </a:ext>
            </a:extLst>
          </p:cNvPr>
          <p:cNvSpPr>
            <a:spLocks noGrp="1"/>
          </p:cNvSpPr>
          <p:nvPr>
            <p:ph type="body" sz="quarter" idx="12"/>
          </p:nvPr>
        </p:nvSpPr>
        <p:spPr/>
        <p:txBody>
          <a:bodyPr/>
          <a:lstStyle/>
          <a:p>
            <a:endParaRPr lang="en-US"/>
          </a:p>
        </p:txBody>
      </p:sp>
      <p:sp>
        <p:nvSpPr>
          <p:cNvPr id="20" name="Text Placeholder 19">
            <a:extLst>
              <a:ext uri="{FF2B5EF4-FFF2-40B4-BE49-F238E27FC236}">
                <a16:creationId xmlns:a16="http://schemas.microsoft.com/office/drawing/2014/main" id="{B4FAFDAB-F49B-8636-5035-412703C39965}"/>
              </a:ext>
            </a:extLst>
          </p:cNvPr>
          <p:cNvSpPr>
            <a:spLocks noGrp="1"/>
          </p:cNvSpPr>
          <p:nvPr>
            <p:ph type="body" sz="quarter" idx="13"/>
          </p:nvPr>
        </p:nvSpPr>
        <p:spPr/>
        <p:txBody>
          <a:bodyPr/>
          <a:lstStyle/>
          <a:p>
            <a:endParaRPr lang="en-US"/>
          </a:p>
        </p:txBody>
      </p:sp>
      <p:sp>
        <p:nvSpPr>
          <p:cNvPr id="21" name="Text Placeholder 20">
            <a:extLst>
              <a:ext uri="{FF2B5EF4-FFF2-40B4-BE49-F238E27FC236}">
                <a16:creationId xmlns:a16="http://schemas.microsoft.com/office/drawing/2014/main" id="{C75E1B5C-CB20-47F4-6FB6-D18433D6783E}"/>
              </a:ext>
            </a:extLst>
          </p:cNvPr>
          <p:cNvSpPr>
            <a:spLocks noGrp="1"/>
          </p:cNvSpPr>
          <p:nvPr>
            <p:ph type="body" sz="quarter" idx="15"/>
          </p:nvPr>
        </p:nvSpPr>
        <p:spPr/>
        <p:txBody>
          <a:bodyPr/>
          <a:lstStyle/>
          <a:p>
            <a:endParaRPr lang="en-US"/>
          </a:p>
        </p:txBody>
      </p:sp>
      <p:sp>
        <p:nvSpPr>
          <p:cNvPr id="22" name="Text Placeholder 21">
            <a:extLst>
              <a:ext uri="{FF2B5EF4-FFF2-40B4-BE49-F238E27FC236}">
                <a16:creationId xmlns:a16="http://schemas.microsoft.com/office/drawing/2014/main" id="{F76CFC1D-1253-DD4D-E94B-F0E0EF4C47C8}"/>
              </a:ext>
            </a:extLst>
          </p:cNvPr>
          <p:cNvSpPr>
            <a:spLocks noGrp="1"/>
          </p:cNvSpPr>
          <p:nvPr>
            <p:ph type="body" sz="quarter" idx="16"/>
          </p:nvPr>
        </p:nvSpPr>
        <p:spPr/>
        <p:txBody>
          <a:bodyPr/>
          <a:lstStyle/>
          <a:p>
            <a:endParaRPr lang="en-US"/>
          </a:p>
        </p:txBody>
      </p:sp>
      <p:sp>
        <p:nvSpPr>
          <p:cNvPr id="23" name="Text Placeholder 22">
            <a:extLst>
              <a:ext uri="{FF2B5EF4-FFF2-40B4-BE49-F238E27FC236}">
                <a16:creationId xmlns:a16="http://schemas.microsoft.com/office/drawing/2014/main" id="{5A1492AC-08FB-0B5E-7F4A-11E8A2A1BE4A}"/>
              </a:ext>
            </a:extLst>
          </p:cNvPr>
          <p:cNvSpPr>
            <a:spLocks noGrp="1"/>
          </p:cNvSpPr>
          <p:nvPr>
            <p:ph type="body" sz="quarter" idx="20"/>
          </p:nvPr>
        </p:nvSpPr>
        <p:spPr/>
        <p:txBody>
          <a:bodyPr/>
          <a:lstStyle/>
          <a:p>
            <a:endParaRPr lang="en-US"/>
          </a:p>
        </p:txBody>
      </p:sp>
      <p:sp>
        <p:nvSpPr>
          <p:cNvPr id="24" name="Text Placeholder 23">
            <a:extLst>
              <a:ext uri="{FF2B5EF4-FFF2-40B4-BE49-F238E27FC236}">
                <a16:creationId xmlns:a16="http://schemas.microsoft.com/office/drawing/2014/main" id="{63F51C4D-A087-88E6-7D5D-A3DEF6A896D7}"/>
              </a:ext>
            </a:extLst>
          </p:cNvPr>
          <p:cNvSpPr>
            <a:spLocks noGrp="1"/>
          </p:cNvSpPr>
          <p:nvPr>
            <p:ph type="body" sz="quarter" idx="28"/>
          </p:nvPr>
        </p:nvSpPr>
        <p:spPr/>
        <p:txBody>
          <a:bodyPr/>
          <a:lstStyle/>
          <a:p>
            <a:endParaRPr lang="en-US"/>
          </a:p>
        </p:txBody>
      </p:sp>
      <p:sp>
        <p:nvSpPr>
          <p:cNvPr id="25" name="Text Placeholder 24">
            <a:extLst>
              <a:ext uri="{FF2B5EF4-FFF2-40B4-BE49-F238E27FC236}">
                <a16:creationId xmlns:a16="http://schemas.microsoft.com/office/drawing/2014/main" id="{F080DBB9-7895-D228-D3E5-200B5D07B1D4}"/>
              </a:ext>
            </a:extLst>
          </p:cNvPr>
          <p:cNvSpPr>
            <a:spLocks noGrp="1"/>
          </p:cNvSpPr>
          <p:nvPr>
            <p:ph type="body" sz="quarter" idx="29"/>
          </p:nvPr>
        </p:nvSpPr>
        <p:spPr/>
        <p:txBody>
          <a:bodyPr/>
          <a:lstStyle/>
          <a:p>
            <a:endParaRPr lang="en-US"/>
          </a:p>
        </p:txBody>
      </p:sp>
      <p:sp>
        <p:nvSpPr>
          <p:cNvPr id="26" name="Text Placeholder 25">
            <a:extLst>
              <a:ext uri="{FF2B5EF4-FFF2-40B4-BE49-F238E27FC236}">
                <a16:creationId xmlns:a16="http://schemas.microsoft.com/office/drawing/2014/main" id="{AAD5729C-6B90-742E-5672-F22FC6EFBBDD}"/>
              </a:ext>
            </a:extLst>
          </p:cNvPr>
          <p:cNvSpPr>
            <a:spLocks noGrp="1"/>
          </p:cNvSpPr>
          <p:nvPr>
            <p:ph type="body" sz="quarter" idx="30"/>
          </p:nvPr>
        </p:nvSpPr>
        <p:spPr/>
        <p:txBody>
          <a:bodyPr/>
          <a:lstStyle/>
          <a:p>
            <a:endParaRPr lang="en-US"/>
          </a:p>
        </p:txBody>
      </p:sp>
      <p:sp>
        <p:nvSpPr>
          <p:cNvPr id="27" name="Text Placeholder 26">
            <a:extLst>
              <a:ext uri="{FF2B5EF4-FFF2-40B4-BE49-F238E27FC236}">
                <a16:creationId xmlns:a16="http://schemas.microsoft.com/office/drawing/2014/main" id="{B2E43417-E3A0-398E-AFE5-87DE52E210C6}"/>
              </a:ext>
            </a:extLst>
          </p:cNvPr>
          <p:cNvSpPr>
            <a:spLocks noGrp="1"/>
          </p:cNvSpPr>
          <p:nvPr>
            <p:ph type="body" sz="quarter" idx="53"/>
          </p:nvPr>
        </p:nvSpPr>
        <p:spPr/>
        <p:txBody>
          <a:bodyPr/>
          <a:lstStyle/>
          <a:p>
            <a:endParaRPr lang="en-US"/>
          </a:p>
        </p:txBody>
      </p:sp>
      <p:cxnSp>
        <p:nvCxnSpPr>
          <p:cNvPr id="34" name="Straight Connector 80">
            <a:extLst>
              <a:ext uri="{FF2B5EF4-FFF2-40B4-BE49-F238E27FC236}">
                <a16:creationId xmlns:a16="http://schemas.microsoft.com/office/drawing/2014/main" id="{5E54D33F-BBDF-B893-49F8-EF771AB516FE}"/>
              </a:ext>
            </a:extLst>
          </p:cNvPr>
          <p:cNvCxnSpPr>
            <a:cxnSpLocks/>
          </p:cNvCxnSpPr>
          <p:nvPr/>
        </p:nvCxnSpPr>
        <p:spPr>
          <a:xfrm>
            <a:off x="1926147" y="1166813"/>
            <a:ext cx="0" cy="3024000"/>
          </a:xfrm>
          <a:prstGeom prst="line">
            <a:avLst/>
          </a:prstGeom>
          <a:ln w="6350">
            <a:gradFill>
              <a:gsLst>
                <a:gs pos="0">
                  <a:schemeClr val="bg1"/>
                </a:gs>
                <a:gs pos="50000">
                  <a:srgbClr val="006EDE"/>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5" name="Straight Connector 80">
            <a:extLst>
              <a:ext uri="{FF2B5EF4-FFF2-40B4-BE49-F238E27FC236}">
                <a16:creationId xmlns:a16="http://schemas.microsoft.com/office/drawing/2014/main" id="{7864287C-DE8F-F01C-128F-9BFE71D36C5F}"/>
              </a:ext>
            </a:extLst>
          </p:cNvPr>
          <p:cNvCxnSpPr>
            <a:cxnSpLocks/>
          </p:cNvCxnSpPr>
          <p:nvPr/>
        </p:nvCxnSpPr>
        <p:spPr>
          <a:xfrm>
            <a:off x="5454735" y="1166813"/>
            <a:ext cx="0" cy="3024000"/>
          </a:xfrm>
          <a:prstGeom prst="line">
            <a:avLst/>
          </a:prstGeom>
          <a:ln w="6350">
            <a:gradFill>
              <a:gsLst>
                <a:gs pos="0">
                  <a:schemeClr val="bg1"/>
                </a:gs>
                <a:gs pos="50000">
                  <a:srgbClr val="006EDE"/>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6" name="Straight Connector 80">
            <a:extLst>
              <a:ext uri="{FF2B5EF4-FFF2-40B4-BE49-F238E27FC236}">
                <a16:creationId xmlns:a16="http://schemas.microsoft.com/office/drawing/2014/main" id="{590B9035-B758-B4B6-DFE3-A7A135711513}"/>
              </a:ext>
            </a:extLst>
          </p:cNvPr>
          <p:cNvCxnSpPr>
            <a:cxnSpLocks/>
          </p:cNvCxnSpPr>
          <p:nvPr/>
        </p:nvCxnSpPr>
        <p:spPr>
          <a:xfrm>
            <a:off x="7219029" y="1166813"/>
            <a:ext cx="0" cy="3024000"/>
          </a:xfrm>
          <a:prstGeom prst="line">
            <a:avLst/>
          </a:prstGeom>
          <a:ln w="6350">
            <a:gradFill>
              <a:gsLst>
                <a:gs pos="0">
                  <a:schemeClr val="bg1"/>
                </a:gs>
                <a:gs pos="50000">
                  <a:srgbClr val="006EDE"/>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7" name="Straight Connector 80">
            <a:extLst>
              <a:ext uri="{FF2B5EF4-FFF2-40B4-BE49-F238E27FC236}">
                <a16:creationId xmlns:a16="http://schemas.microsoft.com/office/drawing/2014/main" id="{57F15C7E-6165-25E5-6EC8-941AECC2A4E3}"/>
              </a:ext>
            </a:extLst>
          </p:cNvPr>
          <p:cNvCxnSpPr>
            <a:cxnSpLocks/>
          </p:cNvCxnSpPr>
          <p:nvPr/>
        </p:nvCxnSpPr>
        <p:spPr>
          <a:xfrm>
            <a:off x="3690441" y="1166813"/>
            <a:ext cx="0" cy="3024000"/>
          </a:xfrm>
          <a:prstGeom prst="line">
            <a:avLst/>
          </a:prstGeom>
          <a:ln w="6350">
            <a:gradFill>
              <a:gsLst>
                <a:gs pos="0">
                  <a:schemeClr val="bg1"/>
                </a:gs>
                <a:gs pos="50000">
                  <a:srgbClr val="006EDE"/>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38" name="Graphic 37">
            <a:extLst>
              <a:ext uri="{FF2B5EF4-FFF2-40B4-BE49-F238E27FC236}">
                <a16:creationId xmlns:a16="http://schemas.microsoft.com/office/drawing/2014/main" id="{82528AAC-3FB3-D0DA-B731-617F2B7B35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94882" y="1530000"/>
            <a:ext cx="684000" cy="684000"/>
          </a:xfrm>
          <a:prstGeom prst="rect">
            <a:avLst/>
          </a:prstGeom>
        </p:spPr>
      </p:pic>
      <p:pic>
        <p:nvPicPr>
          <p:cNvPr id="39" name="Graphic 200">
            <a:extLst>
              <a:ext uri="{FF2B5EF4-FFF2-40B4-BE49-F238E27FC236}">
                <a16:creationId xmlns:a16="http://schemas.microsoft.com/office/drawing/2014/main" id="{6D0EBA56-36EC-C955-0F65-9E492DC8C9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59175" y="1530000"/>
            <a:ext cx="684000" cy="684000"/>
          </a:xfrm>
          <a:prstGeom prst="rect">
            <a:avLst/>
          </a:prstGeom>
        </p:spPr>
      </p:pic>
      <p:pic>
        <p:nvPicPr>
          <p:cNvPr id="40" name="Graphic 39">
            <a:extLst>
              <a:ext uri="{FF2B5EF4-FFF2-40B4-BE49-F238E27FC236}">
                <a16:creationId xmlns:a16="http://schemas.microsoft.com/office/drawing/2014/main" id="{BB509CCD-B20A-EA3C-715A-4273C71A97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12588" y="1512000"/>
            <a:ext cx="720000" cy="720000"/>
          </a:xfrm>
          <a:prstGeom prst="rect">
            <a:avLst/>
          </a:prstGeom>
        </p:spPr>
      </p:pic>
      <p:pic>
        <p:nvPicPr>
          <p:cNvPr id="41" name="Graphic 40">
            <a:extLst>
              <a:ext uri="{FF2B5EF4-FFF2-40B4-BE49-F238E27FC236}">
                <a16:creationId xmlns:a16="http://schemas.microsoft.com/office/drawing/2014/main" id="{CD79DDD7-19B9-483E-EDD3-D4548F6C4C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48295" y="1512000"/>
            <a:ext cx="719999" cy="720000"/>
          </a:xfrm>
          <a:prstGeom prst="rect">
            <a:avLst/>
          </a:prstGeom>
        </p:spPr>
      </p:pic>
      <p:pic>
        <p:nvPicPr>
          <p:cNvPr id="43" name="Graphic 42">
            <a:extLst>
              <a:ext uri="{FF2B5EF4-FFF2-40B4-BE49-F238E27FC236}">
                <a16:creationId xmlns:a16="http://schemas.microsoft.com/office/drawing/2014/main" id="{59289662-2C3C-4FCA-89E1-14D894E8E25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4000" y="1512000"/>
            <a:ext cx="720000" cy="720000"/>
          </a:xfrm>
          <a:prstGeom prst="rect">
            <a:avLst/>
          </a:prstGeom>
        </p:spPr>
      </p:pic>
    </p:spTree>
    <p:extLst>
      <p:ext uri="{BB962C8B-B14F-4D97-AF65-F5344CB8AC3E}">
        <p14:creationId xmlns:p14="http://schemas.microsoft.com/office/powerpoint/2010/main" val="1156597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7CCA59D9-D7FC-C826-B62E-183B8FBBCD03}"/>
              </a:ext>
            </a:extLst>
          </p:cNvPr>
          <p:cNvCxnSpPr>
            <a:cxnSpLocks/>
          </p:cNvCxnSpPr>
          <p:nvPr/>
        </p:nvCxnSpPr>
        <p:spPr>
          <a:xfrm>
            <a:off x="2187000" y="950399"/>
            <a:ext cx="0" cy="3420000"/>
          </a:xfrm>
          <a:prstGeom prst="line">
            <a:avLst/>
          </a:prstGeom>
          <a:ln w="6350">
            <a:gradFill>
              <a:gsLst>
                <a:gs pos="0">
                  <a:schemeClr val="bg1"/>
                </a:gs>
                <a:gs pos="50000">
                  <a:srgbClr val="006EDE"/>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8CA180-ADDB-6151-E9FF-9012B1746C91}"/>
              </a:ext>
            </a:extLst>
          </p:cNvPr>
          <p:cNvCxnSpPr>
            <a:cxnSpLocks/>
          </p:cNvCxnSpPr>
          <p:nvPr/>
        </p:nvCxnSpPr>
        <p:spPr>
          <a:xfrm>
            <a:off x="5607000" y="950399"/>
            <a:ext cx="0" cy="3420000"/>
          </a:xfrm>
          <a:prstGeom prst="line">
            <a:avLst/>
          </a:prstGeom>
          <a:ln w="6350">
            <a:gradFill>
              <a:gsLst>
                <a:gs pos="0">
                  <a:schemeClr val="bg1"/>
                </a:gs>
                <a:gs pos="50000">
                  <a:srgbClr val="006EDE"/>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589EA9-9EB4-E549-498D-C1F8FE6425B6}"/>
              </a:ext>
            </a:extLst>
          </p:cNvPr>
          <p:cNvCxnSpPr>
            <a:cxnSpLocks/>
          </p:cNvCxnSpPr>
          <p:nvPr/>
        </p:nvCxnSpPr>
        <p:spPr>
          <a:xfrm>
            <a:off x="7317000" y="950399"/>
            <a:ext cx="0" cy="3420000"/>
          </a:xfrm>
          <a:prstGeom prst="line">
            <a:avLst/>
          </a:prstGeom>
          <a:ln w="6350">
            <a:gradFill>
              <a:gsLst>
                <a:gs pos="0">
                  <a:schemeClr val="bg1"/>
                </a:gs>
                <a:gs pos="50000">
                  <a:srgbClr val="006EDE"/>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764AE7B-A47B-878C-AAFA-5272E9DEC75E}"/>
              </a:ext>
            </a:extLst>
          </p:cNvPr>
          <p:cNvCxnSpPr>
            <a:cxnSpLocks/>
          </p:cNvCxnSpPr>
          <p:nvPr/>
        </p:nvCxnSpPr>
        <p:spPr>
          <a:xfrm>
            <a:off x="3897000" y="950399"/>
            <a:ext cx="0" cy="3420000"/>
          </a:xfrm>
          <a:prstGeom prst="line">
            <a:avLst/>
          </a:prstGeom>
          <a:ln w="6350">
            <a:gradFill>
              <a:gsLst>
                <a:gs pos="0">
                  <a:schemeClr val="bg1"/>
                </a:gs>
                <a:gs pos="50000">
                  <a:srgbClr val="006EDE"/>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F9821906-966B-2B7C-A3E7-4E479B5A77D9}"/>
              </a:ext>
            </a:extLst>
          </p:cNvPr>
          <p:cNvSpPr/>
          <p:nvPr/>
        </p:nvSpPr>
        <p:spPr>
          <a:xfrm>
            <a:off x="538827" y="2571750"/>
            <a:ext cx="8353173" cy="194468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FFE1FF51-3F1F-A545-58EB-C1A920E7CCC5}"/>
              </a:ext>
            </a:extLst>
          </p:cNvPr>
          <p:cNvSpPr>
            <a:spLocks noGrp="1"/>
          </p:cNvSpPr>
          <p:nvPr>
            <p:ph type="title"/>
          </p:nvPr>
        </p:nvSpPr>
        <p:spPr/>
        <p:txBody>
          <a:bodyPr/>
          <a:lstStyle/>
          <a:p>
            <a:pPr algn="ctr"/>
            <a:r>
              <a:rPr lang="en-US" sz="2800" dirty="0"/>
              <a:t>Cross-NIST protection with Acronis</a:t>
            </a:r>
            <a:endParaRPr lang="en-US" dirty="0"/>
          </a:p>
        </p:txBody>
      </p:sp>
      <p:sp>
        <p:nvSpPr>
          <p:cNvPr id="3" name="Text Placeholder 2">
            <a:extLst>
              <a:ext uri="{FF2B5EF4-FFF2-40B4-BE49-F238E27FC236}">
                <a16:creationId xmlns:a16="http://schemas.microsoft.com/office/drawing/2014/main" id="{BED9C8D2-5679-D48B-382A-E67319BFF738}"/>
              </a:ext>
            </a:extLst>
          </p:cNvPr>
          <p:cNvSpPr>
            <a:spLocks noGrp="1"/>
          </p:cNvSpPr>
          <p:nvPr>
            <p:ph type="body" sz="quarter" idx="22"/>
          </p:nvPr>
        </p:nvSpPr>
        <p:spPr>
          <a:xfrm>
            <a:off x="612000" y="1980000"/>
            <a:ext cx="1440000" cy="532117"/>
          </a:xfrm>
        </p:spPr>
        <p:txBody>
          <a:bodyPr/>
          <a:lstStyle/>
          <a:p>
            <a:pPr algn="ctr"/>
            <a:r>
              <a:rPr lang="en-US" sz="1600" dirty="0">
                <a:gradFill>
                  <a:gsLst>
                    <a:gs pos="20000">
                      <a:srgbClr val="006EDE"/>
                    </a:gs>
                    <a:gs pos="100000">
                      <a:srgbClr val="6EE6FF"/>
                    </a:gs>
                  </a:gsLst>
                  <a:lin ang="18900000" scaled="0"/>
                </a:gradFill>
              </a:rPr>
              <a:t>IDENTIFY</a:t>
            </a:r>
          </a:p>
        </p:txBody>
      </p:sp>
      <p:sp>
        <p:nvSpPr>
          <p:cNvPr id="4" name="Text Placeholder 3">
            <a:extLst>
              <a:ext uri="{FF2B5EF4-FFF2-40B4-BE49-F238E27FC236}">
                <a16:creationId xmlns:a16="http://schemas.microsoft.com/office/drawing/2014/main" id="{DC289497-13E2-3BFF-6E37-02D642932348}"/>
              </a:ext>
            </a:extLst>
          </p:cNvPr>
          <p:cNvSpPr>
            <a:spLocks noGrp="1"/>
          </p:cNvSpPr>
          <p:nvPr>
            <p:ph type="body" sz="quarter" idx="31"/>
          </p:nvPr>
        </p:nvSpPr>
        <p:spPr>
          <a:xfrm>
            <a:off x="2322000" y="1980000"/>
            <a:ext cx="1440000" cy="532117"/>
          </a:xfrm>
        </p:spPr>
        <p:txBody>
          <a:bodyPr/>
          <a:lstStyle/>
          <a:p>
            <a:pPr algn="ctr"/>
            <a:r>
              <a:rPr lang="en-US" sz="1600" dirty="0">
                <a:gradFill>
                  <a:gsLst>
                    <a:gs pos="20000">
                      <a:srgbClr val="006EDE"/>
                    </a:gs>
                    <a:gs pos="100000">
                      <a:srgbClr val="6EE6FF"/>
                    </a:gs>
                  </a:gsLst>
                  <a:lin ang="18900000" scaled="0"/>
                </a:gradFill>
              </a:rPr>
              <a:t>PROTECT</a:t>
            </a:r>
          </a:p>
        </p:txBody>
      </p:sp>
      <p:sp>
        <p:nvSpPr>
          <p:cNvPr id="5" name="Text Placeholder 4">
            <a:extLst>
              <a:ext uri="{FF2B5EF4-FFF2-40B4-BE49-F238E27FC236}">
                <a16:creationId xmlns:a16="http://schemas.microsoft.com/office/drawing/2014/main" id="{A82A320C-6276-91D4-7457-76B97AFC037E}"/>
              </a:ext>
            </a:extLst>
          </p:cNvPr>
          <p:cNvSpPr>
            <a:spLocks noGrp="1"/>
          </p:cNvSpPr>
          <p:nvPr>
            <p:ph type="body" sz="quarter" idx="34"/>
          </p:nvPr>
        </p:nvSpPr>
        <p:spPr>
          <a:xfrm>
            <a:off x="4032000" y="1980000"/>
            <a:ext cx="1440000" cy="532117"/>
          </a:xfrm>
        </p:spPr>
        <p:txBody>
          <a:bodyPr/>
          <a:lstStyle/>
          <a:p>
            <a:pPr algn="ctr"/>
            <a:r>
              <a:rPr lang="en-US" sz="1600" dirty="0">
                <a:gradFill>
                  <a:gsLst>
                    <a:gs pos="20000">
                      <a:srgbClr val="006EDE"/>
                    </a:gs>
                    <a:gs pos="100000">
                      <a:srgbClr val="6EE6FF"/>
                    </a:gs>
                  </a:gsLst>
                  <a:lin ang="18900000" scaled="0"/>
                </a:gradFill>
              </a:rPr>
              <a:t>DETECT</a:t>
            </a:r>
          </a:p>
        </p:txBody>
      </p:sp>
      <p:sp>
        <p:nvSpPr>
          <p:cNvPr id="6" name="Text Placeholder 5">
            <a:extLst>
              <a:ext uri="{FF2B5EF4-FFF2-40B4-BE49-F238E27FC236}">
                <a16:creationId xmlns:a16="http://schemas.microsoft.com/office/drawing/2014/main" id="{EF4D3896-88A0-4621-EAB6-CE65DDAC18F1}"/>
              </a:ext>
            </a:extLst>
          </p:cNvPr>
          <p:cNvSpPr>
            <a:spLocks noGrp="1"/>
          </p:cNvSpPr>
          <p:nvPr>
            <p:ph type="body" sz="quarter" idx="37"/>
          </p:nvPr>
        </p:nvSpPr>
        <p:spPr>
          <a:xfrm>
            <a:off x="5742000" y="1980000"/>
            <a:ext cx="1440000" cy="532117"/>
          </a:xfrm>
        </p:spPr>
        <p:txBody>
          <a:bodyPr/>
          <a:lstStyle/>
          <a:p>
            <a:pPr algn="ctr"/>
            <a:r>
              <a:rPr lang="en-US" sz="1600" dirty="0">
                <a:gradFill>
                  <a:gsLst>
                    <a:gs pos="20000">
                      <a:srgbClr val="006EDE"/>
                    </a:gs>
                    <a:gs pos="100000">
                      <a:srgbClr val="6EE6FF"/>
                    </a:gs>
                  </a:gsLst>
                  <a:lin ang="18900000" scaled="0"/>
                </a:gradFill>
              </a:rPr>
              <a:t>RESPOND</a:t>
            </a:r>
          </a:p>
        </p:txBody>
      </p:sp>
      <p:sp>
        <p:nvSpPr>
          <p:cNvPr id="12" name="Text Placeholder 11">
            <a:extLst>
              <a:ext uri="{FF2B5EF4-FFF2-40B4-BE49-F238E27FC236}">
                <a16:creationId xmlns:a16="http://schemas.microsoft.com/office/drawing/2014/main" id="{0DE2D21A-ED5A-AB95-AE16-ABF3583F5DBD}"/>
              </a:ext>
            </a:extLst>
          </p:cNvPr>
          <p:cNvSpPr>
            <a:spLocks noGrp="1"/>
          </p:cNvSpPr>
          <p:nvPr>
            <p:ph type="body" sz="quarter" idx="45"/>
          </p:nvPr>
        </p:nvSpPr>
        <p:spPr>
          <a:xfrm>
            <a:off x="7452000" y="1980000"/>
            <a:ext cx="1440000" cy="532117"/>
          </a:xfrm>
        </p:spPr>
        <p:txBody>
          <a:bodyPr/>
          <a:lstStyle/>
          <a:p>
            <a:pPr algn="ctr"/>
            <a:r>
              <a:rPr lang="en-US" sz="1600" dirty="0">
                <a:gradFill>
                  <a:gsLst>
                    <a:gs pos="20000">
                      <a:srgbClr val="006EDE"/>
                    </a:gs>
                    <a:gs pos="100000">
                      <a:srgbClr val="6EE6FF"/>
                    </a:gs>
                  </a:gsLst>
                  <a:lin ang="18900000" scaled="0"/>
                </a:gradFill>
              </a:rPr>
              <a:t>RECOVER</a:t>
            </a:r>
          </a:p>
        </p:txBody>
      </p:sp>
      <p:sp>
        <p:nvSpPr>
          <p:cNvPr id="14" name="Content Placeholder 13">
            <a:extLst>
              <a:ext uri="{FF2B5EF4-FFF2-40B4-BE49-F238E27FC236}">
                <a16:creationId xmlns:a16="http://schemas.microsoft.com/office/drawing/2014/main" id="{D2B4B198-D6F5-AB63-17AF-FE49D51C046A}"/>
              </a:ext>
            </a:extLst>
          </p:cNvPr>
          <p:cNvSpPr>
            <a:spLocks noGrp="1"/>
          </p:cNvSpPr>
          <p:nvPr>
            <p:ph sz="quarter" idx="48"/>
          </p:nvPr>
        </p:nvSpPr>
        <p:spPr>
          <a:xfrm>
            <a:off x="612000" y="2678400"/>
            <a:ext cx="1440000" cy="1152000"/>
          </a:xfrm>
        </p:spPr>
        <p:txBody>
          <a:bodyPr/>
          <a:lstStyle/>
          <a:p>
            <a:pPr>
              <a:spcBef>
                <a:spcPts val="300"/>
              </a:spcBef>
            </a:pPr>
            <a:r>
              <a:rPr lang="en-US" sz="1000" dirty="0"/>
              <a:t>SW &amp; HW inventory </a:t>
            </a:r>
          </a:p>
          <a:p>
            <a:pPr>
              <a:spcBef>
                <a:spcPts val="300"/>
              </a:spcBef>
            </a:pPr>
            <a:r>
              <a:rPr lang="en-US" sz="1000" dirty="0"/>
              <a:t>Unprotected endpoint discovery</a:t>
            </a:r>
          </a:p>
          <a:p>
            <a:pPr>
              <a:spcBef>
                <a:spcPts val="300"/>
              </a:spcBef>
            </a:pPr>
            <a:r>
              <a:rPr lang="en-US" sz="1000" dirty="0"/>
              <a:t>Data classification</a:t>
            </a:r>
          </a:p>
        </p:txBody>
      </p:sp>
      <p:sp>
        <p:nvSpPr>
          <p:cNvPr id="15" name="Content Placeholder 14">
            <a:extLst>
              <a:ext uri="{FF2B5EF4-FFF2-40B4-BE49-F238E27FC236}">
                <a16:creationId xmlns:a16="http://schemas.microsoft.com/office/drawing/2014/main" id="{FE0B935E-9357-E5BF-E66F-E14004A6D238}"/>
              </a:ext>
            </a:extLst>
          </p:cNvPr>
          <p:cNvSpPr>
            <a:spLocks noGrp="1"/>
          </p:cNvSpPr>
          <p:nvPr>
            <p:ph sz="quarter" idx="49"/>
          </p:nvPr>
        </p:nvSpPr>
        <p:spPr>
          <a:xfrm>
            <a:off x="2322000" y="2678400"/>
            <a:ext cx="1440000" cy="1152000"/>
          </a:xfrm>
        </p:spPr>
        <p:txBody>
          <a:bodyPr/>
          <a:lstStyle/>
          <a:p>
            <a:pPr>
              <a:spcBef>
                <a:spcPts val="300"/>
              </a:spcBef>
            </a:pPr>
            <a:r>
              <a:rPr lang="en-US" sz="1000" dirty="0"/>
              <a:t>Vulnerability assessments</a:t>
            </a:r>
          </a:p>
          <a:p>
            <a:pPr>
              <a:spcBef>
                <a:spcPts val="300"/>
              </a:spcBef>
            </a:pPr>
            <a:r>
              <a:rPr lang="en-US" sz="1000" dirty="0"/>
              <a:t>Device control </a:t>
            </a:r>
          </a:p>
          <a:p>
            <a:pPr>
              <a:spcBef>
                <a:spcPts val="300"/>
              </a:spcBef>
            </a:pPr>
            <a:r>
              <a:rPr lang="en-US" sz="1000" dirty="0"/>
              <a:t>Security configuration management</a:t>
            </a:r>
          </a:p>
          <a:p>
            <a:pPr>
              <a:spcBef>
                <a:spcPts val="300"/>
              </a:spcBef>
            </a:pPr>
            <a:r>
              <a:rPr lang="en-US" sz="1000" dirty="0"/>
              <a:t>Patch management</a:t>
            </a:r>
          </a:p>
          <a:p>
            <a:pPr>
              <a:spcBef>
                <a:spcPts val="300"/>
              </a:spcBef>
            </a:pPr>
            <a:r>
              <a:rPr lang="en-US" sz="1000" dirty="0"/>
              <a:t>DLP</a:t>
            </a:r>
          </a:p>
          <a:p>
            <a:pPr>
              <a:spcBef>
                <a:spcPts val="300"/>
              </a:spcBef>
            </a:pPr>
            <a:r>
              <a:rPr lang="en-US" sz="1000" dirty="0"/>
              <a:t>Backup integration</a:t>
            </a:r>
          </a:p>
        </p:txBody>
      </p:sp>
      <p:sp>
        <p:nvSpPr>
          <p:cNvPr id="16" name="Content Placeholder 15">
            <a:extLst>
              <a:ext uri="{FF2B5EF4-FFF2-40B4-BE49-F238E27FC236}">
                <a16:creationId xmlns:a16="http://schemas.microsoft.com/office/drawing/2014/main" id="{6EF49955-F46E-F240-1E77-FC6AC2EF3565}"/>
              </a:ext>
            </a:extLst>
          </p:cNvPr>
          <p:cNvSpPr>
            <a:spLocks noGrp="1"/>
          </p:cNvSpPr>
          <p:nvPr>
            <p:ph sz="quarter" idx="50"/>
          </p:nvPr>
        </p:nvSpPr>
        <p:spPr>
          <a:xfrm>
            <a:off x="4032000" y="2678400"/>
            <a:ext cx="1440000" cy="1152000"/>
          </a:xfrm>
        </p:spPr>
        <p:txBody>
          <a:bodyPr/>
          <a:lstStyle/>
          <a:p>
            <a:pPr>
              <a:spcBef>
                <a:spcPts val="300"/>
              </a:spcBef>
            </a:pPr>
            <a:r>
              <a:rPr lang="en-US" sz="1000" dirty="0"/>
              <a:t>Emerging threats feed</a:t>
            </a:r>
          </a:p>
          <a:p>
            <a:pPr>
              <a:spcBef>
                <a:spcPts val="300"/>
              </a:spcBef>
            </a:pPr>
            <a:r>
              <a:rPr lang="en-US" sz="1000" dirty="0"/>
              <a:t>Exploit prevention</a:t>
            </a:r>
          </a:p>
          <a:p>
            <a:pPr>
              <a:spcBef>
                <a:spcPts val="300"/>
              </a:spcBef>
            </a:pPr>
            <a:r>
              <a:rPr lang="en-US" sz="1000" dirty="0"/>
              <a:t>Search for IOCs of emerging threats</a:t>
            </a:r>
          </a:p>
          <a:p>
            <a:pPr>
              <a:spcBef>
                <a:spcPts val="300"/>
              </a:spcBef>
            </a:pPr>
            <a:r>
              <a:rPr lang="en-US" sz="1000" dirty="0"/>
              <a:t>AI/ML-based behavioral detection</a:t>
            </a:r>
          </a:p>
          <a:p>
            <a:pPr>
              <a:spcBef>
                <a:spcPts val="300"/>
              </a:spcBef>
            </a:pPr>
            <a:r>
              <a:rPr lang="en-US" sz="1000" dirty="0"/>
              <a:t>Anti-malware &amp; anti-ransomware</a:t>
            </a:r>
          </a:p>
          <a:p>
            <a:pPr>
              <a:spcBef>
                <a:spcPts val="300"/>
              </a:spcBef>
            </a:pPr>
            <a:r>
              <a:rPr lang="en-US" sz="1000" dirty="0"/>
              <a:t>URL filtering</a:t>
            </a:r>
          </a:p>
          <a:p>
            <a:pPr>
              <a:spcBef>
                <a:spcPts val="300"/>
              </a:spcBef>
            </a:pPr>
            <a:r>
              <a:rPr lang="en-US" sz="1000" dirty="0"/>
              <a:t>Email security</a:t>
            </a:r>
          </a:p>
        </p:txBody>
      </p:sp>
      <p:sp>
        <p:nvSpPr>
          <p:cNvPr id="17" name="Content Placeholder 16">
            <a:extLst>
              <a:ext uri="{FF2B5EF4-FFF2-40B4-BE49-F238E27FC236}">
                <a16:creationId xmlns:a16="http://schemas.microsoft.com/office/drawing/2014/main" id="{9DC91817-0DB0-E40C-812C-50F254713796}"/>
              </a:ext>
            </a:extLst>
          </p:cNvPr>
          <p:cNvSpPr>
            <a:spLocks noGrp="1"/>
          </p:cNvSpPr>
          <p:nvPr>
            <p:ph sz="quarter" idx="51"/>
          </p:nvPr>
        </p:nvSpPr>
        <p:spPr>
          <a:xfrm>
            <a:off x="5742000" y="2678400"/>
            <a:ext cx="1440000" cy="1152000"/>
          </a:xfrm>
        </p:spPr>
        <p:txBody>
          <a:bodyPr/>
          <a:lstStyle/>
          <a:p>
            <a:pPr>
              <a:spcBef>
                <a:spcPts val="300"/>
              </a:spcBef>
            </a:pPr>
            <a:r>
              <a:rPr lang="en-US" sz="1000" dirty="0"/>
              <a:t>Rapid incident prioritization &amp; analysis</a:t>
            </a:r>
          </a:p>
          <a:p>
            <a:pPr>
              <a:spcBef>
                <a:spcPts val="300"/>
              </a:spcBef>
            </a:pPr>
            <a:r>
              <a:rPr lang="en-US" sz="1000" dirty="0"/>
              <a:t>Workload remediation with isolation</a:t>
            </a:r>
          </a:p>
          <a:p>
            <a:pPr>
              <a:spcBef>
                <a:spcPts val="300"/>
              </a:spcBef>
            </a:pPr>
            <a:r>
              <a:rPr lang="en-US" sz="1000" dirty="0"/>
              <a:t>Forensic backups</a:t>
            </a:r>
          </a:p>
          <a:p>
            <a:pPr>
              <a:spcBef>
                <a:spcPts val="300"/>
              </a:spcBef>
            </a:pPr>
            <a:r>
              <a:rPr lang="en-US" sz="1000" dirty="0"/>
              <a:t>Investigation via remote connection</a:t>
            </a:r>
          </a:p>
        </p:txBody>
      </p:sp>
      <p:sp>
        <p:nvSpPr>
          <p:cNvPr id="18" name="Content Placeholder 17">
            <a:extLst>
              <a:ext uri="{FF2B5EF4-FFF2-40B4-BE49-F238E27FC236}">
                <a16:creationId xmlns:a16="http://schemas.microsoft.com/office/drawing/2014/main" id="{5ECF2C5F-E1DB-A281-39B3-1EF39256DF4F}"/>
              </a:ext>
            </a:extLst>
          </p:cNvPr>
          <p:cNvSpPr>
            <a:spLocks noGrp="1"/>
          </p:cNvSpPr>
          <p:nvPr>
            <p:ph sz="quarter" idx="52"/>
          </p:nvPr>
        </p:nvSpPr>
        <p:spPr>
          <a:xfrm>
            <a:off x="7452000" y="2678400"/>
            <a:ext cx="1440000" cy="1152000"/>
          </a:xfrm>
        </p:spPr>
        <p:txBody>
          <a:bodyPr/>
          <a:lstStyle/>
          <a:p>
            <a:pPr>
              <a:spcBef>
                <a:spcPts val="300"/>
              </a:spcBef>
            </a:pPr>
            <a:r>
              <a:rPr lang="en-US" sz="1000" dirty="0"/>
              <a:t>Rapid rollback </a:t>
            </a:r>
            <a:br>
              <a:rPr lang="ru-RU" sz="1000" dirty="0"/>
            </a:br>
            <a:r>
              <a:rPr lang="en-US" sz="1000" dirty="0"/>
              <a:t>of attacks </a:t>
            </a:r>
          </a:p>
          <a:p>
            <a:pPr>
              <a:spcBef>
                <a:spcPts val="300"/>
              </a:spcBef>
            </a:pPr>
            <a:r>
              <a:rPr lang="en-US" sz="1000" dirty="0"/>
              <a:t>One-click mass  recovery</a:t>
            </a:r>
          </a:p>
          <a:p>
            <a:pPr>
              <a:spcBef>
                <a:spcPts val="300"/>
              </a:spcBef>
            </a:pPr>
            <a:r>
              <a:rPr lang="en-US" sz="1000" dirty="0"/>
              <a:t>Self-recovery</a:t>
            </a:r>
          </a:p>
          <a:p>
            <a:pPr>
              <a:spcBef>
                <a:spcPts val="300"/>
              </a:spcBef>
            </a:pPr>
            <a:r>
              <a:rPr lang="en-US" sz="1000" dirty="0"/>
              <a:t>Pre-integrated with disaster recovery</a:t>
            </a:r>
          </a:p>
        </p:txBody>
      </p:sp>
      <p:sp>
        <p:nvSpPr>
          <p:cNvPr id="19" name="Text Placeholder 18">
            <a:extLst>
              <a:ext uri="{FF2B5EF4-FFF2-40B4-BE49-F238E27FC236}">
                <a16:creationId xmlns:a16="http://schemas.microsoft.com/office/drawing/2014/main" id="{159CE3BA-7E66-704C-3D50-6D09973E3781}"/>
              </a:ext>
            </a:extLst>
          </p:cNvPr>
          <p:cNvSpPr>
            <a:spLocks noGrp="1"/>
          </p:cNvSpPr>
          <p:nvPr>
            <p:ph type="body" sz="quarter" idx="12"/>
          </p:nvPr>
        </p:nvSpPr>
        <p:spPr/>
        <p:txBody>
          <a:bodyPr/>
          <a:lstStyle/>
          <a:p>
            <a:endParaRPr lang="en-US"/>
          </a:p>
        </p:txBody>
      </p:sp>
      <p:sp>
        <p:nvSpPr>
          <p:cNvPr id="20" name="Text Placeholder 19">
            <a:extLst>
              <a:ext uri="{FF2B5EF4-FFF2-40B4-BE49-F238E27FC236}">
                <a16:creationId xmlns:a16="http://schemas.microsoft.com/office/drawing/2014/main" id="{276E495A-E0BB-E7D8-D7E0-EEF745C56356}"/>
              </a:ext>
            </a:extLst>
          </p:cNvPr>
          <p:cNvSpPr>
            <a:spLocks noGrp="1"/>
          </p:cNvSpPr>
          <p:nvPr>
            <p:ph type="body" sz="quarter" idx="13"/>
          </p:nvPr>
        </p:nvSpPr>
        <p:spPr/>
        <p:txBody>
          <a:bodyPr/>
          <a:lstStyle/>
          <a:p>
            <a:endParaRPr lang="en-US"/>
          </a:p>
        </p:txBody>
      </p:sp>
      <p:sp>
        <p:nvSpPr>
          <p:cNvPr id="21" name="Text Placeholder 20">
            <a:extLst>
              <a:ext uri="{FF2B5EF4-FFF2-40B4-BE49-F238E27FC236}">
                <a16:creationId xmlns:a16="http://schemas.microsoft.com/office/drawing/2014/main" id="{C350E86A-A16B-1DD6-13BC-EBAFFF4553E8}"/>
              </a:ext>
            </a:extLst>
          </p:cNvPr>
          <p:cNvSpPr>
            <a:spLocks noGrp="1"/>
          </p:cNvSpPr>
          <p:nvPr>
            <p:ph type="body" sz="quarter" idx="15"/>
          </p:nvPr>
        </p:nvSpPr>
        <p:spPr/>
        <p:txBody>
          <a:bodyPr/>
          <a:lstStyle/>
          <a:p>
            <a:endParaRPr lang="en-US"/>
          </a:p>
        </p:txBody>
      </p:sp>
      <p:sp>
        <p:nvSpPr>
          <p:cNvPr id="22" name="Text Placeholder 21">
            <a:extLst>
              <a:ext uri="{FF2B5EF4-FFF2-40B4-BE49-F238E27FC236}">
                <a16:creationId xmlns:a16="http://schemas.microsoft.com/office/drawing/2014/main" id="{AE272AA3-6923-07E7-C0A2-5EAC93DC517B}"/>
              </a:ext>
            </a:extLst>
          </p:cNvPr>
          <p:cNvSpPr>
            <a:spLocks noGrp="1"/>
          </p:cNvSpPr>
          <p:nvPr>
            <p:ph type="body" sz="quarter" idx="16"/>
          </p:nvPr>
        </p:nvSpPr>
        <p:spPr/>
        <p:txBody>
          <a:bodyPr/>
          <a:lstStyle/>
          <a:p>
            <a:endParaRPr lang="en-US"/>
          </a:p>
        </p:txBody>
      </p:sp>
      <p:sp>
        <p:nvSpPr>
          <p:cNvPr id="23" name="Text Placeholder 22">
            <a:extLst>
              <a:ext uri="{FF2B5EF4-FFF2-40B4-BE49-F238E27FC236}">
                <a16:creationId xmlns:a16="http://schemas.microsoft.com/office/drawing/2014/main" id="{80CA70F3-A137-B4FC-2A49-D690967758DF}"/>
              </a:ext>
            </a:extLst>
          </p:cNvPr>
          <p:cNvSpPr>
            <a:spLocks noGrp="1"/>
          </p:cNvSpPr>
          <p:nvPr>
            <p:ph type="body" sz="quarter" idx="20"/>
          </p:nvPr>
        </p:nvSpPr>
        <p:spPr/>
        <p:txBody>
          <a:bodyPr/>
          <a:lstStyle/>
          <a:p>
            <a:endParaRPr lang="en-US"/>
          </a:p>
        </p:txBody>
      </p:sp>
      <p:sp>
        <p:nvSpPr>
          <p:cNvPr id="24" name="Text Placeholder 23">
            <a:extLst>
              <a:ext uri="{FF2B5EF4-FFF2-40B4-BE49-F238E27FC236}">
                <a16:creationId xmlns:a16="http://schemas.microsoft.com/office/drawing/2014/main" id="{9CB48B01-FE79-7793-20E2-F891738D64CC}"/>
              </a:ext>
            </a:extLst>
          </p:cNvPr>
          <p:cNvSpPr>
            <a:spLocks noGrp="1"/>
          </p:cNvSpPr>
          <p:nvPr>
            <p:ph type="body" sz="quarter" idx="28"/>
          </p:nvPr>
        </p:nvSpPr>
        <p:spPr/>
        <p:txBody>
          <a:bodyPr/>
          <a:lstStyle/>
          <a:p>
            <a:endParaRPr lang="en-US"/>
          </a:p>
        </p:txBody>
      </p:sp>
      <p:sp>
        <p:nvSpPr>
          <p:cNvPr id="25" name="Text Placeholder 24">
            <a:extLst>
              <a:ext uri="{FF2B5EF4-FFF2-40B4-BE49-F238E27FC236}">
                <a16:creationId xmlns:a16="http://schemas.microsoft.com/office/drawing/2014/main" id="{0B9FEB49-BF87-C747-40F3-94F4BE90D564}"/>
              </a:ext>
            </a:extLst>
          </p:cNvPr>
          <p:cNvSpPr>
            <a:spLocks noGrp="1"/>
          </p:cNvSpPr>
          <p:nvPr>
            <p:ph type="body" sz="quarter" idx="29"/>
          </p:nvPr>
        </p:nvSpPr>
        <p:spPr/>
        <p:txBody>
          <a:bodyPr/>
          <a:lstStyle/>
          <a:p>
            <a:endParaRPr lang="en-US" dirty="0"/>
          </a:p>
        </p:txBody>
      </p:sp>
      <p:sp>
        <p:nvSpPr>
          <p:cNvPr id="26" name="Text Placeholder 25">
            <a:extLst>
              <a:ext uri="{FF2B5EF4-FFF2-40B4-BE49-F238E27FC236}">
                <a16:creationId xmlns:a16="http://schemas.microsoft.com/office/drawing/2014/main" id="{C28CAE7F-FBF4-634A-DCF2-74D226FC8FB6}"/>
              </a:ext>
            </a:extLst>
          </p:cNvPr>
          <p:cNvSpPr>
            <a:spLocks noGrp="1"/>
          </p:cNvSpPr>
          <p:nvPr>
            <p:ph type="body" sz="quarter" idx="30"/>
          </p:nvPr>
        </p:nvSpPr>
        <p:spPr/>
        <p:txBody>
          <a:bodyPr/>
          <a:lstStyle/>
          <a:p>
            <a:endParaRPr lang="en-US"/>
          </a:p>
        </p:txBody>
      </p:sp>
      <p:sp>
        <p:nvSpPr>
          <p:cNvPr id="27" name="Text Placeholder 26">
            <a:extLst>
              <a:ext uri="{FF2B5EF4-FFF2-40B4-BE49-F238E27FC236}">
                <a16:creationId xmlns:a16="http://schemas.microsoft.com/office/drawing/2014/main" id="{0D393B6B-9165-13D2-5BF3-19A8F70D1B81}"/>
              </a:ext>
            </a:extLst>
          </p:cNvPr>
          <p:cNvSpPr>
            <a:spLocks noGrp="1"/>
          </p:cNvSpPr>
          <p:nvPr>
            <p:ph type="body" sz="quarter" idx="53"/>
          </p:nvPr>
        </p:nvSpPr>
        <p:spPr/>
        <p:txBody>
          <a:bodyPr/>
          <a:lstStyle/>
          <a:p>
            <a:endParaRPr lang="en-US"/>
          </a:p>
        </p:txBody>
      </p:sp>
      <p:pic>
        <p:nvPicPr>
          <p:cNvPr id="29" name="Graphic 28">
            <a:extLst>
              <a:ext uri="{FF2B5EF4-FFF2-40B4-BE49-F238E27FC236}">
                <a16:creationId xmlns:a16="http://schemas.microsoft.com/office/drawing/2014/main" id="{BF7D791E-C20B-F435-4DE4-E788EB6E27B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28000" y="1116000"/>
            <a:ext cx="648000" cy="648000"/>
          </a:xfrm>
          <a:prstGeom prst="rect">
            <a:avLst/>
          </a:prstGeom>
        </p:spPr>
      </p:pic>
      <p:pic>
        <p:nvPicPr>
          <p:cNvPr id="30" name="Graphic 29">
            <a:extLst>
              <a:ext uri="{FF2B5EF4-FFF2-40B4-BE49-F238E27FC236}">
                <a16:creationId xmlns:a16="http://schemas.microsoft.com/office/drawing/2014/main" id="{4C88FA13-6117-A9BC-250F-30374AF2B18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08000" y="1116000"/>
            <a:ext cx="648000" cy="648000"/>
          </a:xfrm>
          <a:prstGeom prst="rect">
            <a:avLst/>
          </a:prstGeom>
        </p:spPr>
      </p:pic>
      <p:pic>
        <p:nvPicPr>
          <p:cNvPr id="31" name="Graphic 30">
            <a:extLst>
              <a:ext uri="{FF2B5EF4-FFF2-40B4-BE49-F238E27FC236}">
                <a16:creationId xmlns:a16="http://schemas.microsoft.com/office/drawing/2014/main" id="{1AD31903-0FE6-A324-7AC4-3E791EEA178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700000" y="1098000"/>
            <a:ext cx="684000" cy="684000"/>
          </a:xfrm>
          <a:prstGeom prst="rect">
            <a:avLst/>
          </a:prstGeom>
        </p:spPr>
      </p:pic>
      <p:pic>
        <p:nvPicPr>
          <p:cNvPr id="32" name="Graphic 31">
            <a:extLst>
              <a:ext uri="{FF2B5EF4-FFF2-40B4-BE49-F238E27FC236}">
                <a16:creationId xmlns:a16="http://schemas.microsoft.com/office/drawing/2014/main" id="{1FC07D89-1460-76B4-35CC-5BB43472CB7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848000" y="1116000"/>
            <a:ext cx="648000" cy="648000"/>
          </a:xfrm>
          <a:prstGeom prst="rect">
            <a:avLst/>
          </a:prstGeom>
        </p:spPr>
      </p:pic>
      <p:pic>
        <p:nvPicPr>
          <p:cNvPr id="33" name="Graphic 32">
            <a:extLst>
              <a:ext uri="{FF2B5EF4-FFF2-40B4-BE49-F238E27FC236}">
                <a16:creationId xmlns:a16="http://schemas.microsoft.com/office/drawing/2014/main" id="{1A5961BD-3302-84CC-F0C1-44796D80109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102000" y="1080000"/>
            <a:ext cx="720000" cy="720000"/>
          </a:xfrm>
          <a:prstGeom prst="rect">
            <a:avLst/>
          </a:prstGeom>
        </p:spPr>
      </p:pic>
      <p:sp>
        <p:nvSpPr>
          <p:cNvPr id="39" name="Rectangle 38">
            <a:extLst>
              <a:ext uri="{FF2B5EF4-FFF2-40B4-BE49-F238E27FC236}">
                <a16:creationId xmlns:a16="http://schemas.microsoft.com/office/drawing/2014/main" id="{DDD7EB7A-3AD9-46E1-EA5D-4D3544419B6D}"/>
              </a:ext>
            </a:extLst>
          </p:cNvPr>
          <p:cNvSpPr/>
          <p:nvPr/>
        </p:nvSpPr>
        <p:spPr>
          <a:xfrm rot="16200000">
            <a:off x="-702928" y="3274681"/>
            <a:ext cx="1944690" cy="538827"/>
          </a:xfrm>
          <a:prstGeom prst="rect">
            <a:avLst/>
          </a:prstGeom>
          <a:gradFill>
            <a:gsLst>
              <a:gs pos="0">
                <a:schemeClr val="bg2"/>
              </a:gs>
              <a:gs pos="100000">
                <a:srgbClr val="1920D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mn-cs"/>
              </a:rPr>
              <a:t>Acronis Cyber Protect Cloud</a:t>
            </a:r>
            <a:endParaRPr kumimoji="0" lang="bg-BG" sz="1000" b="1" i="0" u="none" strike="noStrike" kern="1200" cap="none" spc="0" normalizeH="0" baseline="0" noProof="0" dirty="0" err="1">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6DD4B224-F5B1-ECF1-F388-D0A53D368980}"/>
              </a:ext>
            </a:extLst>
          </p:cNvPr>
          <p:cNvSpPr txBox="1"/>
          <p:nvPr/>
        </p:nvSpPr>
        <p:spPr>
          <a:xfrm>
            <a:off x="3897000" y="2319750"/>
            <a:ext cx="4996175" cy="252000"/>
          </a:xfrm>
          <a:prstGeom prst="homePlate">
            <a:avLst/>
          </a:prstGeom>
          <a:solidFill>
            <a:srgbClr val="1820D2"/>
          </a:solidFill>
        </p:spPr>
        <p:txBody>
          <a:bodyPr wrap="square" lIns="72000" tIns="0" rIns="0" bIns="0" rtlCol="0" anchor="ctr">
            <a:noAutofit/>
          </a:bodyPr>
          <a:lstStyle/>
          <a:p>
            <a:pPr marL="0" marR="0" lvl="0" indent="0" algn="l" defTabSz="432000" rtl="0" eaLnBrk="1" fontAlgn="auto" latinLnBrk="0" hangingPunct="1">
              <a:lnSpc>
                <a:spcPct val="100000"/>
              </a:lnSpc>
              <a:spcBef>
                <a:spcPts val="60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Acronis MDR powered by Novacoast</a:t>
            </a:r>
          </a:p>
        </p:txBody>
      </p:sp>
    </p:spTree>
    <p:extLst>
      <p:ext uri="{BB962C8B-B14F-4D97-AF65-F5344CB8AC3E}">
        <p14:creationId xmlns:p14="http://schemas.microsoft.com/office/powerpoint/2010/main" val="1223437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83AA26-2D06-EF82-F1D2-372ED84F2138}"/>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B81D5364-206B-A397-287C-914EA66C3ACF}"/>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5A6494A7-4488-A8E8-F707-120001B6F4FF}"/>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46A527D4-83AE-B583-4BF1-F0D0759628BD}"/>
              </a:ext>
            </a:extLst>
          </p:cNvPr>
          <p:cNvSpPr>
            <a:spLocks noGrp="1"/>
          </p:cNvSpPr>
          <p:nvPr>
            <p:ph type="body" sz="quarter" idx="16"/>
          </p:nvPr>
        </p:nvSpPr>
        <p:spPr/>
        <p:txBody>
          <a:bodyPr/>
          <a:lstStyle/>
          <a:p>
            <a:endParaRPr lang="en-US"/>
          </a:p>
        </p:txBody>
      </p:sp>
      <p:sp>
        <p:nvSpPr>
          <p:cNvPr id="6" name="Text Placeholder 5">
            <a:extLst>
              <a:ext uri="{FF2B5EF4-FFF2-40B4-BE49-F238E27FC236}">
                <a16:creationId xmlns:a16="http://schemas.microsoft.com/office/drawing/2014/main" id="{0097F102-78E7-4944-55CE-8A7F63ABE59B}"/>
              </a:ext>
            </a:extLst>
          </p:cNvPr>
          <p:cNvSpPr>
            <a:spLocks noGrp="1"/>
          </p:cNvSpPr>
          <p:nvPr>
            <p:ph type="body" sz="quarter" idx="20"/>
          </p:nvPr>
        </p:nvSpPr>
        <p:spPr/>
        <p:txBody>
          <a:bodyPr/>
          <a:lstStyle/>
          <a:p>
            <a:endParaRPr lang="en-US"/>
          </a:p>
        </p:txBody>
      </p:sp>
      <p:sp>
        <p:nvSpPr>
          <p:cNvPr id="7" name="Text Placeholder 6">
            <a:extLst>
              <a:ext uri="{FF2B5EF4-FFF2-40B4-BE49-F238E27FC236}">
                <a16:creationId xmlns:a16="http://schemas.microsoft.com/office/drawing/2014/main" id="{22FFA19E-14C7-840B-8B62-5256261C4A59}"/>
              </a:ext>
            </a:extLst>
          </p:cNvPr>
          <p:cNvSpPr>
            <a:spLocks noGrp="1"/>
          </p:cNvSpPr>
          <p:nvPr>
            <p:ph type="body" sz="quarter" idx="28"/>
          </p:nvPr>
        </p:nvSpPr>
        <p:spPr/>
        <p:txBody>
          <a:bodyPr/>
          <a:lstStyle/>
          <a:p>
            <a:endParaRPr lang="en-US"/>
          </a:p>
        </p:txBody>
      </p:sp>
      <p:sp>
        <p:nvSpPr>
          <p:cNvPr id="8" name="Text Placeholder 7">
            <a:extLst>
              <a:ext uri="{FF2B5EF4-FFF2-40B4-BE49-F238E27FC236}">
                <a16:creationId xmlns:a16="http://schemas.microsoft.com/office/drawing/2014/main" id="{6D1E805E-B0CF-8A39-5C38-1CFA5B726FDB}"/>
              </a:ext>
            </a:extLst>
          </p:cNvPr>
          <p:cNvSpPr>
            <a:spLocks noGrp="1"/>
          </p:cNvSpPr>
          <p:nvPr>
            <p:ph type="body" sz="quarter" idx="29"/>
          </p:nvPr>
        </p:nvSpPr>
        <p:spPr/>
        <p:txBody>
          <a:bodyPr/>
          <a:lstStyle/>
          <a:p>
            <a:endParaRPr lang="en-US"/>
          </a:p>
        </p:txBody>
      </p:sp>
      <p:sp>
        <p:nvSpPr>
          <p:cNvPr id="9" name="Text Placeholder 8">
            <a:extLst>
              <a:ext uri="{FF2B5EF4-FFF2-40B4-BE49-F238E27FC236}">
                <a16:creationId xmlns:a16="http://schemas.microsoft.com/office/drawing/2014/main" id="{0E2CB9A0-E469-63CD-12C0-72433C002329}"/>
              </a:ext>
            </a:extLst>
          </p:cNvPr>
          <p:cNvSpPr>
            <a:spLocks noGrp="1"/>
          </p:cNvSpPr>
          <p:nvPr>
            <p:ph type="body" sz="quarter" idx="30"/>
          </p:nvPr>
        </p:nvSpPr>
        <p:spPr/>
        <p:txBody>
          <a:bodyPr/>
          <a:lstStyle/>
          <a:p>
            <a:endParaRPr lang="en-US"/>
          </a:p>
        </p:txBody>
      </p:sp>
      <p:sp>
        <p:nvSpPr>
          <p:cNvPr id="10" name="Text Placeholder 9">
            <a:extLst>
              <a:ext uri="{FF2B5EF4-FFF2-40B4-BE49-F238E27FC236}">
                <a16:creationId xmlns:a16="http://schemas.microsoft.com/office/drawing/2014/main" id="{20CD3BD2-114E-D70D-F2E7-843C2892DFAA}"/>
              </a:ext>
            </a:extLst>
          </p:cNvPr>
          <p:cNvSpPr>
            <a:spLocks noGrp="1"/>
          </p:cNvSpPr>
          <p:nvPr>
            <p:ph type="body" sz="quarter" idx="31"/>
          </p:nvPr>
        </p:nvSpPr>
        <p:spPr/>
        <p:txBody>
          <a:bodyPr/>
          <a:lstStyle/>
          <a:p>
            <a:endParaRPr lang="en-US"/>
          </a:p>
        </p:txBody>
      </p:sp>
    </p:spTree>
    <p:extLst>
      <p:ext uri="{BB962C8B-B14F-4D97-AF65-F5344CB8AC3E}">
        <p14:creationId xmlns:p14="http://schemas.microsoft.com/office/powerpoint/2010/main" val="2053476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AB1FB946-D953-49AA-8F91-39EE44C583E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680" y="-222255"/>
            <a:ext cx="9155680" cy="4993182"/>
          </a:xfrm>
          <a:prstGeom prst="rect">
            <a:avLst/>
          </a:prstGeom>
        </p:spPr>
      </p:pic>
      <p:sp>
        <p:nvSpPr>
          <p:cNvPr id="47" name="TextBox 46">
            <a:extLst>
              <a:ext uri="{FF2B5EF4-FFF2-40B4-BE49-F238E27FC236}">
                <a16:creationId xmlns:a16="http://schemas.microsoft.com/office/drawing/2014/main" id="{3C9342E6-9DDD-42F1-81D0-EEFCDCC0AA3B}"/>
              </a:ext>
            </a:extLst>
          </p:cNvPr>
          <p:cNvSpPr txBox="1"/>
          <p:nvPr/>
        </p:nvSpPr>
        <p:spPr>
          <a:xfrm>
            <a:off x="198781" y="4333006"/>
            <a:ext cx="3083469" cy="288645"/>
          </a:xfrm>
          <a:prstGeom prst="rect">
            <a:avLst/>
          </a:prstGeom>
          <a:noFill/>
          <a:effectLst>
            <a:softEdge rad="63500"/>
          </a:effectLst>
        </p:spPr>
        <p:txBody>
          <a:bodyPr wrap="square" lIns="0" tIns="0" rIns="0" bIns="0" rtlCol="0" anchor="ctr">
            <a:noAutofit/>
          </a:bodyPr>
          <a:lstStyle/>
          <a:p>
            <a:pPr marL="0" marR="0" lvl="0" indent="0" algn="ctr" defTabSz="4320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Schaffhausen Corporate HQ</a:t>
            </a:r>
          </a:p>
        </p:txBody>
      </p:sp>
      <p:sp>
        <p:nvSpPr>
          <p:cNvPr id="48" name="TextBox 47">
            <a:extLst>
              <a:ext uri="{FF2B5EF4-FFF2-40B4-BE49-F238E27FC236}">
                <a16:creationId xmlns:a16="http://schemas.microsoft.com/office/drawing/2014/main" id="{F94EC870-1627-4AA7-8923-0B7121550832}"/>
              </a:ext>
            </a:extLst>
          </p:cNvPr>
          <p:cNvSpPr txBox="1"/>
          <p:nvPr/>
        </p:nvSpPr>
        <p:spPr>
          <a:xfrm>
            <a:off x="4713988" y="4310647"/>
            <a:ext cx="4208295" cy="288645"/>
          </a:xfrm>
          <a:prstGeom prst="rect">
            <a:avLst/>
          </a:prstGeom>
          <a:noFill/>
          <a:effectLst>
            <a:softEdge rad="63500"/>
          </a:effectLst>
        </p:spPr>
        <p:txBody>
          <a:bodyPr wrap="square" lIns="0" tIns="0" rIns="0" bIns="0" rtlCol="0" anchor="ctr">
            <a:noAutofit/>
          </a:bodyPr>
          <a:lstStyle/>
          <a:p>
            <a:pPr marL="0" marR="0" lvl="0" indent="0" algn="ctr" defTabSz="4320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Singapore International HQ, Suntec City </a:t>
            </a:r>
          </a:p>
        </p:txBody>
      </p:sp>
      <p:sp>
        <p:nvSpPr>
          <p:cNvPr id="46" name="Rectangle 45">
            <a:extLst>
              <a:ext uri="{FF2B5EF4-FFF2-40B4-BE49-F238E27FC236}">
                <a16:creationId xmlns:a16="http://schemas.microsoft.com/office/drawing/2014/main" id="{7971F1F0-348C-4E61-BBCE-489CF8420C0F}"/>
              </a:ext>
            </a:extLst>
          </p:cNvPr>
          <p:cNvSpPr/>
          <p:nvPr/>
        </p:nvSpPr>
        <p:spPr>
          <a:xfrm flipV="1">
            <a:off x="0" y="15971"/>
            <a:ext cx="9144000" cy="1950199"/>
          </a:xfrm>
          <a:prstGeom prst="rect">
            <a:avLst/>
          </a:prstGeom>
          <a:gradFill>
            <a:gsLst>
              <a:gs pos="0">
                <a:schemeClr val="tx1">
                  <a:alpha val="0"/>
                </a:schemeClr>
              </a:gs>
              <a:gs pos="37000">
                <a:srgbClr val="00204D">
                  <a:alpha val="85000"/>
                </a:srgbClr>
              </a:gs>
              <a:gs pos="56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2212C6CC-F840-464C-B418-A1270206D6BE}"/>
              </a:ext>
            </a:extLst>
          </p:cNvPr>
          <p:cNvSpPr/>
          <p:nvPr/>
        </p:nvSpPr>
        <p:spPr>
          <a:xfrm rot="10800000">
            <a:off x="-5840" y="107961"/>
            <a:ext cx="9144000" cy="1460090"/>
          </a:xfrm>
          <a:prstGeom prst="rect">
            <a:avLst/>
          </a:prstGeom>
          <a:gradFill>
            <a:gsLst>
              <a:gs pos="25000">
                <a:srgbClr val="00204D">
                  <a:alpha val="0"/>
                </a:srgbClr>
              </a:gs>
              <a:gs pos="100000">
                <a:srgbClr val="00204D"/>
              </a:gs>
            </a:gsLst>
            <a:lin ang="54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FFFFFF"/>
              </a:solidFill>
              <a:effectLst/>
              <a:uLnTx/>
              <a:uFillTx/>
              <a:latin typeface="Arial"/>
              <a:ea typeface="+mn-ea"/>
              <a:cs typeface="+mn-cs"/>
            </a:endParaRPr>
          </a:p>
        </p:txBody>
      </p:sp>
      <p:sp>
        <p:nvSpPr>
          <p:cNvPr id="13" name="Text Placeholder 12">
            <a:extLst>
              <a:ext uri="{FF2B5EF4-FFF2-40B4-BE49-F238E27FC236}">
                <a16:creationId xmlns:a16="http://schemas.microsoft.com/office/drawing/2014/main" id="{2F3EACC9-71EA-3B4F-8370-215CED7FF1D6}"/>
              </a:ext>
            </a:extLst>
          </p:cNvPr>
          <p:cNvSpPr>
            <a:spLocks noGrp="1"/>
          </p:cNvSpPr>
          <p:nvPr>
            <p:ph type="body" sz="quarter" idx="12"/>
          </p:nvPr>
        </p:nvSpPr>
        <p:spPr/>
        <p:txBody>
          <a:bodyPr/>
          <a:lstStyle/>
          <a:p>
            <a:endParaRPr lang="en-US"/>
          </a:p>
        </p:txBody>
      </p:sp>
      <p:sp>
        <p:nvSpPr>
          <p:cNvPr id="14" name="Text Placeholder 13">
            <a:extLst>
              <a:ext uri="{FF2B5EF4-FFF2-40B4-BE49-F238E27FC236}">
                <a16:creationId xmlns:a16="http://schemas.microsoft.com/office/drawing/2014/main" id="{E9FA324D-0B8E-6B41-AAAB-012FCFE37ECD}"/>
              </a:ext>
            </a:extLst>
          </p:cNvPr>
          <p:cNvSpPr>
            <a:spLocks noGrp="1"/>
          </p:cNvSpPr>
          <p:nvPr>
            <p:ph type="body" sz="quarter" idx="13"/>
          </p:nvPr>
        </p:nvSpPr>
        <p:spPr/>
        <p:txBody>
          <a:bodyPr/>
          <a:lstStyle/>
          <a:p>
            <a:endParaRPr lang="en-US"/>
          </a:p>
        </p:txBody>
      </p:sp>
      <p:sp>
        <p:nvSpPr>
          <p:cNvPr id="15" name="Text Placeholder 14">
            <a:extLst>
              <a:ext uri="{FF2B5EF4-FFF2-40B4-BE49-F238E27FC236}">
                <a16:creationId xmlns:a16="http://schemas.microsoft.com/office/drawing/2014/main" id="{CFB1DD27-B276-F246-B976-127F4BE0B869}"/>
              </a:ext>
            </a:extLst>
          </p:cNvPr>
          <p:cNvSpPr>
            <a:spLocks noGrp="1"/>
          </p:cNvSpPr>
          <p:nvPr>
            <p:ph type="body" sz="quarter" idx="14"/>
          </p:nvPr>
        </p:nvSpPr>
        <p:spPr/>
        <p:txBody>
          <a:bodyPr/>
          <a:lstStyle/>
          <a:p>
            <a:endParaRPr lang="en-US"/>
          </a:p>
        </p:txBody>
      </p:sp>
      <p:sp>
        <p:nvSpPr>
          <p:cNvPr id="16" name="Text Placeholder 15">
            <a:extLst>
              <a:ext uri="{FF2B5EF4-FFF2-40B4-BE49-F238E27FC236}">
                <a16:creationId xmlns:a16="http://schemas.microsoft.com/office/drawing/2014/main" id="{90982851-BE39-644C-9C68-4163A14F278E}"/>
              </a:ext>
            </a:extLst>
          </p:cNvPr>
          <p:cNvSpPr>
            <a:spLocks noGrp="1"/>
          </p:cNvSpPr>
          <p:nvPr>
            <p:ph type="body" sz="quarter" idx="15"/>
          </p:nvPr>
        </p:nvSpPr>
        <p:spPr/>
        <p:txBody>
          <a:bodyPr/>
          <a:lstStyle/>
          <a:p>
            <a:endParaRPr lang="en-US"/>
          </a:p>
        </p:txBody>
      </p:sp>
      <p:sp>
        <p:nvSpPr>
          <p:cNvPr id="17" name="Text Placeholder 16">
            <a:extLst>
              <a:ext uri="{FF2B5EF4-FFF2-40B4-BE49-F238E27FC236}">
                <a16:creationId xmlns:a16="http://schemas.microsoft.com/office/drawing/2014/main" id="{DECD1A13-9AF1-D941-9483-E50E7A986C15}"/>
              </a:ext>
            </a:extLst>
          </p:cNvPr>
          <p:cNvSpPr>
            <a:spLocks noGrp="1"/>
          </p:cNvSpPr>
          <p:nvPr>
            <p:ph type="body" sz="quarter" idx="16"/>
          </p:nvPr>
        </p:nvSpPr>
        <p:spPr/>
        <p:txBody>
          <a:bodyPr/>
          <a:lstStyle/>
          <a:p>
            <a:endParaRPr lang="en-US"/>
          </a:p>
        </p:txBody>
      </p:sp>
      <p:sp>
        <p:nvSpPr>
          <p:cNvPr id="18" name="Text Placeholder 17">
            <a:extLst>
              <a:ext uri="{FF2B5EF4-FFF2-40B4-BE49-F238E27FC236}">
                <a16:creationId xmlns:a16="http://schemas.microsoft.com/office/drawing/2014/main" id="{FF06BE89-0D82-CD4B-BF9A-B35518487A19}"/>
              </a:ext>
            </a:extLst>
          </p:cNvPr>
          <p:cNvSpPr>
            <a:spLocks noGrp="1"/>
          </p:cNvSpPr>
          <p:nvPr>
            <p:ph type="body" sz="quarter" idx="17"/>
          </p:nvPr>
        </p:nvSpPr>
        <p:spPr/>
        <p:txBody>
          <a:bodyPr/>
          <a:lstStyle/>
          <a:p>
            <a:endParaRPr lang="en-US"/>
          </a:p>
        </p:txBody>
      </p:sp>
      <p:sp>
        <p:nvSpPr>
          <p:cNvPr id="19" name="Text Placeholder 18">
            <a:extLst>
              <a:ext uri="{FF2B5EF4-FFF2-40B4-BE49-F238E27FC236}">
                <a16:creationId xmlns:a16="http://schemas.microsoft.com/office/drawing/2014/main" id="{38A9D8C7-D810-4345-9190-B616DC795244}"/>
              </a:ext>
            </a:extLst>
          </p:cNvPr>
          <p:cNvSpPr>
            <a:spLocks noGrp="1"/>
          </p:cNvSpPr>
          <p:nvPr>
            <p:ph type="body" sz="quarter" idx="18"/>
          </p:nvPr>
        </p:nvSpPr>
        <p:spPr/>
        <p:txBody>
          <a:bodyPr/>
          <a:lstStyle/>
          <a:p>
            <a:endParaRPr lang="en-US"/>
          </a:p>
        </p:txBody>
      </p:sp>
      <p:sp>
        <p:nvSpPr>
          <p:cNvPr id="23" name="Title 1">
            <a:extLst>
              <a:ext uri="{FF2B5EF4-FFF2-40B4-BE49-F238E27FC236}">
                <a16:creationId xmlns:a16="http://schemas.microsoft.com/office/drawing/2014/main" id="{047A478B-EA9A-B14A-8666-EAF39B525592}"/>
              </a:ext>
            </a:extLst>
          </p:cNvPr>
          <p:cNvSpPr txBox="1">
            <a:spLocks/>
          </p:cNvSpPr>
          <p:nvPr/>
        </p:nvSpPr>
        <p:spPr>
          <a:xfrm>
            <a:off x="395286" y="237317"/>
            <a:ext cx="8363745" cy="713596"/>
          </a:xfrm>
          <a:prstGeom prst="rect">
            <a:avLst/>
          </a:prstGeom>
        </p:spPr>
        <p:txBody>
          <a:bodyPr vert="horz" wrap="square" lIns="0" tIns="0" rIns="0" bIns="0" rtlCol="0" anchor="t" anchorCtr="0">
            <a:noAutofit/>
          </a:bodyPr>
          <a:lstStyle>
            <a:lvl1pPr algn="l" defTabSz="685800" rtl="0" eaLnBrk="1" latinLnBrk="0" hangingPunct="1">
              <a:lnSpc>
                <a:spcPct val="90000"/>
              </a:lnSpc>
              <a:spcBef>
                <a:spcPct val="0"/>
              </a:spcBef>
              <a:buNone/>
              <a:defRPr sz="2800" b="1" kern="1200">
                <a:solidFill>
                  <a:schemeClr val="bg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mj-ea"/>
                <a:cs typeface="+mj-cs"/>
              </a:rPr>
              <a:t>Acronis is a Leader in </a:t>
            </a:r>
            <a:r>
              <a:rPr kumimoji="0" lang="en-US" sz="2800" b="1" i="0" u="none" strike="noStrike" kern="1200" cap="none" spc="0" normalizeH="0" baseline="0" noProof="0">
                <a:ln>
                  <a:noFill/>
                </a:ln>
                <a:solidFill>
                  <a:srgbClr val="FFFFFF"/>
                </a:solidFill>
                <a:effectLst/>
                <a:highlight>
                  <a:srgbClr val="D92C23"/>
                </a:highlight>
                <a:uLnTx/>
                <a:uFillTx/>
                <a:latin typeface="Arial"/>
                <a:ea typeface="+mj-ea"/>
                <a:cs typeface="+mj-cs"/>
              </a:rPr>
              <a:t>Cyber Protection</a:t>
            </a:r>
            <a:endParaRPr kumimoji="0" lang="en-US" sz="1800" b="0" i="0" u="none" strike="noStrike" kern="1200" cap="none" spc="0" normalizeH="0" baseline="0" noProof="0">
              <a:ln>
                <a:noFill/>
              </a:ln>
              <a:solidFill>
                <a:srgbClr val="FFFFFF"/>
              </a:solidFill>
              <a:effectLst/>
              <a:uLnTx/>
              <a:uFillTx/>
              <a:latin typeface="Arial"/>
              <a:ea typeface="+mj-ea"/>
              <a:cs typeface="+mj-cs"/>
            </a:endParaRPr>
          </a:p>
          <a:p>
            <a:pPr marL="0" marR="0" lvl="0" indent="0" algn="l" defTabSz="6858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j-ea"/>
              <a:cs typeface="+mj-cs"/>
            </a:endParaRPr>
          </a:p>
        </p:txBody>
      </p:sp>
      <p:sp>
        <p:nvSpPr>
          <p:cNvPr id="8" name="TextBox 7">
            <a:extLst>
              <a:ext uri="{FF2B5EF4-FFF2-40B4-BE49-F238E27FC236}">
                <a16:creationId xmlns:a16="http://schemas.microsoft.com/office/drawing/2014/main" id="{BAD70FA1-B667-DF4D-894E-F6A6AC1A9BB6}"/>
              </a:ext>
            </a:extLst>
          </p:cNvPr>
          <p:cNvSpPr txBox="1"/>
          <p:nvPr/>
        </p:nvSpPr>
        <p:spPr>
          <a:xfrm>
            <a:off x="4611757" y="4929809"/>
            <a:ext cx="0" cy="0"/>
          </a:xfrm>
          <a:prstGeom prst="rect">
            <a:avLst/>
          </a:prstGeom>
        </p:spPr>
        <p:txBody>
          <a:bodyPr wrap="none" lIns="0" tIns="0" rIns="0" bIns="0" rtlCol="0">
            <a:noAutofit/>
          </a:bodyPr>
          <a:lstStyle/>
          <a:p>
            <a:pPr marL="0" marR="0" lvl="0" indent="0" algn="l" defTabSz="4320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a:ln>
                <a:noFill/>
              </a:ln>
              <a:solidFill>
                <a:srgbClr val="00204D"/>
              </a:solidFill>
              <a:effectLst/>
              <a:uLnTx/>
              <a:uFillTx/>
              <a:latin typeface="Arial"/>
              <a:ea typeface="+mn-ea"/>
              <a:cs typeface="+mn-cs"/>
            </a:endParaRPr>
          </a:p>
        </p:txBody>
      </p:sp>
      <p:sp>
        <p:nvSpPr>
          <p:cNvPr id="12" name="TextBox 11">
            <a:extLst>
              <a:ext uri="{FF2B5EF4-FFF2-40B4-BE49-F238E27FC236}">
                <a16:creationId xmlns:a16="http://schemas.microsoft.com/office/drawing/2014/main" id="{A32A732A-7049-F140-96B9-8BAA68340848}"/>
              </a:ext>
            </a:extLst>
          </p:cNvPr>
          <p:cNvSpPr txBox="1"/>
          <p:nvPr/>
        </p:nvSpPr>
        <p:spPr>
          <a:xfrm>
            <a:off x="-199851" y="3833009"/>
            <a:ext cx="0" cy="0"/>
          </a:xfrm>
          <a:prstGeom prst="rect">
            <a:avLst/>
          </a:prstGeom>
        </p:spPr>
        <p:txBody>
          <a:bodyPr wrap="none" lIns="0" tIns="0" rIns="0" bIns="0" rtlCol="0">
            <a:noAutofit/>
          </a:bodyPr>
          <a:lstStyle/>
          <a:p>
            <a:pPr marL="0" marR="0" lvl="0" indent="0" algn="l" defTabSz="432000" rtl="0" eaLnBrk="1" fontAlgn="auto" latinLnBrk="0" hangingPunct="1">
              <a:lnSpc>
                <a:spcPct val="100000"/>
              </a:lnSpc>
              <a:spcBef>
                <a:spcPts val="600"/>
              </a:spcBef>
              <a:spcAft>
                <a:spcPts val="0"/>
              </a:spcAft>
              <a:buClrTx/>
              <a:buSzTx/>
              <a:buFontTx/>
              <a:buNone/>
              <a:tabLst/>
              <a:defRPr/>
            </a:pPr>
            <a:endParaRPr kumimoji="0" lang="en-RU" sz="1200" b="0" i="0" u="none" strike="noStrike" kern="1200" cap="none" spc="0" normalizeH="0" baseline="0" noProof="0" err="1">
              <a:ln>
                <a:noFill/>
              </a:ln>
              <a:solidFill>
                <a:srgbClr val="00204D"/>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C3908E9E-E410-4F40-BF45-D3A240294F5B}"/>
              </a:ext>
            </a:extLst>
          </p:cNvPr>
          <p:cNvSpPr/>
          <p:nvPr/>
        </p:nvSpPr>
        <p:spPr>
          <a:xfrm>
            <a:off x="355503" y="1270367"/>
            <a:ext cx="8363744" cy="3371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TextBox 24">
            <a:extLst>
              <a:ext uri="{FF2B5EF4-FFF2-40B4-BE49-F238E27FC236}">
                <a16:creationId xmlns:a16="http://schemas.microsoft.com/office/drawing/2014/main" id="{855BAEDC-764C-6346-B46A-1F2A2D5E3389}"/>
              </a:ext>
            </a:extLst>
          </p:cNvPr>
          <p:cNvSpPr txBox="1"/>
          <p:nvPr/>
        </p:nvSpPr>
        <p:spPr>
          <a:xfrm>
            <a:off x="5421073" y="1423605"/>
            <a:ext cx="1512000" cy="864000"/>
          </a:xfrm>
          <a:prstGeom prst="rect">
            <a:avLst/>
          </a:prstGeom>
          <a:solidFill>
            <a:schemeClr val="bg2"/>
          </a:solidFill>
        </p:spPr>
        <p:txBody>
          <a:bodyPr wrap="square" lIns="108000" tIns="3600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Digital World Protection Challenges</a:t>
            </a:r>
          </a:p>
        </p:txBody>
      </p:sp>
      <p:sp>
        <p:nvSpPr>
          <p:cNvPr id="26" name="TextBox 25">
            <a:extLst>
              <a:ext uri="{FF2B5EF4-FFF2-40B4-BE49-F238E27FC236}">
                <a16:creationId xmlns:a16="http://schemas.microsoft.com/office/drawing/2014/main" id="{860EF605-9585-1C4F-B148-76DD516CB8C6}"/>
              </a:ext>
            </a:extLst>
          </p:cNvPr>
          <p:cNvSpPr txBox="1"/>
          <p:nvPr/>
        </p:nvSpPr>
        <p:spPr>
          <a:xfrm>
            <a:off x="517459" y="1423605"/>
            <a:ext cx="1512000" cy="864000"/>
          </a:xfrm>
          <a:prstGeom prst="rect">
            <a:avLst/>
          </a:prstGeom>
          <a:solidFill>
            <a:schemeClr val="bg2"/>
          </a:solidFill>
        </p:spPr>
        <p:txBody>
          <a:bodyPr wrap="square" lIns="108000" tIns="3600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Swiss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mn-ea"/>
              <a:cs typeface="+mn-cs"/>
            </a:endParaRPr>
          </a:p>
        </p:txBody>
      </p:sp>
      <p:sp>
        <p:nvSpPr>
          <p:cNvPr id="27" name="TextBox 26">
            <a:extLst>
              <a:ext uri="{FF2B5EF4-FFF2-40B4-BE49-F238E27FC236}">
                <a16:creationId xmlns:a16="http://schemas.microsoft.com/office/drawing/2014/main" id="{0665A322-C0F8-AF4D-9B48-4F5BC85CBFAE}"/>
              </a:ext>
            </a:extLst>
          </p:cNvPr>
          <p:cNvSpPr txBox="1"/>
          <p:nvPr/>
        </p:nvSpPr>
        <p:spPr>
          <a:xfrm>
            <a:off x="3786535" y="1423605"/>
            <a:ext cx="1512000" cy="864000"/>
          </a:xfrm>
          <a:prstGeom prst="rect">
            <a:avLst/>
          </a:prstGeom>
          <a:solidFill>
            <a:schemeClr val="bg2"/>
          </a:solidFill>
        </p:spPr>
        <p:txBody>
          <a:bodyPr wrap="square" lIns="108000" tIns="3600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Global-Local </a:t>
            </a:r>
            <a:br>
              <a:rPr kumimoji="0" lang="en-US" sz="1400" b="1" i="0" u="none" strike="noStrike" kern="1200" cap="none" spc="0" normalizeH="0" baseline="0" noProof="0">
                <a:ln>
                  <a:noFill/>
                </a:ln>
                <a:solidFill>
                  <a:srgbClr val="FFFFFF"/>
                </a:solidFill>
                <a:effectLst/>
                <a:uLnTx/>
                <a:uFillTx/>
                <a:latin typeface="Arial"/>
                <a:ea typeface="+mn-ea"/>
                <a:cs typeface="+mn-cs"/>
              </a:rPr>
            </a:br>
            <a:r>
              <a:rPr kumimoji="0" lang="en-US" sz="1400" b="1" i="0" u="none" strike="noStrike" kern="1200" cap="none" spc="0" normalizeH="0" baseline="0" noProof="0">
                <a:ln>
                  <a:noFill/>
                </a:ln>
                <a:solidFill>
                  <a:srgbClr val="FFFFFF"/>
                </a:solidFill>
                <a:effectLst/>
                <a:uLnTx/>
                <a:uFillTx/>
                <a:latin typeface="Arial"/>
                <a:ea typeface="+mn-ea"/>
                <a:cs typeface="+mn-cs"/>
              </a:rPr>
              <a:t>Presence </a:t>
            </a:r>
          </a:p>
        </p:txBody>
      </p:sp>
      <p:sp>
        <p:nvSpPr>
          <p:cNvPr id="28" name="TextBox 27">
            <a:extLst>
              <a:ext uri="{FF2B5EF4-FFF2-40B4-BE49-F238E27FC236}">
                <a16:creationId xmlns:a16="http://schemas.microsoft.com/office/drawing/2014/main" id="{44FBB4DA-065B-8F46-B6C5-3C1F534147DD}"/>
              </a:ext>
            </a:extLst>
          </p:cNvPr>
          <p:cNvSpPr txBox="1"/>
          <p:nvPr/>
        </p:nvSpPr>
        <p:spPr>
          <a:xfrm>
            <a:off x="7055609" y="1423605"/>
            <a:ext cx="1512000" cy="864000"/>
          </a:xfrm>
          <a:prstGeom prst="rect">
            <a:avLst/>
          </a:prstGeom>
          <a:solidFill>
            <a:srgbClr val="C00000"/>
          </a:solidFill>
        </p:spPr>
        <p:txBody>
          <a:bodyPr wrap="square" lIns="108000" tIns="3600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Acronis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Cyber Protect</a:t>
            </a:r>
          </a:p>
        </p:txBody>
      </p:sp>
      <p:sp>
        <p:nvSpPr>
          <p:cNvPr id="29" name="TextBox 28">
            <a:extLst>
              <a:ext uri="{FF2B5EF4-FFF2-40B4-BE49-F238E27FC236}">
                <a16:creationId xmlns:a16="http://schemas.microsoft.com/office/drawing/2014/main" id="{FAFB4F81-647F-4F42-84FC-3664F924DA88}"/>
              </a:ext>
            </a:extLst>
          </p:cNvPr>
          <p:cNvSpPr txBox="1"/>
          <p:nvPr/>
        </p:nvSpPr>
        <p:spPr>
          <a:xfrm>
            <a:off x="2151997" y="1423605"/>
            <a:ext cx="1512000" cy="864000"/>
          </a:xfrm>
          <a:prstGeom prst="rect">
            <a:avLst/>
          </a:prstGeom>
          <a:solidFill>
            <a:schemeClr val="bg2"/>
          </a:solidFill>
        </p:spPr>
        <p:txBody>
          <a:bodyPr wrap="square" lIns="108000" tIns="36000" r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Singaporean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BF682F11-CAF7-6241-96AC-BCC8F77EB5F9}"/>
              </a:ext>
            </a:extLst>
          </p:cNvPr>
          <p:cNvSpPr/>
          <p:nvPr/>
        </p:nvSpPr>
        <p:spPr>
          <a:xfrm>
            <a:off x="2151997" y="2287606"/>
            <a:ext cx="1512000" cy="2196000"/>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Founded in 2003 in Singapore</a:t>
            </a:r>
          </a:p>
        </p:txBody>
      </p:sp>
      <p:sp>
        <p:nvSpPr>
          <p:cNvPr id="32" name="Rectangle 31">
            <a:extLst>
              <a:ext uri="{FF2B5EF4-FFF2-40B4-BE49-F238E27FC236}">
                <a16:creationId xmlns:a16="http://schemas.microsoft.com/office/drawing/2014/main" id="{6886929C-EB96-224D-8337-7AE1FF8D59A8}"/>
              </a:ext>
            </a:extLst>
          </p:cNvPr>
          <p:cNvSpPr/>
          <p:nvPr/>
        </p:nvSpPr>
        <p:spPr>
          <a:xfrm>
            <a:off x="5421073" y="2287605"/>
            <a:ext cx="1512000" cy="2196000"/>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182880" bIns="0" rtlCol="0" anchor="t"/>
          <a:lstStyle/>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Complexity</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Cost</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Security</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Privacy</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Cyber protection </a:t>
            </a:r>
            <a:r>
              <a:rPr kumimoji="0" lang="en-US" sz="1000" b="0" i="0" u="none" strike="noStrike" kern="1200" cap="none" spc="0" normalizeH="0" baseline="0" noProof="0">
                <a:ln>
                  <a:noFill/>
                </a:ln>
                <a:solidFill>
                  <a:srgbClr val="FFFFFF"/>
                </a:solidFill>
                <a:effectLst/>
                <a:uLnTx/>
                <a:uFillTx/>
                <a:latin typeface="Arial"/>
                <a:ea typeface="+mn-ea"/>
                <a:cs typeface="+mn-cs"/>
              </a:rPr>
              <a:t>is the 5th basic human need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050" b="0" i="0" u="none" strike="noStrike" kern="1200" cap="none" spc="0" normalizeH="0" baseline="0" noProof="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3182666A-B4F9-B648-8B13-1FA97537A069}"/>
              </a:ext>
            </a:extLst>
          </p:cNvPr>
          <p:cNvSpPr/>
          <p:nvPr/>
        </p:nvSpPr>
        <p:spPr>
          <a:xfrm>
            <a:off x="517459" y="2287605"/>
            <a:ext cx="1512000" cy="2196000"/>
          </a:xfrm>
          <a:prstGeom prst="rect">
            <a:avLst/>
          </a:prstGeom>
          <a:solidFill>
            <a:schemeClr val="tx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7200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Since 2008 Corporate HQ in Schaffhausen, Switzerland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F045C86E-C210-AC46-BD6E-0584395D696C}"/>
              </a:ext>
            </a:extLst>
          </p:cNvPr>
          <p:cNvSpPr/>
          <p:nvPr/>
        </p:nvSpPr>
        <p:spPr>
          <a:xfrm>
            <a:off x="3786535" y="2287605"/>
            <a:ext cx="1512000" cy="2196000"/>
          </a:xfrm>
          <a:prstGeom prst="rect">
            <a:avLst/>
          </a:prstGeom>
          <a:solidFill>
            <a:srgbClr val="004D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72000" bIns="0" rtlCol="0" anchor="t"/>
          <a:lstStyle/>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2,200+ employees</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34</a:t>
            </a:r>
            <a:r>
              <a:rPr kumimoji="0" lang="ru-RU" sz="1000" b="0" i="0" u="none" strike="noStrike" kern="1200" cap="none" spc="0" normalizeH="0" baseline="0" noProof="0">
                <a:ln>
                  <a:noFill/>
                </a:ln>
                <a:solidFill>
                  <a:srgbClr val="FFFFFF"/>
                </a:solidFill>
                <a:effectLst/>
                <a:uLnTx/>
                <a:uFillTx/>
                <a:latin typeface="Arial"/>
                <a:ea typeface="+mn-ea"/>
                <a:cs typeface="+mn-cs"/>
              </a:rPr>
              <a:t>+</a:t>
            </a:r>
            <a:r>
              <a:rPr kumimoji="0" lang="en-US" sz="1000" b="0" i="0" u="none" strike="noStrike" kern="1200" cap="none" spc="0" normalizeH="0" baseline="0" noProof="0">
                <a:ln>
                  <a:noFill/>
                </a:ln>
                <a:solidFill>
                  <a:srgbClr val="FFFFFF"/>
                </a:solidFill>
                <a:effectLst/>
                <a:uLnTx/>
                <a:uFillTx/>
                <a:latin typeface="Arial"/>
                <a:ea typeface="+mn-ea"/>
                <a:cs typeface="+mn-cs"/>
              </a:rPr>
              <a:t> locations</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150+ countries</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00" b="0" i="0" u="none" strike="noStrike" kern="1200" cap="none" spc="0" normalizeH="0" baseline="0" noProof="0">
                <a:ln>
                  <a:noFill/>
                </a:ln>
                <a:solidFill>
                  <a:srgbClr val="FFFFFF"/>
                </a:solidFill>
                <a:effectLst/>
                <a:uLnTx/>
                <a:uFillTx/>
                <a:latin typeface="Arial"/>
                <a:ea typeface="+mn-ea"/>
                <a:cs typeface="+mn-cs"/>
              </a:rPr>
              <a:t>26</a:t>
            </a:r>
            <a:r>
              <a:rPr kumimoji="0" lang="en-US" sz="1000" b="0" i="0" u="none" strike="noStrike" kern="1200" cap="none" spc="0" normalizeH="0" baseline="0" noProof="0">
                <a:ln>
                  <a:noFill/>
                </a:ln>
                <a:solidFill>
                  <a:srgbClr val="FFFFFF"/>
                </a:solidFill>
                <a:effectLst/>
                <a:uLnTx/>
                <a:uFillTx/>
                <a:latin typeface="Arial"/>
                <a:ea typeface="+mn-ea"/>
                <a:cs typeface="+mn-cs"/>
              </a:rPr>
              <a:t> languages</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750,000 businesses </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53 DCs globally </a:t>
            </a:r>
            <a:endParaRPr kumimoji="0" lang="ru-RU" sz="10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CB4A95A8-D02A-9841-B40B-642F42B8AD6D}"/>
              </a:ext>
            </a:extLst>
          </p:cNvPr>
          <p:cNvSpPr/>
          <p:nvPr/>
        </p:nvSpPr>
        <p:spPr>
          <a:xfrm>
            <a:off x="7055609" y="2287605"/>
            <a:ext cx="1512000" cy="2196000"/>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72000" bIns="0" rtlCol="0" anchor="t"/>
          <a:lstStyle/>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2,800,000+ workloads protected</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1,000,000+ attacks prevented</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20,000+ service providers</a:t>
            </a:r>
          </a:p>
        </p:txBody>
      </p:sp>
      <p:pic>
        <p:nvPicPr>
          <p:cNvPr id="36" name="Picture 35">
            <a:extLst>
              <a:ext uri="{FF2B5EF4-FFF2-40B4-BE49-F238E27FC236}">
                <a16:creationId xmlns:a16="http://schemas.microsoft.com/office/drawing/2014/main" id="{56D53297-01F1-6C47-B6EE-AC25341F725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51997" y="3510489"/>
            <a:ext cx="1512000" cy="974086"/>
          </a:xfrm>
          <a:prstGeom prst="rect">
            <a:avLst/>
          </a:prstGeom>
        </p:spPr>
      </p:pic>
      <p:pic>
        <p:nvPicPr>
          <p:cNvPr id="37" name="Picture 36">
            <a:extLst>
              <a:ext uri="{FF2B5EF4-FFF2-40B4-BE49-F238E27FC236}">
                <a16:creationId xmlns:a16="http://schemas.microsoft.com/office/drawing/2014/main" id="{2970D309-3360-8349-B8D4-F6CA38E3ECC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836"/>
          <a:stretch/>
        </p:blipFill>
        <p:spPr>
          <a:xfrm>
            <a:off x="513509" y="3506525"/>
            <a:ext cx="1512000" cy="978050"/>
          </a:xfrm>
          <a:prstGeom prst="rect">
            <a:avLst/>
          </a:prstGeom>
        </p:spPr>
      </p:pic>
      <p:pic>
        <p:nvPicPr>
          <p:cNvPr id="4" name="Picture 3">
            <a:extLst>
              <a:ext uri="{FF2B5EF4-FFF2-40B4-BE49-F238E27FC236}">
                <a16:creationId xmlns:a16="http://schemas.microsoft.com/office/drawing/2014/main" id="{3F3208CC-F34C-234A-BA4D-E8358AA57AC3}"/>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578686" y="1182883"/>
            <a:ext cx="1024082" cy="503380"/>
          </a:xfrm>
          <a:prstGeom prst="rect">
            <a:avLst/>
          </a:prstGeom>
        </p:spPr>
      </p:pic>
      <p:pic>
        <p:nvPicPr>
          <p:cNvPr id="43" name="Picture 8" descr="Programme de prévention en cybersécurité">
            <a:extLst>
              <a:ext uri="{FF2B5EF4-FFF2-40B4-BE49-F238E27FC236}">
                <a16:creationId xmlns:a16="http://schemas.microsoft.com/office/drawing/2014/main" id="{1A185C49-BB5A-7B47-BC4F-5463398177C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055609" y="3510489"/>
            <a:ext cx="1512000" cy="97408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35875390-A322-7344-8E30-331E318493B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431583" y="3504749"/>
            <a:ext cx="1512000" cy="980123"/>
          </a:xfrm>
          <a:prstGeom prst="rect">
            <a:avLst/>
          </a:prstGeom>
        </p:spPr>
      </p:pic>
      <p:grpSp>
        <p:nvGrpSpPr>
          <p:cNvPr id="7" name="Group 6">
            <a:extLst>
              <a:ext uri="{FF2B5EF4-FFF2-40B4-BE49-F238E27FC236}">
                <a16:creationId xmlns:a16="http://schemas.microsoft.com/office/drawing/2014/main" id="{EAE3788E-367A-D3D2-C519-6A135D7CC606}"/>
              </a:ext>
            </a:extLst>
          </p:cNvPr>
          <p:cNvGrpSpPr/>
          <p:nvPr/>
        </p:nvGrpSpPr>
        <p:grpSpPr>
          <a:xfrm>
            <a:off x="5431583" y="3497392"/>
            <a:ext cx="1508050" cy="983525"/>
            <a:chOff x="5431583" y="3497392"/>
            <a:chExt cx="1508050" cy="983525"/>
          </a:xfrm>
        </p:grpSpPr>
        <p:sp>
          <p:nvSpPr>
            <p:cNvPr id="54" name="TextBox 53">
              <a:extLst>
                <a:ext uri="{FF2B5EF4-FFF2-40B4-BE49-F238E27FC236}">
                  <a16:creationId xmlns:a16="http://schemas.microsoft.com/office/drawing/2014/main" id="{6E6ADFEA-517B-E445-AD41-FCC36D83CA99}"/>
                </a:ext>
              </a:extLst>
            </p:cNvPr>
            <p:cNvSpPr txBox="1"/>
            <p:nvPr/>
          </p:nvSpPr>
          <p:spPr>
            <a:xfrm>
              <a:off x="5431583" y="3503355"/>
              <a:ext cx="703665" cy="202000"/>
            </a:xfrm>
            <a:prstGeom prst="rect">
              <a:avLst/>
            </a:prstGeom>
            <a:solidFill>
              <a:schemeClr val="tx2">
                <a:alpha val="41000"/>
              </a:schemeClr>
            </a:solidFill>
          </p:spPr>
          <p:txBody>
            <a:bodyPr wrap="none" lIns="0" tIns="0" rIns="0" bIns="0" rtlCol="0" anchor="ctr">
              <a:noAutofit/>
            </a:bodyPr>
            <a:lstStyle/>
            <a:p>
              <a:pPr marL="0" marR="0" lvl="0" indent="0" algn="ctr" defTabSz="432000"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mn-cs"/>
                </a:rPr>
                <a:t>Desktop</a:t>
              </a:r>
            </a:p>
          </p:txBody>
        </p:sp>
        <p:sp>
          <p:nvSpPr>
            <p:cNvPr id="55" name="TextBox 54">
              <a:extLst>
                <a:ext uri="{FF2B5EF4-FFF2-40B4-BE49-F238E27FC236}">
                  <a16:creationId xmlns:a16="http://schemas.microsoft.com/office/drawing/2014/main" id="{FB47574C-2B0C-FE4F-B798-F98083FFACCA}"/>
                </a:ext>
              </a:extLst>
            </p:cNvPr>
            <p:cNvSpPr txBox="1"/>
            <p:nvPr/>
          </p:nvSpPr>
          <p:spPr>
            <a:xfrm>
              <a:off x="6235968" y="3497392"/>
              <a:ext cx="703665" cy="202000"/>
            </a:xfrm>
            <a:prstGeom prst="rect">
              <a:avLst/>
            </a:prstGeom>
            <a:solidFill>
              <a:schemeClr val="tx2">
                <a:alpha val="41000"/>
              </a:schemeClr>
            </a:solidFill>
          </p:spPr>
          <p:txBody>
            <a:bodyPr wrap="none" lIns="0" tIns="0" rIns="0" bIns="0" rtlCol="0" anchor="ctr">
              <a:noAutofit/>
            </a:bodyPr>
            <a:lstStyle/>
            <a:p>
              <a:pPr marL="0" marR="0" lvl="0" indent="0" algn="ctr" defTabSz="432000"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mn-cs"/>
                </a:rPr>
                <a:t>Mobile</a:t>
              </a:r>
            </a:p>
          </p:txBody>
        </p:sp>
        <p:sp>
          <p:nvSpPr>
            <p:cNvPr id="56" name="TextBox 55">
              <a:extLst>
                <a:ext uri="{FF2B5EF4-FFF2-40B4-BE49-F238E27FC236}">
                  <a16:creationId xmlns:a16="http://schemas.microsoft.com/office/drawing/2014/main" id="{2B88B116-0DC8-4A44-8414-FB1CC9B2FFB1}"/>
                </a:ext>
              </a:extLst>
            </p:cNvPr>
            <p:cNvSpPr txBox="1"/>
            <p:nvPr/>
          </p:nvSpPr>
          <p:spPr>
            <a:xfrm>
              <a:off x="5431583" y="4278917"/>
              <a:ext cx="703665" cy="202000"/>
            </a:xfrm>
            <a:prstGeom prst="rect">
              <a:avLst/>
            </a:prstGeom>
            <a:solidFill>
              <a:schemeClr val="tx2">
                <a:alpha val="41000"/>
              </a:schemeClr>
            </a:solidFill>
          </p:spPr>
          <p:txBody>
            <a:bodyPr wrap="none" lIns="0" tIns="0" rIns="0" bIns="0" rtlCol="0" anchor="ctr">
              <a:noAutofit/>
            </a:bodyPr>
            <a:lstStyle/>
            <a:p>
              <a:pPr marL="0" marR="0" lvl="0" indent="0" algn="ctr" defTabSz="432000" rtl="0" eaLnBrk="1" fontAlgn="auto" latinLnBrk="0" hangingPunct="1">
                <a:lnSpc>
                  <a:spcPct val="100000"/>
                </a:lnSpc>
                <a:spcBef>
                  <a:spcPts val="60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a:ea typeface="+mn-ea"/>
                  <a:cs typeface="+mn-cs"/>
                </a:rPr>
                <a:t>Microsoft 365</a:t>
              </a:r>
            </a:p>
          </p:txBody>
        </p:sp>
        <p:sp>
          <p:nvSpPr>
            <p:cNvPr id="57" name="TextBox 56">
              <a:extLst>
                <a:ext uri="{FF2B5EF4-FFF2-40B4-BE49-F238E27FC236}">
                  <a16:creationId xmlns:a16="http://schemas.microsoft.com/office/drawing/2014/main" id="{F92279FB-B876-1E41-BC28-2D1CC215CE9C}"/>
                </a:ext>
              </a:extLst>
            </p:cNvPr>
            <p:cNvSpPr txBox="1"/>
            <p:nvPr/>
          </p:nvSpPr>
          <p:spPr>
            <a:xfrm>
              <a:off x="6226612" y="4278917"/>
              <a:ext cx="713021" cy="202000"/>
            </a:xfrm>
            <a:prstGeom prst="rect">
              <a:avLst/>
            </a:prstGeom>
            <a:solidFill>
              <a:schemeClr val="tx2">
                <a:alpha val="41000"/>
              </a:schemeClr>
            </a:solidFill>
          </p:spPr>
          <p:txBody>
            <a:bodyPr wrap="none" lIns="0" tIns="0" rIns="0" bIns="0" rtlCol="0" anchor="ctr">
              <a:noAutofit/>
            </a:bodyPr>
            <a:lstStyle/>
            <a:p>
              <a:pPr marL="0" marR="0" lvl="0" indent="0" algn="ctr" defTabSz="432000"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mn-cs"/>
                </a:rPr>
                <a:t>Zoom</a:t>
              </a:r>
            </a:p>
          </p:txBody>
        </p:sp>
        <p:sp>
          <p:nvSpPr>
            <p:cNvPr id="58" name="TextBox 57">
              <a:extLst>
                <a:ext uri="{FF2B5EF4-FFF2-40B4-BE49-F238E27FC236}">
                  <a16:creationId xmlns:a16="http://schemas.microsoft.com/office/drawing/2014/main" id="{32C529CF-4050-0645-B482-42169FD155E9}"/>
                </a:ext>
              </a:extLst>
            </p:cNvPr>
            <p:cNvSpPr txBox="1"/>
            <p:nvPr/>
          </p:nvSpPr>
          <p:spPr>
            <a:xfrm>
              <a:off x="5819788" y="3887060"/>
              <a:ext cx="703665" cy="202000"/>
            </a:xfrm>
            <a:prstGeom prst="rect">
              <a:avLst/>
            </a:prstGeom>
            <a:solidFill>
              <a:schemeClr val="tx2">
                <a:alpha val="41000"/>
              </a:schemeClr>
            </a:solidFill>
          </p:spPr>
          <p:txBody>
            <a:bodyPr wrap="none" lIns="0" tIns="0" rIns="0" bIns="0" rtlCol="0" anchor="ctr">
              <a:noAutofit/>
            </a:bodyPr>
            <a:lstStyle/>
            <a:p>
              <a:pPr marL="0" marR="0" lvl="0" indent="0" algn="ctr" defTabSz="432000"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mn-cs"/>
                </a:rPr>
                <a:t>Server</a:t>
              </a:r>
            </a:p>
          </p:txBody>
        </p:sp>
      </p:grpSp>
      <p:pic>
        <p:nvPicPr>
          <p:cNvPr id="51" name="Picture 8">
            <a:extLst>
              <a:ext uri="{FF2B5EF4-FFF2-40B4-BE49-F238E27FC236}">
                <a16:creationId xmlns:a16="http://schemas.microsoft.com/office/drawing/2014/main" id="{0F80796C-6728-8B42-B2E2-5BD01B063251}"/>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3797049" y="3505619"/>
            <a:ext cx="1511998" cy="978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381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1FE6E4C-407C-5358-FFFE-23FBD82EDF8B}"/>
              </a:ext>
            </a:extLst>
          </p:cNvPr>
          <p:cNvSpPr>
            <a:spLocks noGrp="1"/>
          </p:cNvSpPr>
          <p:nvPr>
            <p:ph type="title"/>
          </p:nvPr>
        </p:nvSpPr>
        <p:spPr/>
        <p:txBody>
          <a:bodyPr/>
          <a:lstStyle/>
          <a:p>
            <a:pPr algn="ctr"/>
            <a:r>
              <a:rPr lang="en-US" spc="-20" dirty="0"/>
              <a:t>The need for MDR</a:t>
            </a:r>
            <a:endParaRPr lang="en-US" dirty="0"/>
          </a:p>
        </p:txBody>
      </p:sp>
      <p:sp>
        <p:nvSpPr>
          <p:cNvPr id="20" name="Text Placeholder 19">
            <a:extLst>
              <a:ext uri="{FF2B5EF4-FFF2-40B4-BE49-F238E27FC236}">
                <a16:creationId xmlns:a16="http://schemas.microsoft.com/office/drawing/2014/main" id="{02A54DBC-FFEC-5CC3-CA64-2A60C35FFF79}"/>
              </a:ext>
            </a:extLst>
          </p:cNvPr>
          <p:cNvSpPr>
            <a:spLocks noGrp="1"/>
          </p:cNvSpPr>
          <p:nvPr>
            <p:ph type="body" sz="quarter" idx="22"/>
          </p:nvPr>
        </p:nvSpPr>
        <p:spPr>
          <a:xfrm>
            <a:off x="252000" y="2154702"/>
            <a:ext cx="2736000" cy="288159"/>
          </a:xfrm>
        </p:spPr>
        <p:txBody>
          <a:bodyPr lIns="0" tIns="0" rIns="0" bIns="0">
            <a:noAutofit/>
          </a:bodyPr>
          <a:lstStyle/>
          <a:p>
            <a:pPr algn="ctr"/>
            <a:r>
              <a:rPr lang="en-US" dirty="0">
                <a:gradFill>
                  <a:gsLst>
                    <a:gs pos="20000">
                      <a:srgbClr val="006EDE"/>
                    </a:gs>
                    <a:gs pos="100000">
                      <a:srgbClr val="6EE6FF"/>
                    </a:gs>
                  </a:gsLst>
                  <a:lin ang="18900000" scaled="0"/>
                </a:gradFill>
              </a:rPr>
              <a:t>Only advanced security can combat advanced attacks</a:t>
            </a:r>
          </a:p>
        </p:txBody>
      </p:sp>
      <p:sp>
        <p:nvSpPr>
          <p:cNvPr id="25" name="Text Placeholder 24">
            <a:extLst>
              <a:ext uri="{FF2B5EF4-FFF2-40B4-BE49-F238E27FC236}">
                <a16:creationId xmlns:a16="http://schemas.microsoft.com/office/drawing/2014/main" id="{B61FA671-F729-3783-EA7A-79FB26B6DC6F}"/>
              </a:ext>
            </a:extLst>
          </p:cNvPr>
          <p:cNvSpPr>
            <a:spLocks noGrp="1"/>
          </p:cNvSpPr>
          <p:nvPr>
            <p:ph type="body" sz="quarter" idx="31"/>
          </p:nvPr>
        </p:nvSpPr>
        <p:spPr>
          <a:xfrm>
            <a:off x="3204588" y="2154702"/>
            <a:ext cx="2736000" cy="288159"/>
          </a:xfrm>
        </p:spPr>
        <p:txBody>
          <a:bodyPr lIns="0" tIns="0" rIns="0" bIns="0">
            <a:noAutofit/>
          </a:bodyPr>
          <a:lstStyle/>
          <a:p>
            <a:pPr algn="ctr"/>
            <a:r>
              <a:rPr lang="en-US" dirty="0">
                <a:gradFill>
                  <a:gsLst>
                    <a:gs pos="20000">
                      <a:srgbClr val="006EDE"/>
                    </a:gs>
                    <a:gs pos="100000">
                      <a:srgbClr val="6EE6FF"/>
                    </a:gs>
                  </a:gsLst>
                  <a:lin ang="18900000" scaled="0"/>
                </a:gradFill>
              </a:rPr>
              <a:t>Breach is inevitable – you need to be prepared</a:t>
            </a:r>
          </a:p>
        </p:txBody>
      </p:sp>
      <p:sp>
        <p:nvSpPr>
          <p:cNvPr id="26" name="Text Placeholder 25">
            <a:extLst>
              <a:ext uri="{FF2B5EF4-FFF2-40B4-BE49-F238E27FC236}">
                <a16:creationId xmlns:a16="http://schemas.microsoft.com/office/drawing/2014/main" id="{AB04A5A0-471B-4EB9-CA36-899A5EADF28F}"/>
              </a:ext>
            </a:extLst>
          </p:cNvPr>
          <p:cNvSpPr>
            <a:spLocks noGrp="1"/>
          </p:cNvSpPr>
          <p:nvPr>
            <p:ph type="body" sz="quarter" idx="34"/>
          </p:nvPr>
        </p:nvSpPr>
        <p:spPr>
          <a:xfrm>
            <a:off x="6157175" y="2154702"/>
            <a:ext cx="2736000" cy="288159"/>
          </a:xfrm>
        </p:spPr>
        <p:txBody>
          <a:bodyPr lIns="0" tIns="0" rIns="0" bIns="0">
            <a:noAutofit/>
          </a:bodyPr>
          <a:lstStyle/>
          <a:p>
            <a:pPr algn="ctr"/>
            <a:r>
              <a:rPr lang="en-US" dirty="0">
                <a:gradFill>
                  <a:gsLst>
                    <a:gs pos="20000">
                      <a:srgbClr val="006EDE"/>
                    </a:gs>
                    <a:gs pos="100000">
                      <a:srgbClr val="6EE6FF"/>
                    </a:gs>
                  </a:gsLst>
                  <a:lin ang="18900000" scaled="0"/>
                </a:gradFill>
              </a:rPr>
              <a:t>Resources are more </a:t>
            </a:r>
            <a:br>
              <a:rPr lang="en-US" dirty="0">
                <a:gradFill>
                  <a:gsLst>
                    <a:gs pos="20000">
                      <a:srgbClr val="006EDE"/>
                    </a:gs>
                    <a:gs pos="100000">
                      <a:srgbClr val="6EE6FF"/>
                    </a:gs>
                  </a:gsLst>
                  <a:lin ang="18900000" scaled="0"/>
                </a:gradFill>
              </a:rPr>
            </a:br>
            <a:r>
              <a:rPr lang="en-US" dirty="0">
                <a:gradFill>
                  <a:gsLst>
                    <a:gs pos="20000">
                      <a:srgbClr val="006EDE"/>
                    </a:gs>
                    <a:gs pos="100000">
                      <a:srgbClr val="6EE6FF"/>
                    </a:gs>
                  </a:gsLst>
                  <a:lin ang="18900000" scaled="0"/>
                </a:gradFill>
              </a:rPr>
              <a:t>and more limited</a:t>
            </a:r>
          </a:p>
        </p:txBody>
      </p:sp>
      <p:sp>
        <p:nvSpPr>
          <p:cNvPr id="29" name="Content Placeholder 28">
            <a:extLst>
              <a:ext uri="{FF2B5EF4-FFF2-40B4-BE49-F238E27FC236}">
                <a16:creationId xmlns:a16="http://schemas.microsoft.com/office/drawing/2014/main" id="{E6A99206-7BB5-D74D-C996-934412BB00CC}"/>
              </a:ext>
            </a:extLst>
          </p:cNvPr>
          <p:cNvSpPr>
            <a:spLocks noGrp="1"/>
          </p:cNvSpPr>
          <p:nvPr>
            <p:ph sz="quarter" idx="44"/>
          </p:nvPr>
        </p:nvSpPr>
        <p:spPr>
          <a:xfrm>
            <a:off x="252000" y="2858400"/>
            <a:ext cx="2736000" cy="1080000"/>
          </a:xfrm>
        </p:spPr>
        <p:txBody>
          <a:bodyPr/>
          <a:lstStyle/>
          <a:p>
            <a:pPr marL="0" indent="0" algn="ctr">
              <a:buNone/>
            </a:pPr>
            <a:r>
              <a:rPr lang="en-US" sz="1200" dirty="0"/>
              <a:t>More than 60% of breaches </a:t>
            </a:r>
            <a:r>
              <a:rPr lang="en-US" sz="1200" b="1" dirty="0"/>
              <a:t>involve some form of hacking</a:t>
            </a:r>
          </a:p>
          <a:p>
            <a:pPr marL="0" indent="0" algn="ctr">
              <a:buNone/>
            </a:pPr>
            <a:r>
              <a:rPr lang="en-US" sz="1200" dirty="0"/>
              <a:t>On average, it takes organizations</a:t>
            </a:r>
            <a:br>
              <a:rPr lang="en-US" sz="1200" dirty="0"/>
            </a:br>
            <a:r>
              <a:rPr lang="en-US" sz="1200" b="1" dirty="0"/>
              <a:t>207 days to </a:t>
            </a:r>
            <a:r>
              <a:rPr lang="en-US" sz="1200" dirty="0"/>
              <a:t>identify a breach</a:t>
            </a:r>
            <a:endParaRPr lang="ru-RU" sz="1200" dirty="0"/>
          </a:p>
        </p:txBody>
      </p:sp>
      <p:sp>
        <p:nvSpPr>
          <p:cNvPr id="30" name="Content Placeholder 29">
            <a:extLst>
              <a:ext uri="{FF2B5EF4-FFF2-40B4-BE49-F238E27FC236}">
                <a16:creationId xmlns:a16="http://schemas.microsoft.com/office/drawing/2014/main" id="{7A909D56-531F-EC1F-93E8-DB3552C6D1A9}"/>
              </a:ext>
            </a:extLst>
          </p:cNvPr>
          <p:cNvSpPr>
            <a:spLocks noGrp="1"/>
          </p:cNvSpPr>
          <p:nvPr>
            <p:ph sz="quarter" idx="45"/>
          </p:nvPr>
        </p:nvSpPr>
        <p:spPr>
          <a:xfrm>
            <a:off x="3204588" y="2858400"/>
            <a:ext cx="2736000" cy="1080000"/>
          </a:xfrm>
        </p:spPr>
        <p:txBody>
          <a:bodyPr/>
          <a:lstStyle/>
          <a:p>
            <a:pPr marL="0" indent="0" algn="ctr">
              <a:buNone/>
            </a:pPr>
            <a:r>
              <a:rPr lang="en-US" sz="1200" b="1" dirty="0"/>
              <a:t>70 days to </a:t>
            </a:r>
            <a:r>
              <a:rPr lang="en-US" sz="1200" dirty="0"/>
              <a:t>contain a breach</a:t>
            </a:r>
            <a:br>
              <a:rPr lang="en-US" sz="1200" dirty="0"/>
            </a:br>
            <a:br>
              <a:rPr lang="en-US" sz="1200" dirty="0"/>
            </a:br>
            <a:r>
              <a:rPr lang="en-US" sz="1200" b="1" dirty="0"/>
              <a:t>USD 4.35 million </a:t>
            </a:r>
            <a:r>
              <a:rPr lang="en-US" sz="1200" dirty="0"/>
              <a:t>– average total cost </a:t>
            </a:r>
            <a:br>
              <a:rPr lang="en-US" sz="1200" dirty="0"/>
            </a:br>
            <a:r>
              <a:rPr lang="en-US" sz="1200" dirty="0"/>
              <a:t>of a data breach</a:t>
            </a:r>
          </a:p>
        </p:txBody>
      </p:sp>
      <p:sp>
        <p:nvSpPr>
          <p:cNvPr id="31" name="Content Placeholder 30">
            <a:extLst>
              <a:ext uri="{FF2B5EF4-FFF2-40B4-BE49-F238E27FC236}">
                <a16:creationId xmlns:a16="http://schemas.microsoft.com/office/drawing/2014/main" id="{616911C0-86F8-5A18-526E-82372BC38D67}"/>
              </a:ext>
            </a:extLst>
          </p:cNvPr>
          <p:cNvSpPr>
            <a:spLocks noGrp="1"/>
          </p:cNvSpPr>
          <p:nvPr>
            <p:ph sz="quarter" idx="46"/>
          </p:nvPr>
        </p:nvSpPr>
        <p:spPr>
          <a:xfrm>
            <a:off x="6157175" y="2858400"/>
            <a:ext cx="2736000" cy="1080000"/>
          </a:xfrm>
        </p:spPr>
        <p:txBody>
          <a:bodyPr/>
          <a:lstStyle/>
          <a:p>
            <a:pPr marL="0" indent="0" algn="ctr">
              <a:buNone/>
            </a:pPr>
            <a:r>
              <a:rPr lang="en-US" sz="1200" dirty="0"/>
              <a:t>Worldwide, the cyber workforce shortfall is approximately </a:t>
            </a:r>
            <a:r>
              <a:rPr lang="en-US" sz="1200" b="1" dirty="0"/>
              <a:t>3.5 million people</a:t>
            </a:r>
          </a:p>
          <a:p>
            <a:pPr marL="0" indent="0" algn="ctr">
              <a:buNone/>
            </a:pPr>
            <a:r>
              <a:rPr lang="en-US" sz="1200" b="1" dirty="0"/>
              <a:t>76% of security </a:t>
            </a:r>
            <a:r>
              <a:rPr lang="en-US" sz="1200" dirty="0"/>
              <a:t>and IT teams struggle </a:t>
            </a:r>
            <a:br>
              <a:rPr lang="en-US" sz="1200" dirty="0"/>
            </a:br>
            <a:r>
              <a:rPr lang="en-US" sz="1200" dirty="0"/>
              <a:t>with </a:t>
            </a:r>
            <a:r>
              <a:rPr lang="en-US" sz="1200" b="1" dirty="0"/>
              <a:t>no common view </a:t>
            </a:r>
            <a:r>
              <a:rPr lang="en-US" sz="1200" dirty="0"/>
              <a:t>over</a:t>
            </a:r>
            <a:br>
              <a:rPr lang="en-US" sz="1200" dirty="0"/>
            </a:br>
            <a:r>
              <a:rPr lang="en-US" sz="1200" dirty="0"/>
              <a:t>applications and assets</a:t>
            </a:r>
          </a:p>
        </p:txBody>
      </p:sp>
      <p:sp>
        <p:nvSpPr>
          <p:cNvPr id="14" name="Text Placeholder 13">
            <a:extLst>
              <a:ext uri="{FF2B5EF4-FFF2-40B4-BE49-F238E27FC236}">
                <a16:creationId xmlns:a16="http://schemas.microsoft.com/office/drawing/2014/main" id="{B58F15FA-F9DF-C3AB-32AE-D90FC651B1C9}"/>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3C7E8B04-B09D-69E2-25B7-E3708711C7F6}"/>
              </a:ext>
            </a:extLst>
          </p:cNvPr>
          <p:cNvSpPr>
            <a:spLocks noGrp="1"/>
          </p:cNvSpPr>
          <p:nvPr>
            <p:ph type="body" sz="quarter" idx="13"/>
          </p:nvPr>
        </p:nvSpPr>
        <p:spPr/>
        <p:txBody>
          <a:bodyPr/>
          <a:lstStyle/>
          <a:p>
            <a:endParaRPr lang="en-US"/>
          </a:p>
        </p:txBody>
      </p:sp>
      <p:sp>
        <p:nvSpPr>
          <p:cNvPr id="16" name="Text Placeholder 15">
            <a:extLst>
              <a:ext uri="{FF2B5EF4-FFF2-40B4-BE49-F238E27FC236}">
                <a16:creationId xmlns:a16="http://schemas.microsoft.com/office/drawing/2014/main" id="{786BEB11-941C-805D-02A6-EFA9882756E0}"/>
              </a:ext>
            </a:extLst>
          </p:cNvPr>
          <p:cNvSpPr>
            <a:spLocks noGrp="1"/>
          </p:cNvSpPr>
          <p:nvPr>
            <p:ph type="body" sz="quarter" idx="15"/>
          </p:nvPr>
        </p:nvSpPr>
        <p:spPr/>
        <p:txBody>
          <a:bodyPr/>
          <a:lstStyle/>
          <a:p>
            <a:endParaRPr lang="en-US"/>
          </a:p>
        </p:txBody>
      </p:sp>
      <p:sp>
        <p:nvSpPr>
          <p:cNvPr id="17" name="Text Placeholder 16">
            <a:extLst>
              <a:ext uri="{FF2B5EF4-FFF2-40B4-BE49-F238E27FC236}">
                <a16:creationId xmlns:a16="http://schemas.microsoft.com/office/drawing/2014/main" id="{B6EB1D14-46AB-FB86-F772-450BFD99ED9A}"/>
              </a:ext>
            </a:extLst>
          </p:cNvPr>
          <p:cNvSpPr>
            <a:spLocks noGrp="1"/>
          </p:cNvSpPr>
          <p:nvPr>
            <p:ph type="body" sz="quarter" idx="16"/>
          </p:nvPr>
        </p:nvSpPr>
        <p:spPr/>
        <p:txBody>
          <a:bodyPr/>
          <a:lstStyle/>
          <a:p>
            <a:endParaRPr lang="en-US"/>
          </a:p>
        </p:txBody>
      </p:sp>
      <p:sp>
        <p:nvSpPr>
          <p:cNvPr id="18" name="Text Placeholder 17">
            <a:extLst>
              <a:ext uri="{FF2B5EF4-FFF2-40B4-BE49-F238E27FC236}">
                <a16:creationId xmlns:a16="http://schemas.microsoft.com/office/drawing/2014/main" id="{A86B4C22-45F7-3B74-E727-16726D02CDBD}"/>
              </a:ext>
            </a:extLst>
          </p:cNvPr>
          <p:cNvSpPr>
            <a:spLocks noGrp="1"/>
          </p:cNvSpPr>
          <p:nvPr>
            <p:ph type="body" sz="quarter" idx="20"/>
          </p:nvPr>
        </p:nvSpPr>
        <p:spPr/>
        <p:txBody>
          <a:bodyPr/>
          <a:lstStyle/>
          <a:p>
            <a:endParaRPr lang="en-US"/>
          </a:p>
        </p:txBody>
      </p:sp>
      <p:sp>
        <p:nvSpPr>
          <p:cNvPr id="22" name="Text Placeholder 21">
            <a:extLst>
              <a:ext uri="{FF2B5EF4-FFF2-40B4-BE49-F238E27FC236}">
                <a16:creationId xmlns:a16="http://schemas.microsoft.com/office/drawing/2014/main" id="{2530F65D-FC64-F510-8700-D9FB9CE23EF4}"/>
              </a:ext>
            </a:extLst>
          </p:cNvPr>
          <p:cNvSpPr>
            <a:spLocks noGrp="1"/>
          </p:cNvSpPr>
          <p:nvPr>
            <p:ph type="body" sz="quarter" idx="28"/>
          </p:nvPr>
        </p:nvSpPr>
        <p:spPr/>
        <p:txBody>
          <a:bodyPr/>
          <a:lstStyle/>
          <a:p>
            <a:endParaRPr lang="en-US"/>
          </a:p>
        </p:txBody>
      </p:sp>
      <p:sp>
        <p:nvSpPr>
          <p:cNvPr id="23" name="Text Placeholder 22">
            <a:extLst>
              <a:ext uri="{FF2B5EF4-FFF2-40B4-BE49-F238E27FC236}">
                <a16:creationId xmlns:a16="http://schemas.microsoft.com/office/drawing/2014/main" id="{568526E3-81C9-D176-F66A-0ADDD748209D}"/>
              </a:ext>
            </a:extLst>
          </p:cNvPr>
          <p:cNvSpPr>
            <a:spLocks noGrp="1"/>
          </p:cNvSpPr>
          <p:nvPr>
            <p:ph type="body" sz="quarter" idx="29"/>
          </p:nvPr>
        </p:nvSpPr>
        <p:spPr/>
        <p:txBody>
          <a:bodyPr/>
          <a:lstStyle/>
          <a:p>
            <a:endParaRPr lang="en-US" dirty="0"/>
          </a:p>
        </p:txBody>
      </p:sp>
      <p:sp>
        <p:nvSpPr>
          <p:cNvPr id="24" name="Text Placeholder 23">
            <a:extLst>
              <a:ext uri="{FF2B5EF4-FFF2-40B4-BE49-F238E27FC236}">
                <a16:creationId xmlns:a16="http://schemas.microsoft.com/office/drawing/2014/main" id="{FAD7F405-BA03-C5EB-7309-7DD7B852DF77}"/>
              </a:ext>
            </a:extLst>
          </p:cNvPr>
          <p:cNvSpPr>
            <a:spLocks noGrp="1"/>
          </p:cNvSpPr>
          <p:nvPr>
            <p:ph type="body" sz="quarter" idx="30"/>
          </p:nvPr>
        </p:nvSpPr>
        <p:spPr/>
        <p:txBody>
          <a:bodyPr/>
          <a:lstStyle/>
          <a:p>
            <a:endParaRPr lang="en-US"/>
          </a:p>
        </p:txBody>
      </p:sp>
      <p:sp>
        <p:nvSpPr>
          <p:cNvPr id="32" name="Text Placeholder 31">
            <a:extLst>
              <a:ext uri="{FF2B5EF4-FFF2-40B4-BE49-F238E27FC236}">
                <a16:creationId xmlns:a16="http://schemas.microsoft.com/office/drawing/2014/main" id="{2D6D072D-D608-40CF-10F9-23A37D799802}"/>
              </a:ext>
            </a:extLst>
          </p:cNvPr>
          <p:cNvSpPr>
            <a:spLocks noGrp="1"/>
          </p:cNvSpPr>
          <p:nvPr>
            <p:ph type="body" sz="quarter" idx="47"/>
          </p:nvPr>
        </p:nvSpPr>
        <p:spPr/>
        <p:txBody>
          <a:bodyPr/>
          <a:lstStyle/>
          <a:p>
            <a:endParaRPr lang="en-US"/>
          </a:p>
        </p:txBody>
      </p:sp>
      <p:cxnSp>
        <p:nvCxnSpPr>
          <p:cNvPr id="2" name="Straight Connector 80">
            <a:extLst>
              <a:ext uri="{FF2B5EF4-FFF2-40B4-BE49-F238E27FC236}">
                <a16:creationId xmlns:a16="http://schemas.microsoft.com/office/drawing/2014/main" id="{CB7C07F5-8B54-690C-EF0B-13647C6B795E}"/>
              </a:ext>
            </a:extLst>
          </p:cNvPr>
          <p:cNvCxnSpPr>
            <a:cxnSpLocks/>
          </p:cNvCxnSpPr>
          <p:nvPr/>
        </p:nvCxnSpPr>
        <p:spPr>
          <a:xfrm>
            <a:off x="3096294" y="1075390"/>
            <a:ext cx="0" cy="3024000"/>
          </a:xfrm>
          <a:prstGeom prst="line">
            <a:avLst/>
          </a:prstGeom>
          <a:ln w="6350">
            <a:gradFill>
              <a:gsLst>
                <a:gs pos="0">
                  <a:schemeClr val="bg1"/>
                </a:gs>
                <a:gs pos="50000">
                  <a:srgbClr val="006EDE"/>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 name="Straight Connector 80">
            <a:extLst>
              <a:ext uri="{FF2B5EF4-FFF2-40B4-BE49-F238E27FC236}">
                <a16:creationId xmlns:a16="http://schemas.microsoft.com/office/drawing/2014/main" id="{9C56A554-3D7C-62B2-0D40-0C9E89093488}"/>
              </a:ext>
            </a:extLst>
          </p:cNvPr>
          <p:cNvCxnSpPr>
            <a:cxnSpLocks/>
          </p:cNvCxnSpPr>
          <p:nvPr/>
        </p:nvCxnSpPr>
        <p:spPr>
          <a:xfrm>
            <a:off x="6048882" y="1075390"/>
            <a:ext cx="0" cy="3024000"/>
          </a:xfrm>
          <a:prstGeom prst="line">
            <a:avLst/>
          </a:prstGeom>
          <a:ln w="6350">
            <a:gradFill>
              <a:gsLst>
                <a:gs pos="0">
                  <a:schemeClr val="bg1"/>
                </a:gs>
                <a:gs pos="50000">
                  <a:srgbClr val="006EDE"/>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Объект 3">
            <a:extLst>
              <a:ext uri="{FF2B5EF4-FFF2-40B4-BE49-F238E27FC236}">
                <a16:creationId xmlns:a16="http://schemas.microsoft.com/office/drawing/2014/main" id="{43EEA706-2C79-DEC9-061D-3E343CD6C330}"/>
              </a:ext>
            </a:extLst>
          </p:cNvPr>
          <p:cNvSpPr txBox="1">
            <a:spLocks/>
          </p:cNvSpPr>
          <p:nvPr/>
        </p:nvSpPr>
        <p:spPr>
          <a:xfrm>
            <a:off x="250824" y="4300438"/>
            <a:ext cx="8640000" cy="216000"/>
          </a:xfrm>
          <a:prstGeom prst="rect">
            <a:avLst/>
          </a:prstGeom>
        </p:spPr>
        <p:txBody>
          <a:bodyPr lIns="0" tIns="0" rIns="0" bIns="0">
            <a:noAutofit/>
          </a:bodyPr>
          <a:lstStyle>
            <a:lvl1pPr marL="144000" indent="-144000" algn="l" defTabSz="685800" rtl="0" eaLnBrk="1" latinLnBrk="0" hangingPunct="1">
              <a:lnSpc>
                <a:spcPct val="100000"/>
              </a:lnSpc>
              <a:spcBef>
                <a:spcPts val="600"/>
              </a:spcBef>
              <a:buFont typeface="Wingdings" panose="05000000000000000000" pitchFamily="2" charset="2"/>
              <a:buChar char="§"/>
              <a:defRPr sz="1200" kern="1200">
                <a:solidFill>
                  <a:schemeClr val="bg2"/>
                </a:solidFill>
                <a:latin typeface="+mn-lt"/>
                <a:ea typeface="+mn-ea"/>
                <a:cs typeface="+mn-cs"/>
              </a:defRPr>
            </a:lvl1pPr>
            <a:lvl2pPr marL="288000" indent="-144000" algn="l" defTabSz="685800" rtl="0" eaLnBrk="1" latinLnBrk="0" hangingPunct="1">
              <a:lnSpc>
                <a:spcPct val="100000"/>
              </a:lnSpc>
              <a:spcBef>
                <a:spcPts val="600"/>
              </a:spcBef>
              <a:buSzPct val="100000"/>
              <a:buFont typeface="Arial" panose="020B0604020202020204" pitchFamily="34" charset="0"/>
              <a:buChar char="•"/>
              <a:defRPr sz="1200" kern="1200">
                <a:solidFill>
                  <a:schemeClr val="bg2"/>
                </a:solidFill>
                <a:latin typeface="+mn-lt"/>
                <a:ea typeface="+mn-ea"/>
                <a:cs typeface="+mn-cs"/>
              </a:defRPr>
            </a:lvl2pPr>
            <a:lvl3pPr marL="504000" indent="-216000" algn="l" defTabSz="685800" rtl="0" eaLnBrk="1" latinLnBrk="0" hangingPunct="1">
              <a:lnSpc>
                <a:spcPct val="100000"/>
              </a:lnSpc>
              <a:spcBef>
                <a:spcPts val="600"/>
              </a:spcBef>
              <a:buFont typeface="+mj-lt"/>
              <a:buAutoNum type="alphaLcParenR"/>
              <a:defRPr sz="1200" kern="1200">
                <a:solidFill>
                  <a:schemeClr val="bg2"/>
                </a:solidFill>
                <a:latin typeface="+mn-lt"/>
                <a:ea typeface="+mn-ea"/>
                <a:cs typeface="+mn-cs"/>
              </a:defRPr>
            </a:lvl3pPr>
            <a:lvl4pPr marL="648000" indent="-144000" algn="l" defTabSz="685800" rtl="0" eaLnBrk="1" latinLnBrk="0" hangingPunct="1">
              <a:lnSpc>
                <a:spcPct val="100000"/>
              </a:lnSpc>
              <a:spcBef>
                <a:spcPts val="600"/>
              </a:spcBef>
              <a:buSzPct val="90000"/>
              <a:buFont typeface="+mj-lt"/>
              <a:buAutoNum type="romanLcPeriod"/>
              <a:defRPr sz="1200" kern="1200">
                <a:solidFill>
                  <a:schemeClr val="bg2"/>
                </a:solidFill>
                <a:latin typeface="+mn-lt"/>
                <a:ea typeface="+mn-ea"/>
                <a:cs typeface="+mn-cs"/>
              </a:defRPr>
            </a:lvl4pPr>
            <a:lvl5pPr marL="792000" indent="-144000" algn="l" defTabSz="685800" rtl="0" eaLnBrk="1" latinLnBrk="0" hangingPunct="1">
              <a:lnSpc>
                <a:spcPct val="100000"/>
              </a:lnSpc>
              <a:spcBef>
                <a:spcPts val="600"/>
              </a:spcBef>
              <a:buFont typeface="Arial" panose="020B0604020202020204" pitchFamily="34" charset="0"/>
              <a:buChar char="•"/>
              <a:defRPr sz="1200" kern="1200">
                <a:solidFill>
                  <a:schemeClr val="bg2"/>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bg2"/>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0" marR="0" lvl="0" indent="0" algn="ctr" defTabSz="685783"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800" b="1" i="0" u="none" strike="noStrike" kern="1200" cap="none" spc="0" normalizeH="0" baseline="0" noProof="0" dirty="0">
                <a:ln>
                  <a:noFill/>
                </a:ln>
                <a:solidFill>
                  <a:srgbClr val="FFFFFF">
                    <a:lumMod val="50000"/>
                  </a:srgbClr>
                </a:solidFill>
                <a:effectLst/>
                <a:uLnTx/>
                <a:uFillTx/>
                <a:latin typeface="Arial"/>
                <a:ea typeface="+mn-ea"/>
                <a:cs typeface="+mn-cs"/>
              </a:rPr>
              <a:t>Sources: </a:t>
            </a:r>
            <a:r>
              <a:rPr kumimoji="0" lang="en-US" sz="800" b="0" i="0" u="none" strike="noStrike" kern="1200" cap="none" spc="0" normalizeH="0" baseline="0" noProof="0" dirty="0">
                <a:ln>
                  <a:noFill/>
                </a:ln>
                <a:solidFill>
                  <a:srgbClr val="FFFFFF">
                    <a:lumMod val="50000"/>
                  </a:srgbClr>
                </a:solidFill>
                <a:effectLst/>
                <a:uLnTx/>
                <a:uFillTx/>
                <a:latin typeface="Arial"/>
                <a:ea typeface="+mn-ea"/>
                <a:cs typeface="+mn-cs"/>
              </a:rPr>
              <a:t>“Data Breach Investigations Report’, Verizon, 2022”; “Cost of data breach report”, 2022, IBM Security &amp; Ponemon Institute; “Costs and Consequences of Gaps in Vulnerability Response,” ServiceNow, 2020, Investigation or Exasperation? The State of Security Operations”, </a:t>
            </a:r>
            <a:r>
              <a:rPr kumimoji="0" lang="en-US" sz="800" b="0" i="0" u="none" strike="noStrike" kern="1200" cap="none" spc="0" normalizeH="0" baseline="0" noProof="0" dirty="0" err="1">
                <a:ln>
                  <a:noFill/>
                </a:ln>
                <a:solidFill>
                  <a:srgbClr val="FFFFFF">
                    <a:lumMod val="50000"/>
                  </a:srgbClr>
                </a:solidFill>
                <a:effectLst/>
                <a:uLnTx/>
                <a:uFillTx/>
                <a:latin typeface="Arial"/>
                <a:ea typeface="+mn-ea"/>
                <a:cs typeface="+mn-cs"/>
              </a:rPr>
              <a:t>iDC</a:t>
            </a:r>
            <a:r>
              <a:rPr kumimoji="0" lang="en-US" sz="800" b="0" i="0" u="none" strike="noStrike" kern="1200" cap="none" spc="0" normalizeH="0" baseline="0" noProof="0" dirty="0">
                <a:ln>
                  <a:noFill/>
                </a:ln>
                <a:solidFill>
                  <a:srgbClr val="FFFFFF">
                    <a:lumMod val="50000"/>
                  </a:srgbClr>
                </a:solidFill>
                <a:effectLst/>
                <a:uLnTx/>
                <a:uFillTx/>
                <a:latin typeface="Arial"/>
                <a:ea typeface="+mn-ea"/>
                <a:cs typeface="+mn-cs"/>
              </a:rPr>
              <a:t>, </a:t>
            </a:r>
            <a:r>
              <a:rPr kumimoji="0" lang="en-US" sz="800" b="0" i="0" u="none" strike="noStrike" kern="1200" cap="none" spc="0" normalizeH="0" baseline="0" noProof="0">
                <a:ln>
                  <a:noFill/>
                </a:ln>
                <a:solidFill>
                  <a:srgbClr val="FFFFFF">
                    <a:lumMod val="50000"/>
                  </a:srgbClr>
                </a:solidFill>
                <a:effectLst/>
                <a:uLnTx/>
                <a:uFillTx/>
                <a:latin typeface="Arial"/>
                <a:ea typeface="+mn-ea"/>
                <a:cs typeface="+mn-cs"/>
              </a:rPr>
              <a:t>Cybersecurity Ventures</a:t>
            </a:r>
            <a:endParaRPr kumimoji="0" lang="ru-RU" sz="8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10" name="Graphic 150">
            <a:extLst>
              <a:ext uri="{FF2B5EF4-FFF2-40B4-BE49-F238E27FC236}">
                <a16:creationId xmlns:a16="http://schemas.microsoft.com/office/drawing/2014/main" id="{6D21A2BA-9226-3029-D5B5-78FC42E6124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4000" y="1166400"/>
            <a:ext cx="792000" cy="792000"/>
          </a:xfrm>
          <a:prstGeom prst="rect">
            <a:avLst/>
          </a:prstGeom>
        </p:spPr>
      </p:pic>
      <p:pic>
        <p:nvPicPr>
          <p:cNvPr id="11" name="Graphic 167">
            <a:extLst>
              <a:ext uri="{FF2B5EF4-FFF2-40B4-BE49-F238E27FC236}">
                <a16:creationId xmlns:a16="http://schemas.microsoft.com/office/drawing/2014/main" id="{71A32451-1CB9-580E-AB18-417E13092F8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76588" y="1166400"/>
            <a:ext cx="792000" cy="792000"/>
          </a:xfrm>
          <a:prstGeom prst="rect">
            <a:avLst/>
          </a:prstGeom>
        </p:spPr>
      </p:pic>
      <p:pic>
        <p:nvPicPr>
          <p:cNvPr id="12" name="Graphic 212">
            <a:extLst>
              <a:ext uri="{FF2B5EF4-FFF2-40B4-BE49-F238E27FC236}">
                <a16:creationId xmlns:a16="http://schemas.microsoft.com/office/drawing/2014/main" id="{F09E8F00-4355-F950-C791-091DE5DD9778}"/>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29175" y="1166400"/>
            <a:ext cx="792000" cy="792000"/>
          </a:xfrm>
          <a:prstGeom prst="rect">
            <a:avLst/>
          </a:prstGeom>
        </p:spPr>
      </p:pic>
    </p:spTree>
    <p:extLst>
      <p:ext uri="{BB962C8B-B14F-4D97-AF65-F5344CB8AC3E}">
        <p14:creationId xmlns:p14="http://schemas.microsoft.com/office/powerpoint/2010/main" val="4101981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D502D-434D-8A3E-2F41-7B332BF03776}"/>
              </a:ext>
            </a:extLst>
          </p:cNvPr>
          <p:cNvSpPr>
            <a:spLocks noGrp="1"/>
          </p:cNvSpPr>
          <p:nvPr>
            <p:ph type="title"/>
          </p:nvPr>
        </p:nvSpPr>
        <p:spPr/>
        <p:txBody>
          <a:bodyPr/>
          <a:lstStyle/>
          <a:p>
            <a:r>
              <a:rPr lang="en-US" dirty="0">
                <a:cs typeface="Arial"/>
              </a:rPr>
              <a:t>MDR – Managed Detection and Response</a:t>
            </a:r>
            <a:endParaRPr lang="en-US" dirty="0"/>
          </a:p>
        </p:txBody>
      </p:sp>
      <p:sp>
        <p:nvSpPr>
          <p:cNvPr id="3" name="Content Placeholder 2">
            <a:extLst>
              <a:ext uri="{FF2B5EF4-FFF2-40B4-BE49-F238E27FC236}">
                <a16:creationId xmlns:a16="http://schemas.microsoft.com/office/drawing/2014/main" id="{77D60BBC-5255-C2D5-7722-5091B885F0D1}"/>
              </a:ext>
            </a:extLst>
          </p:cNvPr>
          <p:cNvSpPr>
            <a:spLocks noGrp="1"/>
          </p:cNvSpPr>
          <p:nvPr>
            <p:ph sz="quarter" idx="10"/>
          </p:nvPr>
        </p:nvSpPr>
        <p:spPr>
          <a:xfrm>
            <a:off x="250826" y="1166813"/>
            <a:ext cx="5076000" cy="1404937"/>
          </a:xfrm>
        </p:spPr>
        <p:txBody>
          <a:bodyPr/>
          <a:lstStyle/>
          <a:p>
            <a:pPr marL="0" indent="0">
              <a:buNone/>
            </a:pPr>
            <a:r>
              <a:rPr lang="en-US" dirty="0"/>
              <a:t>MDR services provide customers with 24/7 remotely delivered modern security operations center functions. These enables organizations leverage outsourced </a:t>
            </a:r>
            <a:r>
              <a:rPr lang="en-US" b="1" dirty="0"/>
              <a:t>monitoring</a:t>
            </a:r>
            <a:r>
              <a:rPr lang="en-US" dirty="0"/>
              <a:t>, rapid </a:t>
            </a:r>
            <a:r>
              <a:rPr lang="en-US" b="1" dirty="0"/>
              <a:t>detection</a:t>
            </a:r>
            <a:r>
              <a:rPr lang="en-US" dirty="0"/>
              <a:t>, investigation, </a:t>
            </a:r>
            <a:r>
              <a:rPr lang="en-US" b="1" dirty="0"/>
              <a:t>containment</a:t>
            </a:r>
            <a:r>
              <a:rPr lang="en-US" dirty="0"/>
              <a:t>, </a:t>
            </a:r>
            <a:r>
              <a:rPr lang="en-US" b="1" dirty="0"/>
              <a:t>response to</a:t>
            </a:r>
            <a:r>
              <a:rPr lang="en-US" dirty="0"/>
              <a:t> and </a:t>
            </a:r>
            <a:r>
              <a:rPr lang="en-US" b="1" dirty="0"/>
              <a:t>remediation of</a:t>
            </a:r>
            <a:r>
              <a:rPr lang="en-US" dirty="0"/>
              <a:t> threats and attacks.</a:t>
            </a:r>
          </a:p>
        </p:txBody>
      </p:sp>
      <p:sp>
        <p:nvSpPr>
          <p:cNvPr id="4" name="Text Placeholder 3">
            <a:extLst>
              <a:ext uri="{FF2B5EF4-FFF2-40B4-BE49-F238E27FC236}">
                <a16:creationId xmlns:a16="http://schemas.microsoft.com/office/drawing/2014/main" id="{B3B06812-C526-5B47-E2B6-A5F7C07288B0}"/>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2F105A8E-60CD-A6AD-85FE-1D9DE36828D5}"/>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A4E2A68E-16C9-A305-2C68-A8FD834F4121}"/>
              </a:ext>
            </a:extLst>
          </p:cNvPr>
          <p:cNvSpPr>
            <a:spLocks noGrp="1"/>
          </p:cNvSpPr>
          <p:nvPr>
            <p:ph type="body" sz="quarter" idx="15"/>
          </p:nvPr>
        </p:nvSpPr>
        <p:spPr/>
        <p:txBody>
          <a:bodyPr/>
          <a:lstStyle/>
          <a:p>
            <a:endParaRPr lang="en-US"/>
          </a:p>
        </p:txBody>
      </p:sp>
      <p:sp>
        <p:nvSpPr>
          <p:cNvPr id="7" name="Text Placeholder 6">
            <a:extLst>
              <a:ext uri="{FF2B5EF4-FFF2-40B4-BE49-F238E27FC236}">
                <a16:creationId xmlns:a16="http://schemas.microsoft.com/office/drawing/2014/main" id="{FBAF6CE6-B51A-2EB6-FD98-969EAB0163EF}"/>
              </a:ext>
            </a:extLst>
          </p:cNvPr>
          <p:cNvSpPr>
            <a:spLocks noGrp="1"/>
          </p:cNvSpPr>
          <p:nvPr>
            <p:ph type="body" sz="quarter" idx="16"/>
          </p:nvPr>
        </p:nvSpPr>
        <p:spPr/>
        <p:txBody>
          <a:bodyPr/>
          <a:lstStyle/>
          <a:p>
            <a:endParaRPr lang="en-US"/>
          </a:p>
        </p:txBody>
      </p:sp>
      <p:sp>
        <p:nvSpPr>
          <p:cNvPr id="8" name="Text Placeholder 7">
            <a:extLst>
              <a:ext uri="{FF2B5EF4-FFF2-40B4-BE49-F238E27FC236}">
                <a16:creationId xmlns:a16="http://schemas.microsoft.com/office/drawing/2014/main" id="{8668C050-2FBB-39CE-D22E-7959AA2C36B5}"/>
              </a:ext>
            </a:extLst>
          </p:cNvPr>
          <p:cNvSpPr>
            <a:spLocks noGrp="1"/>
          </p:cNvSpPr>
          <p:nvPr>
            <p:ph type="body" sz="quarter" idx="20"/>
          </p:nvPr>
        </p:nvSpPr>
        <p:spPr/>
        <p:txBody>
          <a:bodyPr/>
          <a:lstStyle/>
          <a:p>
            <a:endParaRPr lang="en-US"/>
          </a:p>
        </p:txBody>
      </p:sp>
      <p:sp>
        <p:nvSpPr>
          <p:cNvPr id="9" name="Text Placeholder 8">
            <a:extLst>
              <a:ext uri="{FF2B5EF4-FFF2-40B4-BE49-F238E27FC236}">
                <a16:creationId xmlns:a16="http://schemas.microsoft.com/office/drawing/2014/main" id="{2F46794B-FE26-58FD-94C2-25BE45725D49}"/>
              </a:ext>
            </a:extLst>
          </p:cNvPr>
          <p:cNvSpPr>
            <a:spLocks noGrp="1"/>
          </p:cNvSpPr>
          <p:nvPr>
            <p:ph type="body" sz="quarter" idx="28"/>
          </p:nvPr>
        </p:nvSpPr>
        <p:spPr/>
        <p:txBody>
          <a:bodyPr/>
          <a:lstStyle/>
          <a:p>
            <a:endParaRPr lang="en-US"/>
          </a:p>
        </p:txBody>
      </p:sp>
      <p:sp>
        <p:nvSpPr>
          <p:cNvPr id="10" name="Text Placeholder 9">
            <a:extLst>
              <a:ext uri="{FF2B5EF4-FFF2-40B4-BE49-F238E27FC236}">
                <a16:creationId xmlns:a16="http://schemas.microsoft.com/office/drawing/2014/main" id="{15D60845-3937-4F70-C44C-8D1ACB065483}"/>
              </a:ext>
            </a:extLst>
          </p:cNvPr>
          <p:cNvSpPr>
            <a:spLocks noGrp="1"/>
          </p:cNvSpPr>
          <p:nvPr>
            <p:ph type="body" sz="quarter" idx="29"/>
          </p:nvPr>
        </p:nvSpPr>
        <p:spPr/>
        <p:txBody>
          <a:bodyPr/>
          <a:lstStyle/>
          <a:p>
            <a:endParaRPr lang="en-US"/>
          </a:p>
        </p:txBody>
      </p:sp>
      <p:sp>
        <p:nvSpPr>
          <p:cNvPr id="11" name="Text Placeholder 10">
            <a:extLst>
              <a:ext uri="{FF2B5EF4-FFF2-40B4-BE49-F238E27FC236}">
                <a16:creationId xmlns:a16="http://schemas.microsoft.com/office/drawing/2014/main" id="{ADF0731D-C424-5F4F-D40B-853AD6695393}"/>
              </a:ext>
            </a:extLst>
          </p:cNvPr>
          <p:cNvSpPr>
            <a:spLocks noGrp="1"/>
          </p:cNvSpPr>
          <p:nvPr>
            <p:ph type="body" sz="quarter" idx="30"/>
          </p:nvPr>
        </p:nvSpPr>
        <p:spPr/>
        <p:txBody>
          <a:bodyPr/>
          <a:lstStyle/>
          <a:p>
            <a:endParaRPr lang="en-US"/>
          </a:p>
        </p:txBody>
      </p:sp>
      <p:sp>
        <p:nvSpPr>
          <p:cNvPr id="12" name="Text Placeholder 11">
            <a:extLst>
              <a:ext uri="{FF2B5EF4-FFF2-40B4-BE49-F238E27FC236}">
                <a16:creationId xmlns:a16="http://schemas.microsoft.com/office/drawing/2014/main" id="{1FB052EC-03C5-2F23-A97D-6F0547130AC1}"/>
              </a:ext>
            </a:extLst>
          </p:cNvPr>
          <p:cNvSpPr>
            <a:spLocks noGrp="1"/>
          </p:cNvSpPr>
          <p:nvPr>
            <p:ph type="body" sz="quarter" idx="31"/>
          </p:nvPr>
        </p:nvSpPr>
        <p:spPr/>
        <p:txBody>
          <a:bodyPr/>
          <a:lstStyle/>
          <a:p>
            <a:endParaRPr lang="en-US"/>
          </a:p>
        </p:txBody>
      </p:sp>
      <p:pic>
        <p:nvPicPr>
          <p:cNvPr id="13" name="Content Placeholder 43">
            <a:extLst>
              <a:ext uri="{FF2B5EF4-FFF2-40B4-BE49-F238E27FC236}">
                <a16:creationId xmlns:a16="http://schemas.microsoft.com/office/drawing/2014/main" id="{02E75589-EB25-B7C9-26A8-E4205375F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0826" y="950913"/>
            <a:ext cx="3240000" cy="1924870"/>
          </a:xfrm>
          <a:prstGeom prst="rect">
            <a:avLst/>
          </a:prstGeom>
          <a:ln w="6350">
            <a:solidFill>
              <a:schemeClr val="accent1">
                <a:lumMod val="20000"/>
                <a:lumOff val="80000"/>
              </a:schemeClr>
            </a:solidFill>
          </a:ln>
          <a:effectLst>
            <a:outerShdw blurRad="254000" algn="ctr" rotWithShape="0">
              <a:schemeClr val="tx1">
                <a:alpha val="20000"/>
              </a:schemeClr>
            </a:outerShdw>
          </a:effectLst>
        </p:spPr>
      </p:pic>
      <p:sp>
        <p:nvSpPr>
          <p:cNvPr id="14" name="Content Placeholder 6">
            <a:extLst>
              <a:ext uri="{FF2B5EF4-FFF2-40B4-BE49-F238E27FC236}">
                <a16:creationId xmlns:a16="http://schemas.microsoft.com/office/drawing/2014/main" id="{12FAE778-05B1-44B9-E793-709A156D3515}"/>
              </a:ext>
            </a:extLst>
          </p:cNvPr>
          <p:cNvSpPr txBox="1">
            <a:spLocks/>
          </p:cNvSpPr>
          <p:nvPr/>
        </p:nvSpPr>
        <p:spPr>
          <a:xfrm>
            <a:off x="253176" y="3148438"/>
            <a:ext cx="8639999" cy="1368000"/>
          </a:xfrm>
          <a:prstGeom prst="roundRect">
            <a:avLst>
              <a:gd name="adj" fmla="val 2270"/>
            </a:avLst>
          </a:prstGeom>
          <a:ln w="9525">
            <a:solidFill>
              <a:schemeClr val="bg1">
                <a:lumMod val="85000"/>
              </a:schemeClr>
            </a:solidFill>
          </a:ln>
        </p:spPr>
        <p:txBody>
          <a:bodyPr lIns="144000" tIns="288000" rIns="108000" bIns="144000">
            <a:noAutofit/>
          </a:bodyPr>
          <a:lstStyle>
            <a:lvl1pPr marL="144000" indent="-144000" algn="l" defTabSz="685800" rtl="0" eaLnBrk="1" latinLnBrk="0" hangingPunct="1">
              <a:lnSpc>
                <a:spcPct val="100000"/>
              </a:lnSpc>
              <a:spcBef>
                <a:spcPts val="600"/>
              </a:spcBef>
              <a:buFont typeface="Wingdings" panose="05000000000000000000" pitchFamily="2" charset="2"/>
              <a:buChar char="§"/>
              <a:defRPr sz="1200" kern="1200">
                <a:solidFill>
                  <a:schemeClr val="bg2"/>
                </a:solidFill>
                <a:latin typeface="+mn-lt"/>
                <a:ea typeface="+mn-ea"/>
                <a:cs typeface="+mn-cs"/>
              </a:defRPr>
            </a:lvl1pPr>
            <a:lvl2pPr marL="288000" indent="-144000" algn="l" defTabSz="685800" rtl="0" eaLnBrk="1" latinLnBrk="0" hangingPunct="1">
              <a:lnSpc>
                <a:spcPct val="100000"/>
              </a:lnSpc>
              <a:spcBef>
                <a:spcPts val="600"/>
              </a:spcBef>
              <a:buSzPct val="100000"/>
              <a:buFont typeface="Arial" panose="020B0604020202020204" pitchFamily="34" charset="0"/>
              <a:buChar char="•"/>
              <a:defRPr sz="1100" kern="1200">
                <a:solidFill>
                  <a:schemeClr val="bg2"/>
                </a:solidFill>
                <a:latin typeface="+mn-lt"/>
                <a:ea typeface="+mn-ea"/>
                <a:cs typeface="+mn-cs"/>
              </a:defRPr>
            </a:lvl2pPr>
            <a:lvl3pPr marL="504000" indent="-216000" algn="l" defTabSz="685800" rtl="0" eaLnBrk="1" latinLnBrk="0" hangingPunct="1">
              <a:lnSpc>
                <a:spcPct val="100000"/>
              </a:lnSpc>
              <a:spcBef>
                <a:spcPts val="600"/>
              </a:spcBef>
              <a:buFont typeface="+mj-lt"/>
              <a:buAutoNum type="alphaLcParenR"/>
              <a:defRPr sz="1000" kern="1200">
                <a:solidFill>
                  <a:schemeClr val="bg2"/>
                </a:solidFill>
                <a:latin typeface="+mn-lt"/>
                <a:ea typeface="+mn-ea"/>
                <a:cs typeface="+mn-cs"/>
              </a:defRPr>
            </a:lvl3pPr>
            <a:lvl4pPr marL="648000" indent="-144000" algn="l" defTabSz="685800" rtl="0" eaLnBrk="1" latinLnBrk="0" hangingPunct="1">
              <a:lnSpc>
                <a:spcPct val="100000"/>
              </a:lnSpc>
              <a:spcBef>
                <a:spcPts val="600"/>
              </a:spcBef>
              <a:buSzPct val="90000"/>
              <a:buFont typeface="+mj-lt"/>
              <a:buAutoNum type="romanLcPeriod"/>
              <a:defRPr sz="900" kern="1200">
                <a:solidFill>
                  <a:schemeClr val="bg2"/>
                </a:solidFill>
                <a:latin typeface="+mn-lt"/>
                <a:ea typeface="+mn-ea"/>
                <a:cs typeface="+mn-cs"/>
              </a:defRPr>
            </a:lvl4pPr>
            <a:lvl5pPr marL="792000" indent="-144000" algn="l" defTabSz="685800" rtl="0" eaLnBrk="1" latinLnBrk="0" hangingPunct="1">
              <a:lnSpc>
                <a:spcPct val="100000"/>
              </a:lnSpc>
              <a:spcBef>
                <a:spcPts val="600"/>
              </a:spcBef>
              <a:buFont typeface="Arial" panose="020B0604020202020204" pitchFamily="34" charset="0"/>
              <a:buChar char="•"/>
              <a:defRPr sz="800" kern="1200">
                <a:solidFill>
                  <a:schemeClr val="bg2"/>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bg2"/>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144000" marR="0" lvl="0" indent="-1440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204D"/>
                </a:solidFill>
                <a:effectLst/>
                <a:uLnTx/>
                <a:uFillTx/>
                <a:latin typeface="Arial"/>
                <a:ea typeface="+mn-ea"/>
                <a:cs typeface="+mn-cs"/>
              </a:rPr>
              <a:t>Reduce the risks of advanced threats, targeted attacks, hacking</a:t>
            </a:r>
          </a:p>
          <a:p>
            <a:pPr marL="144000" marR="0" lvl="0" indent="-1440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204D"/>
                </a:solidFill>
                <a:effectLst/>
                <a:uLnTx/>
                <a:uFillTx/>
                <a:latin typeface="Arial"/>
                <a:ea typeface="+mn-ea"/>
                <a:cs typeface="+mn-cs"/>
              </a:rPr>
              <a:t>Amplify or offload service delivery team, yet ensure world-class 24/7 detection &amp; response services are delivered to clients</a:t>
            </a:r>
          </a:p>
          <a:p>
            <a:pPr marL="144000" marR="0" lvl="0" indent="-1440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204D"/>
                </a:solidFill>
                <a:effectLst/>
                <a:uLnTx/>
                <a:uFillTx/>
                <a:latin typeface="Arial"/>
                <a:ea typeface="+mn-ea"/>
                <a:cs typeface="+mn-cs"/>
              </a:rPr>
              <a:t>Strengthen regulatory compliance for clients </a:t>
            </a:r>
          </a:p>
          <a:p>
            <a:pPr marL="144000" marR="0" lvl="0" indent="-1440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204D"/>
                </a:solidFill>
                <a:effectLst/>
                <a:uLnTx/>
                <a:uFillTx/>
                <a:latin typeface="Arial"/>
                <a:ea typeface="+mn-ea"/>
                <a:cs typeface="+mn-cs"/>
              </a:rPr>
              <a:t>Increase competitiveness on the market to attract and retain more business</a:t>
            </a:r>
          </a:p>
        </p:txBody>
      </p:sp>
      <p:sp>
        <p:nvSpPr>
          <p:cNvPr id="15" name="Text Placeholder 7">
            <a:extLst>
              <a:ext uri="{FF2B5EF4-FFF2-40B4-BE49-F238E27FC236}">
                <a16:creationId xmlns:a16="http://schemas.microsoft.com/office/drawing/2014/main" id="{857CCF5C-CACF-E489-2F1B-E89A45B4D551}"/>
              </a:ext>
            </a:extLst>
          </p:cNvPr>
          <p:cNvSpPr txBox="1">
            <a:spLocks/>
          </p:cNvSpPr>
          <p:nvPr/>
        </p:nvSpPr>
        <p:spPr>
          <a:xfrm>
            <a:off x="397177" y="3003572"/>
            <a:ext cx="8353174" cy="288000"/>
          </a:xfrm>
          <a:prstGeom prst="roundRect">
            <a:avLst>
              <a:gd name="adj" fmla="val 12500"/>
            </a:avLst>
          </a:prstGeom>
          <a:gradFill>
            <a:gsLst>
              <a:gs pos="0">
                <a:schemeClr val="bg2"/>
              </a:gs>
              <a:gs pos="100000">
                <a:srgbClr val="1920D6"/>
              </a:gs>
            </a:gsLst>
            <a:lin ang="2700000" scaled="0"/>
          </a:gradFill>
        </p:spPr>
        <p:txBody>
          <a:bodyPr anchor="ctr"/>
          <a:lstStyle>
            <a:lvl1pPr marL="0" indent="0" algn="ctr" defTabSz="685800" rtl="0" eaLnBrk="1" latinLnBrk="0" hangingPunct="1">
              <a:lnSpc>
                <a:spcPct val="90000"/>
              </a:lnSpc>
              <a:spcBef>
                <a:spcPts val="750"/>
              </a:spcBef>
              <a:buFont typeface="Arial" panose="020B0604020202020204" pitchFamily="34" charset="0"/>
              <a:buNone/>
              <a:defRPr lang="en-US" sz="1400" b="1" kern="1200" dirty="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FFFFFF"/>
                </a:solidFill>
                <a:effectLst/>
                <a:uLnTx/>
                <a:uFillTx/>
                <a:latin typeface="Arial"/>
                <a:ea typeface="+mn-ea"/>
                <a:cs typeface="+mn-cs"/>
              </a:rPr>
              <a:t>Why MSPs need MDR</a:t>
            </a:r>
          </a:p>
        </p:txBody>
      </p:sp>
    </p:spTree>
    <p:extLst>
      <p:ext uri="{BB962C8B-B14F-4D97-AF65-F5344CB8AC3E}">
        <p14:creationId xmlns:p14="http://schemas.microsoft.com/office/powerpoint/2010/main" val="1348480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1FE6E4C-407C-5358-FFFE-23FBD82EDF8B}"/>
              </a:ext>
            </a:extLst>
          </p:cNvPr>
          <p:cNvSpPr>
            <a:spLocks noGrp="1"/>
          </p:cNvSpPr>
          <p:nvPr>
            <p:ph type="title"/>
          </p:nvPr>
        </p:nvSpPr>
        <p:spPr/>
        <p:txBody>
          <a:bodyPr/>
          <a:lstStyle/>
          <a:p>
            <a:pPr algn="ctr"/>
            <a:r>
              <a:rPr lang="en-US" sz="2400" dirty="0"/>
              <a:t>Overcome the limitations of existing MDRs with Acronis</a:t>
            </a:r>
          </a:p>
        </p:txBody>
      </p:sp>
      <p:sp>
        <p:nvSpPr>
          <p:cNvPr id="20" name="Text Placeholder 19">
            <a:extLst>
              <a:ext uri="{FF2B5EF4-FFF2-40B4-BE49-F238E27FC236}">
                <a16:creationId xmlns:a16="http://schemas.microsoft.com/office/drawing/2014/main" id="{02A54DBC-FFEC-5CC3-CA64-2A60C35FFF79}"/>
              </a:ext>
            </a:extLst>
          </p:cNvPr>
          <p:cNvSpPr>
            <a:spLocks noGrp="1"/>
          </p:cNvSpPr>
          <p:nvPr>
            <p:ph type="body" sz="quarter" idx="22"/>
          </p:nvPr>
        </p:nvSpPr>
        <p:spPr>
          <a:xfrm>
            <a:off x="252000" y="2283591"/>
            <a:ext cx="2736000" cy="430887"/>
          </a:xfrm>
        </p:spPr>
        <p:txBody>
          <a:bodyPr lIns="0" tIns="0" rIns="0" bIns="0">
            <a:spAutoFit/>
          </a:bodyPr>
          <a:lstStyle/>
          <a:p>
            <a:pPr algn="ctr" defTabSz="685766">
              <a:spcBef>
                <a:spcPts val="0"/>
              </a:spcBef>
            </a:pPr>
            <a:r>
              <a:rPr lang="en-US" sz="1400" dirty="0">
                <a:latin typeface="Arial"/>
              </a:rPr>
              <a:t>Partial remediation with </a:t>
            </a:r>
            <a:br>
              <a:rPr lang="en-US" sz="1400" dirty="0">
                <a:latin typeface="Arial"/>
              </a:rPr>
            </a:br>
            <a:r>
              <a:rPr lang="en-US" sz="1400" dirty="0">
                <a:latin typeface="Arial"/>
              </a:rPr>
              <a:t>limited business continuity</a:t>
            </a:r>
          </a:p>
        </p:txBody>
      </p:sp>
      <p:sp>
        <p:nvSpPr>
          <p:cNvPr id="25" name="Text Placeholder 24">
            <a:extLst>
              <a:ext uri="{FF2B5EF4-FFF2-40B4-BE49-F238E27FC236}">
                <a16:creationId xmlns:a16="http://schemas.microsoft.com/office/drawing/2014/main" id="{B61FA671-F729-3783-EA7A-79FB26B6DC6F}"/>
              </a:ext>
            </a:extLst>
          </p:cNvPr>
          <p:cNvSpPr>
            <a:spLocks noGrp="1"/>
          </p:cNvSpPr>
          <p:nvPr>
            <p:ph type="body" sz="quarter" idx="31"/>
          </p:nvPr>
        </p:nvSpPr>
        <p:spPr>
          <a:xfrm>
            <a:off x="3204588" y="2283591"/>
            <a:ext cx="2736000" cy="215444"/>
          </a:xfrm>
        </p:spPr>
        <p:txBody>
          <a:bodyPr lIns="0" tIns="0" rIns="0" bIns="0">
            <a:spAutoFit/>
          </a:bodyPr>
          <a:lstStyle/>
          <a:p>
            <a:pPr algn="ctr" defTabSz="685766">
              <a:spcBef>
                <a:spcPts val="0"/>
              </a:spcBef>
            </a:pPr>
            <a:r>
              <a:rPr lang="en-US" sz="1400" dirty="0">
                <a:latin typeface="Arial"/>
              </a:rPr>
              <a:t>Solution sprawl</a:t>
            </a:r>
            <a:endParaRPr lang="ru-RU" sz="1400" dirty="0">
              <a:latin typeface="Arial"/>
            </a:endParaRPr>
          </a:p>
        </p:txBody>
      </p:sp>
      <p:sp>
        <p:nvSpPr>
          <p:cNvPr id="26" name="Text Placeholder 25">
            <a:extLst>
              <a:ext uri="{FF2B5EF4-FFF2-40B4-BE49-F238E27FC236}">
                <a16:creationId xmlns:a16="http://schemas.microsoft.com/office/drawing/2014/main" id="{AB04A5A0-471B-4EB9-CA36-899A5EADF28F}"/>
              </a:ext>
            </a:extLst>
          </p:cNvPr>
          <p:cNvSpPr>
            <a:spLocks noGrp="1"/>
          </p:cNvSpPr>
          <p:nvPr>
            <p:ph type="body" sz="quarter" idx="34"/>
          </p:nvPr>
        </p:nvSpPr>
        <p:spPr>
          <a:xfrm>
            <a:off x="6157175" y="2283591"/>
            <a:ext cx="2736000" cy="215444"/>
          </a:xfrm>
        </p:spPr>
        <p:txBody>
          <a:bodyPr lIns="0" tIns="0" rIns="0" bIns="0">
            <a:spAutoFit/>
          </a:bodyPr>
          <a:lstStyle/>
          <a:p>
            <a:pPr algn="ctr" defTabSz="685766">
              <a:spcBef>
                <a:spcPts val="0"/>
              </a:spcBef>
            </a:pPr>
            <a:r>
              <a:rPr lang="en-US" sz="1400" dirty="0">
                <a:latin typeface="Arial"/>
              </a:rPr>
              <a:t>MSP enablement</a:t>
            </a:r>
          </a:p>
        </p:txBody>
      </p:sp>
      <p:sp>
        <p:nvSpPr>
          <p:cNvPr id="21" name="Text Placeholder 20">
            <a:extLst>
              <a:ext uri="{FF2B5EF4-FFF2-40B4-BE49-F238E27FC236}">
                <a16:creationId xmlns:a16="http://schemas.microsoft.com/office/drawing/2014/main" id="{33665819-37CE-FEFC-EB4C-A5965A6D309B}"/>
              </a:ext>
            </a:extLst>
          </p:cNvPr>
          <p:cNvSpPr>
            <a:spLocks noGrp="1"/>
          </p:cNvSpPr>
          <p:nvPr>
            <p:ph type="body" sz="quarter" idx="27"/>
          </p:nvPr>
        </p:nvSpPr>
        <p:spPr/>
        <p:txBody>
          <a:bodyPr/>
          <a:lstStyle/>
          <a:p>
            <a:pPr algn="ctr"/>
            <a:r>
              <a:rPr lang="en-US" sz="1600" spc="-20" dirty="0"/>
              <a:t>Existing MDR solutions have siloed focus on stopping threats with partial remediation capabilities, requiring further integrations that bring up the complexity, costs, and time-to-value on your end.</a:t>
            </a:r>
          </a:p>
        </p:txBody>
      </p:sp>
      <p:sp>
        <p:nvSpPr>
          <p:cNvPr id="29" name="Content Placeholder 28">
            <a:extLst>
              <a:ext uri="{FF2B5EF4-FFF2-40B4-BE49-F238E27FC236}">
                <a16:creationId xmlns:a16="http://schemas.microsoft.com/office/drawing/2014/main" id="{E6A99206-7BB5-D74D-C996-934412BB00CC}"/>
              </a:ext>
            </a:extLst>
          </p:cNvPr>
          <p:cNvSpPr>
            <a:spLocks noGrp="1"/>
          </p:cNvSpPr>
          <p:nvPr>
            <p:ph sz="quarter" idx="44"/>
          </p:nvPr>
        </p:nvSpPr>
        <p:spPr>
          <a:xfrm>
            <a:off x="252000" y="3672000"/>
            <a:ext cx="2736000" cy="646331"/>
          </a:xfrm>
        </p:spPr>
        <p:txBody>
          <a:bodyPr>
            <a:spAutoFit/>
          </a:bodyPr>
          <a:lstStyle/>
          <a:p>
            <a:pPr marL="0" indent="0" algn="ctr" defTabSz="685766">
              <a:spcBef>
                <a:spcPts val="0"/>
              </a:spcBef>
              <a:buNone/>
            </a:pPr>
            <a:r>
              <a:rPr lang="en-US" sz="1400" b="1" dirty="0">
                <a:gradFill>
                  <a:gsLst>
                    <a:gs pos="20000">
                      <a:srgbClr val="006EDE"/>
                    </a:gs>
                    <a:gs pos="100000">
                      <a:srgbClr val="6EE6FF"/>
                    </a:gs>
                  </a:gsLst>
                  <a:lin ang="18900000" scaled="0"/>
                </a:gradFill>
                <a:latin typeface="+mj-lt"/>
              </a:rPr>
              <a:t>Integrated remediation &amp; recovery that can be fully outsourced</a:t>
            </a:r>
          </a:p>
        </p:txBody>
      </p:sp>
      <p:sp>
        <p:nvSpPr>
          <p:cNvPr id="30" name="Content Placeholder 29">
            <a:extLst>
              <a:ext uri="{FF2B5EF4-FFF2-40B4-BE49-F238E27FC236}">
                <a16:creationId xmlns:a16="http://schemas.microsoft.com/office/drawing/2014/main" id="{7A909D56-531F-EC1F-93E8-DB3552C6D1A9}"/>
              </a:ext>
            </a:extLst>
          </p:cNvPr>
          <p:cNvSpPr>
            <a:spLocks noGrp="1"/>
          </p:cNvSpPr>
          <p:nvPr>
            <p:ph sz="quarter" idx="45"/>
          </p:nvPr>
        </p:nvSpPr>
        <p:spPr>
          <a:xfrm>
            <a:off x="3204588" y="3672000"/>
            <a:ext cx="2736000" cy="430887"/>
          </a:xfrm>
        </p:spPr>
        <p:txBody>
          <a:bodyPr lIns="0" tIns="0" rIns="0" bIns="0">
            <a:spAutoFit/>
          </a:bodyPr>
          <a:lstStyle/>
          <a:p>
            <a:pPr marL="0" indent="0" algn="ctr" defTabSz="685766">
              <a:spcBef>
                <a:spcPts val="0"/>
              </a:spcBef>
              <a:buNone/>
            </a:pPr>
            <a:r>
              <a:rPr lang="en-US" sz="1400" b="1" dirty="0">
                <a:gradFill>
                  <a:gsLst>
                    <a:gs pos="20000">
                      <a:srgbClr val="006EDE"/>
                    </a:gs>
                    <a:gs pos="100000">
                      <a:srgbClr val="6EE6FF"/>
                    </a:gs>
                  </a:gsLst>
                  <a:lin ang="18900000" scaled="0"/>
                </a:gradFill>
                <a:latin typeface="+mj-lt"/>
              </a:rPr>
              <a:t>Multi-service consolidation under one roof</a:t>
            </a:r>
          </a:p>
        </p:txBody>
      </p:sp>
      <p:sp>
        <p:nvSpPr>
          <p:cNvPr id="31" name="Content Placeholder 30">
            <a:extLst>
              <a:ext uri="{FF2B5EF4-FFF2-40B4-BE49-F238E27FC236}">
                <a16:creationId xmlns:a16="http://schemas.microsoft.com/office/drawing/2014/main" id="{616911C0-86F8-5A18-526E-82372BC38D67}"/>
              </a:ext>
            </a:extLst>
          </p:cNvPr>
          <p:cNvSpPr>
            <a:spLocks noGrp="1"/>
          </p:cNvSpPr>
          <p:nvPr>
            <p:ph sz="quarter" idx="46"/>
          </p:nvPr>
        </p:nvSpPr>
        <p:spPr>
          <a:xfrm>
            <a:off x="6157175" y="3672000"/>
            <a:ext cx="2736000" cy="215444"/>
          </a:xfrm>
        </p:spPr>
        <p:txBody>
          <a:bodyPr lIns="0" tIns="0" rIns="0" bIns="0">
            <a:spAutoFit/>
          </a:bodyPr>
          <a:lstStyle/>
          <a:p>
            <a:pPr marL="0" indent="0" algn="ctr" defTabSz="685766">
              <a:spcBef>
                <a:spcPts val="0"/>
              </a:spcBef>
              <a:buNone/>
            </a:pPr>
            <a:r>
              <a:rPr lang="en-US" sz="1400" b="1" dirty="0">
                <a:gradFill>
                  <a:gsLst>
                    <a:gs pos="20000">
                      <a:srgbClr val="006EDE"/>
                    </a:gs>
                    <a:gs pos="100000">
                      <a:srgbClr val="6EE6FF"/>
                    </a:gs>
                  </a:gsLst>
                  <a:lin ang="18900000" scaled="0"/>
                </a:gradFill>
                <a:latin typeface="+mj-lt"/>
              </a:rPr>
              <a:t>True </a:t>
            </a:r>
            <a:r>
              <a:rPr lang="en-US" sz="1400" b="1">
                <a:gradFill>
                  <a:gsLst>
                    <a:gs pos="20000">
                      <a:srgbClr val="006EDE"/>
                    </a:gs>
                    <a:gs pos="100000">
                      <a:srgbClr val="6EE6FF"/>
                    </a:gs>
                  </a:gsLst>
                  <a:lin ang="18900000" scaled="0"/>
                </a:gradFill>
                <a:latin typeface="+mj-lt"/>
              </a:rPr>
              <a:t>SP-partner approach</a:t>
            </a:r>
            <a:endParaRPr lang="en-US" sz="1400" b="1" dirty="0">
              <a:gradFill>
                <a:gsLst>
                  <a:gs pos="20000">
                    <a:srgbClr val="006EDE"/>
                  </a:gs>
                  <a:gs pos="100000">
                    <a:srgbClr val="6EE6FF"/>
                  </a:gs>
                </a:gsLst>
                <a:lin ang="18900000" scaled="0"/>
              </a:gradFill>
              <a:latin typeface="+mj-lt"/>
            </a:endParaRPr>
          </a:p>
        </p:txBody>
      </p:sp>
      <p:sp>
        <p:nvSpPr>
          <p:cNvPr id="4" name="Text Placeholder 3">
            <a:extLst>
              <a:ext uri="{FF2B5EF4-FFF2-40B4-BE49-F238E27FC236}">
                <a16:creationId xmlns:a16="http://schemas.microsoft.com/office/drawing/2014/main" id="{A17804CF-6FE2-0972-8C36-117E9A1F7C3B}"/>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9AA9D546-6A2D-B6E3-61F6-9CA23A29F6D3}"/>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C9652E6E-EE7D-3674-023B-B14BAF0174B9}"/>
              </a:ext>
            </a:extLst>
          </p:cNvPr>
          <p:cNvSpPr>
            <a:spLocks noGrp="1"/>
          </p:cNvSpPr>
          <p:nvPr>
            <p:ph type="body" sz="quarter" idx="15"/>
          </p:nvPr>
        </p:nvSpPr>
        <p:spPr/>
        <p:txBody>
          <a:bodyPr/>
          <a:lstStyle/>
          <a:p>
            <a:endParaRPr lang="en-US"/>
          </a:p>
        </p:txBody>
      </p:sp>
      <p:sp>
        <p:nvSpPr>
          <p:cNvPr id="7" name="Text Placeholder 6">
            <a:extLst>
              <a:ext uri="{FF2B5EF4-FFF2-40B4-BE49-F238E27FC236}">
                <a16:creationId xmlns:a16="http://schemas.microsoft.com/office/drawing/2014/main" id="{93D6C83D-D107-A4B0-A0B6-9C4281F7F258}"/>
              </a:ext>
            </a:extLst>
          </p:cNvPr>
          <p:cNvSpPr>
            <a:spLocks noGrp="1"/>
          </p:cNvSpPr>
          <p:nvPr>
            <p:ph type="body" sz="quarter" idx="16"/>
          </p:nvPr>
        </p:nvSpPr>
        <p:spPr/>
        <p:txBody>
          <a:bodyPr/>
          <a:lstStyle/>
          <a:p>
            <a:endParaRPr lang="en-US"/>
          </a:p>
        </p:txBody>
      </p:sp>
      <p:sp>
        <p:nvSpPr>
          <p:cNvPr id="8" name="Text Placeholder 7">
            <a:extLst>
              <a:ext uri="{FF2B5EF4-FFF2-40B4-BE49-F238E27FC236}">
                <a16:creationId xmlns:a16="http://schemas.microsoft.com/office/drawing/2014/main" id="{5E052E84-E55C-1484-79F4-6094C2FC99DA}"/>
              </a:ext>
            </a:extLst>
          </p:cNvPr>
          <p:cNvSpPr>
            <a:spLocks noGrp="1"/>
          </p:cNvSpPr>
          <p:nvPr>
            <p:ph type="body" sz="quarter" idx="20"/>
          </p:nvPr>
        </p:nvSpPr>
        <p:spPr/>
        <p:txBody>
          <a:bodyPr/>
          <a:lstStyle/>
          <a:p>
            <a:endParaRPr lang="en-US"/>
          </a:p>
        </p:txBody>
      </p:sp>
      <p:sp>
        <p:nvSpPr>
          <p:cNvPr id="27" name="Text Placeholder 26">
            <a:extLst>
              <a:ext uri="{FF2B5EF4-FFF2-40B4-BE49-F238E27FC236}">
                <a16:creationId xmlns:a16="http://schemas.microsoft.com/office/drawing/2014/main" id="{516C51B6-CFD3-5D36-8C26-C533453DE1A0}"/>
              </a:ext>
            </a:extLst>
          </p:cNvPr>
          <p:cNvSpPr>
            <a:spLocks noGrp="1"/>
          </p:cNvSpPr>
          <p:nvPr>
            <p:ph type="body" sz="quarter" idx="28"/>
          </p:nvPr>
        </p:nvSpPr>
        <p:spPr/>
        <p:txBody>
          <a:bodyPr/>
          <a:lstStyle/>
          <a:p>
            <a:endParaRPr lang="en-US"/>
          </a:p>
        </p:txBody>
      </p:sp>
      <p:sp>
        <p:nvSpPr>
          <p:cNvPr id="28" name="Text Placeholder 27">
            <a:extLst>
              <a:ext uri="{FF2B5EF4-FFF2-40B4-BE49-F238E27FC236}">
                <a16:creationId xmlns:a16="http://schemas.microsoft.com/office/drawing/2014/main" id="{AAA3CAAD-45E7-E230-53ED-4AAF81CAD8FB}"/>
              </a:ext>
            </a:extLst>
          </p:cNvPr>
          <p:cNvSpPr>
            <a:spLocks noGrp="1"/>
          </p:cNvSpPr>
          <p:nvPr>
            <p:ph type="body" sz="quarter" idx="29"/>
          </p:nvPr>
        </p:nvSpPr>
        <p:spPr/>
        <p:txBody>
          <a:bodyPr/>
          <a:lstStyle/>
          <a:p>
            <a:endParaRPr lang="en-US" dirty="0"/>
          </a:p>
        </p:txBody>
      </p:sp>
      <p:sp>
        <p:nvSpPr>
          <p:cNvPr id="33" name="Text Placeholder 32">
            <a:extLst>
              <a:ext uri="{FF2B5EF4-FFF2-40B4-BE49-F238E27FC236}">
                <a16:creationId xmlns:a16="http://schemas.microsoft.com/office/drawing/2014/main" id="{839B00E9-CF56-74A6-F10F-705E0E3CAF28}"/>
              </a:ext>
            </a:extLst>
          </p:cNvPr>
          <p:cNvSpPr>
            <a:spLocks noGrp="1"/>
          </p:cNvSpPr>
          <p:nvPr>
            <p:ph type="body" sz="quarter" idx="30"/>
          </p:nvPr>
        </p:nvSpPr>
        <p:spPr/>
        <p:txBody>
          <a:bodyPr/>
          <a:lstStyle/>
          <a:p>
            <a:endParaRPr lang="en-US"/>
          </a:p>
        </p:txBody>
      </p:sp>
      <p:sp>
        <p:nvSpPr>
          <p:cNvPr id="36" name="Text Placeholder 35">
            <a:extLst>
              <a:ext uri="{FF2B5EF4-FFF2-40B4-BE49-F238E27FC236}">
                <a16:creationId xmlns:a16="http://schemas.microsoft.com/office/drawing/2014/main" id="{760C3642-46D4-FAF0-8EAB-A7012094B3F3}"/>
              </a:ext>
            </a:extLst>
          </p:cNvPr>
          <p:cNvSpPr>
            <a:spLocks noGrp="1"/>
          </p:cNvSpPr>
          <p:nvPr>
            <p:ph type="body" sz="quarter" idx="47"/>
          </p:nvPr>
        </p:nvSpPr>
        <p:spPr/>
        <p:txBody>
          <a:bodyPr/>
          <a:lstStyle/>
          <a:p>
            <a:endParaRPr lang="en-US"/>
          </a:p>
        </p:txBody>
      </p:sp>
      <p:cxnSp>
        <p:nvCxnSpPr>
          <p:cNvPr id="2" name="Straight Connector 80">
            <a:extLst>
              <a:ext uri="{FF2B5EF4-FFF2-40B4-BE49-F238E27FC236}">
                <a16:creationId xmlns:a16="http://schemas.microsoft.com/office/drawing/2014/main" id="{CB7C07F5-8B54-690C-EF0B-13647C6B795E}"/>
              </a:ext>
            </a:extLst>
          </p:cNvPr>
          <p:cNvCxnSpPr>
            <a:cxnSpLocks/>
          </p:cNvCxnSpPr>
          <p:nvPr/>
        </p:nvCxnSpPr>
        <p:spPr>
          <a:xfrm>
            <a:off x="3096294" y="1075390"/>
            <a:ext cx="0" cy="3024000"/>
          </a:xfrm>
          <a:prstGeom prst="line">
            <a:avLst/>
          </a:prstGeom>
          <a:ln w="6350">
            <a:gradFill>
              <a:gsLst>
                <a:gs pos="0">
                  <a:schemeClr val="bg1"/>
                </a:gs>
                <a:gs pos="50000">
                  <a:srgbClr val="006EDE"/>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 name="Straight Connector 80">
            <a:extLst>
              <a:ext uri="{FF2B5EF4-FFF2-40B4-BE49-F238E27FC236}">
                <a16:creationId xmlns:a16="http://schemas.microsoft.com/office/drawing/2014/main" id="{9C56A554-3D7C-62B2-0D40-0C9E89093488}"/>
              </a:ext>
            </a:extLst>
          </p:cNvPr>
          <p:cNvCxnSpPr>
            <a:cxnSpLocks/>
          </p:cNvCxnSpPr>
          <p:nvPr/>
        </p:nvCxnSpPr>
        <p:spPr>
          <a:xfrm>
            <a:off x="6048882" y="1075390"/>
            <a:ext cx="0" cy="3024000"/>
          </a:xfrm>
          <a:prstGeom prst="line">
            <a:avLst/>
          </a:prstGeom>
          <a:ln w="6350">
            <a:gradFill>
              <a:gsLst>
                <a:gs pos="0">
                  <a:schemeClr val="bg1"/>
                </a:gs>
                <a:gs pos="50000">
                  <a:srgbClr val="006EDE"/>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0" name="Graphic 150">
            <a:extLst>
              <a:ext uri="{FF2B5EF4-FFF2-40B4-BE49-F238E27FC236}">
                <a16:creationId xmlns:a16="http://schemas.microsoft.com/office/drawing/2014/main" id="{6D21A2BA-9226-3029-D5B5-78FC42E612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224000" y="1382400"/>
            <a:ext cx="792000" cy="792000"/>
          </a:xfrm>
          <a:prstGeom prst="rect">
            <a:avLst/>
          </a:prstGeom>
        </p:spPr>
      </p:pic>
      <p:pic>
        <p:nvPicPr>
          <p:cNvPr id="11" name="Graphic 167">
            <a:extLst>
              <a:ext uri="{FF2B5EF4-FFF2-40B4-BE49-F238E27FC236}">
                <a16:creationId xmlns:a16="http://schemas.microsoft.com/office/drawing/2014/main" id="{71A32451-1CB9-580E-AB18-417E13092F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176588" y="1382400"/>
            <a:ext cx="792000" cy="792000"/>
          </a:xfrm>
          <a:prstGeom prst="rect">
            <a:avLst/>
          </a:prstGeom>
        </p:spPr>
      </p:pic>
      <p:pic>
        <p:nvPicPr>
          <p:cNvPr id="12" name="Graphic 212">
            <a:extLst>
              <a:ext uri="{FF2B5EF4-FFF2-40B4-BE49-F238E27FC236}">
                <a16:creationId xmlns:a16="http://schemas.microsoft.com/office/drawing/2014/main" id="{F09E8F00-4355-F950-C791-091DE5DD97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129175" y="1382400"/>
            <a:ext cx="792000" cy="792000"/>
          </a:xfrm>
          <a:prstGeom prst="rect">
            <a:avLst/>
          </a:prstGeom>
        </p:spPr>
      </p:pic>
      <p:sp>
        <p:nvSpPr>
          <p:cNvPr id="37" name="Right Arrow 68">
            <a:extLst>
              <a:ext uri="{FF2B5EF4-FFF2-40B4-BE49-F238E27FC236}">
                <a16:creationId xmlns:a16="http://schemas.microsoft.com/office/drawing/2014/main" id="{D969F146-B256-0F64-6D59-2830F4A24755}"/>
              </a:ext>
            </a:extLst>
          </p:cNvPr>
          <p:cNvSpPr/>
          <p:nvPr/>
        </p:nvSpPr>
        <p:spPr>
          <a:xfrm rot="5400000">
            <a:off x="4212588" y="2880000"/>
            <a:ext cx="720000" cy="540000"/>
          </a:xfrm>
          <a:prstGeom prst="rightArrow">
            <a:avLst>
              <a:gd name="adj1" fmla="val 50000"/>
              <a:gd name="adj2" fmla="val 71827"/>
            </a:avLst>
          </a:prstGeom>
          <a:gradFill>
            <a:gsLst>
              <a:gs pos="0">
                <a:schemeClr val="accent1">
                  <a:lumMod val="5000"/>
                  <a:lumOff val="95000"/>
                  <a:alpha val="0"/>
                </a:schemeClr>
              </a:gs>
              <a:gs pos="100000">
                <a:schemeClr val="bg2">
                  <a:lumMod val="50000"/>
                  <a:lumOff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ru-RU" sz="1300" b="0" i="0" u="none" strike="noStrike" kern="1200" cap="none" spc="0" normalizeH="0" baseline="0" noProof="0" dirty="0">
              <a:ln>
                <a:noFill/>
              </a:ln>
              <a:solidFill>
                <a:srgbClr val="FFFFFF"/>
              </a:solidFill>
              <a:effectLst/>
              <a:uLnTx/>
              <a:uFillTx/>
              <a:latin typeface="Arial"/>
              <a:ea typeface="+mn-ea"/>
              <a:cs typeface="+mn-cs"/>
            </a:endParaRPr>
          </a:p>
        </p:txBody>
      </p:sp>
      <p:sp>
        <p:nvSpPr>
          <p:cNvPr id="38" name="Right Arrow 68">
            <a:extLst>
              <a:ext uri="{FF2B5EF4-FFF2-40B4-BE49-F238E27FC236}">
                <a16:creationId xmlns:a16="http://schemas.microsoft.com/office/drawing/2014/main" id="{50ACA749-97B3-2AD7-D146-0414BECB7470}"/>
              </a:ext>
            </a:extLst>
          </p:cNvPr>
          <p:cNvSpPr/>
          <p:nvPr/>
        </p:nvSpPr>
        <p:spPr>
          <a:xfrm rot="5400000">
            <a:off x="1260000" y="2880000"/>
            <a:ext cx="720000" cy="540000"/>
          </a:xfrm>
          <a:prstGeom prst="rightArrow">
            <a:avLst>
              <a:gd name="adj1" fmla="val 50000"/>
              <a:gd name="adj2" fmla="val 71827"/>
            </a:avLst>
          </a:prstGeom>
          <a:gradFill>
            <a:gsLst>
              <a:gs pos="0">
                <a:schemeClr val="accent1">
                  <a:lumMod val="5000"/>
                  <a:lumOff val="95000"/>
                  <a:alpha val="0"/>
                </a:schemeClr>
              </a:gs>
              <a:gs pos="100000">
                <a:schemeClr val="bg2">
                  <a:lumMod val="50000"/>
                  <a:lumOff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ru-RU" sz="1300" b="0" i="0" u="none" strike="noStrike" kern="1200" cap="none" spc="0" normalizeH="0" baseline="0" noProof="0" dirty="0">
              <a:ln>
                <a:noFill/>
              </a:ln>
              <a:solidFill>
                <a:srgbClr val="FFFFFF"/>
              </a:solidFill>
              <a:effectLst/>
              <a:uLnTx/>
              <a:uFillTx/>
              <a:latin typeface="Arial"/>
              <a:ea typeface="+mn-ea"/>
              <a:cs typeface="+mn-cs"/>
            </a:endParaRPr>
          </a:p>
        </p:txBody>
      </p:sp>
      <p:sp>
        <p:nvSpPr>
          <p:cNvPr id="39" name="Right Arrow 68">
            <a:extLst>
              <a:ext uri="{FF2B5EF4-FFF2-40B4-BE49-F238E27FC236}">
                <a16:creationId xmlns:a16="http://schemas.microsoft.com/office/drawing/2014/main" id="{24B8CBB5-55E1-6554-D4F0-94365C1FE8A7}"/>
              </a:ext>
            </a:extLst>
          </p:cNvPr>
          <p:cNvSpPr/>
          <p:nvPr/>
        </p:nvSpPr>
        <p:spPr>
          <a:xfrm rot="5400000">
            <a:off x="7165175" y="2880000"/>
            <a:ext cx="720000" cy="540000"/>
          </a:xfrm>
          <a:prstGeom prst="rightArrow">
            <a:avLst>
              <a:gd name="adj1" fmla="val 50000"/>
              <a:gd name="adj2" fmla="val 71827"/>
            </a:avLst>
          </a:prstGeom>
          <a:gradFill>
            <a:gsLst>
              <a:gs pos="0">
                <a:schemeClr val="accent1">
                  <a:lumMod val="5000"/>
                  <a:lumOff val="95000"/>
                  <a:alpha val="0"/>
                </a:schemeClr>
              </a:gs>
              <a:gs pos="100000">
                <a:schemeClr val="bg2">
                  <a:lumMod val="50000"/>
                  <a:lumOff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ru-RU" sz="1300" b="0" i="0" u="none" strike="noStrike" kern="1200" cap="none" spc="0" normalizeH="0" baseline="0" noProof="0" dirty="0">
              <a:ln>
                <a:noFill/>
              </a:ln>
              <a:solidFill>
                <a:srgbClr val="FFFFFF"/>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2E4D1BF2-0DFA-7531-EEE3-434CED2A96A6}"/>
              </a:ext>
            </a:extLst>
          </p:cNvPr>
          <p:cNvSpPr/>
          <p:nvPr/>
        </p:nvSpPr>
        <p:spPr>
          <a:xfrm rot="16200000">
            <a:off x="-540625" y="1923027"/>
            <a:ext cx="1332078" cy="250824"/>
          </a:xfrm>
          <a:prstGeom prst="rect">
            <a:avLst/>
          </a:prstGeom>
          <a:gradFill>
            <a:gsLst>
              <a:gs pos="0">
                <a:schemeClr val="bg2"/>
              </a:gs>
              <a:gs pos="100000">
                <a:srgbClr val="1920D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Limitations</a:t>
            </a:r>
            <a:endParaRPr kumimoji="0" lang="bg-BG" sz="1000" b="1" i="0" u="none" strike="noStrike" kern="1200" cap="none" spc="0" normalizeH="0" baseline="0" noProof="0" dirty="0" err="1">
              <a:ln>
                <a:noFill/>
              </a:ln>
              <a:solidFill>
                <a:srgbClr val="FFFFFF"/>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67402F1B-4E94-C716-0656-4449BEA2016C}"/>
              </a:ext>
            </a:extLst>
          </p:cNvPr>
          <p:cNvSpPr/>
          <p:nvPr/>
        </p:nvSpPr>
        <p:spPr>
          <a:xfrm rot="16200000">
            <a:off x="-702582" y="3557661"/>
            <a:ext cx="1656000" cy="250821"/>
          </a:xfrm>
          <a:prstGeom prst="rect">
            <a:avLst/>
          </a:prstGeom>
          <a:gradFill>
            <a:gsLst>
              <a:gs pos="40000">
                <a:srgbClr val="006EDE"/>
              </a:gs>
              <a:gs pos="100000">
                <a:srgbClr val="6EE6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Acronis opportunity</a:t>
            </a:r>
            <a:endParaRPr kumimoji="0" lang="bg-BG" sz="1000" b="1" i="0" u="none" strike="noStrike" kern="1200" cap="none" spc="0" normalizeH="0" baseline="0" noProof="0" dirty="0" err="1">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673393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77E093-2314-4830-BD23-8AA90F18707C}"/>
              </a:ext>
            </a:extLst>
          </p:cNvPr>
          <p:cNvSpPr>
            <a:spLocks noGrp="1"/>
          </p:cNvSpPr>
          <p:nvPr>
            <p:ph type="title"/>
          </p:nvPr>
        </p:nvSpPr>
        <p:spPr/>
        <p:txBody>
          <a:bodyPr/>
          <a:lstStyle/>
          <a:p>
            <a:r>
              <a:rPr lang="en-US" dirty="0"/>
              <a:t>Acronis MDR powered by </a:t>
            </a:r>
            <a:r>
              <a:rPr lang="en-US" dirty="0" err="1"/>
              <a:t>Novacoast</a:t>
            </a:r>
            <a:r>
              <a:rPr lang="en-US" dirty="0"/>
              <a:t> - Overview</a:t>
            </a:r>
            <a:endParaRPr lang="ru-RU" dirty="0"/>
          </a:p>
        </p:txBody>
      </p:sp>
      <p:sp>
        <p:nvSpPr>
          <p:cNvPr id="12" name="Text Placeholder 11">
            <a:extLst>
              <a:ext uri="{FF2B5EF4-FFF2-40B4-BE49-F238E27FC236}">
                <a16:creationId xmlns:a16="http://schemas.microsoft.com/office/drawing/2014/main" id="{9183EFA7-AE40-4723-9F5C-39DDD2C8F1C8}"/>
              </a:ext>
            </a:extLst>
          </p:cNvPr>
          <p:cNvSpPr>
            <a:spLocks noGrp="1"/>
          </p:cNvSpPr>
          <p:nvPr>
            <p:ph type="body" sz="quarter" idx="12"/>
          </p:nvPr>
        </p:nvSpPr>
        <p:spPr/>
        <p:txBody>
          <a:bodyPr/>
          <a:lstStyle/>
          <a:p>
            <a:endParaRPr lang="en-US"/>
          </a:p>
        </p:txBody>
      </p:sp>
      <p:sp>
        <p:nvSpPr>
          <p:cNvPr id="13" name="Text Placeholder 12">
            <a:extLst>
              <a:ext uri="{FF2B5EF4-FFF2-40B4-BE49-F238E27FC236}">
                <a16:creationId xmlns:a16="http://schemas.microsoft.com/office/drawing/2014/main" id="{4EDFDB65-3D5D-4963-852F-9C2D098C4503}"/>
              </a:ext>
            </a:extLst>
          </p:cNvPr>
          <p:cNvSpPr>
            <a:spLocks noGrp="1"/>
          </p:cNvSpPr>
          <p:nvPr>
            <p:ph type="body" sz="quarter" idx="13"/>
          </p:nvPr>
        </p:nvSpPr>
        <p:spPr/>
        <p:txBody>
          <a:bodyPr/>
          <a:lstStyle/>
          <a:p>
            <a:endParaRPr lang="en-US"/>
          </a:p>
        </p:txBody>
      </p:sp>
      <p:sp>
        <p:nvSpPr>
          <p:cNvPr id="14" name="Text Placeholder 13">
            <a:extLst>
              <a:ext uri="{FF2B5EF4-FFF2-40B4-BE49-F238E27FC236}">
                <a16:creationId xmlns:a16="http://schemas.microsoft.com/office/drawing/2014/main" id="{D0C4BC18-4A0E-4C2A-A967-B4BEB9A10035}"/>
              </a:ext>
            </a:extLst>
          </p:cNvPr>
          <p:cNvSpPr>
            <a:spLocks noGrp="1"/>
          </p:cNvSpPr>
          <p:nvPr>
            <p:ph type="body" sz="quarter" idx="14"/>
          </p:nvPr>
        </p:nvSpPr>
        <p:spPr/>
        <p:txBody>
          <a:bodyPr/>
          <a:lstStyle/>
          <a:p>
            <a:endParaRPr lang="en-US"/>
          </a:p>
        </p:txBody>
      </p:sp>
      <p:sp>
        <p:nvSpPr>
          <p:cNvPr id="15" name="Text Placeholder 14">
            <a:extLst>
              <a:ext uri="{FF2B5EF4-FFF2-40B4-BE49-F238E27FC236}">
                <a16:creationId xmlns:a16="http://schemas.microsoft.com/office/drawing/2014/main" id="{9EEF0C6E-FC48-4B05-9BB5-0402B9469FDE}"/>
              </a:ext>
            </a:extLst>
          </p:cNvPr>
          <p:cNvSpPr>
            <a:spLocks noGrp="1"/>
          </p:cNvSpPr>
          <p:nvPr>
            <p:ph type="body" sz="quarter" idx="15"/>
          </p:nvPr>
        </p:nvSpPr>
        <p:spPr/>
        <p:txBody>
          <a:bodyPr/>
          <a:lstStyle/>
          <a:p>
            <a:endParaRPr lang="en-US"/>
          </a:p>
        </p:txBody>
      </p:sp>
      <p:sp>
        <p:nvSpPr>
          <p:cNvPr id="16" name="Text Placeholder 15">
            <a:extLst>
              <a:ext uri="{FF2B5EF4-FFF2-40B4-BE49-F238E27FC236}">
                <a16:creationId xmlns:a16="http://schemas.microsoft.com/office/drawing/2014/main" id="{CF124396-0C3A-4769-94C9-D6DE574B3FD9}"/>
              </a:ext>
            </a:extLst>
          </p:cNvPr>
          <p:cNvSpPr>
            <a:spLocks noGrp="1"/>
          </p:cNvSpPr>
          <p:nvPr>
            <p:ph type="body" sz="quarter" idx="16"/>
          </p:nvPr>
        </p:nvSpPr>
        <p:spPr/>
        <p:txBody>
          <a:bodyPr/>
          <a:lstStyle/>
          <a:p>
            <a:endParaRPr lang="en-US"/>
          </a:p>
        </p:txBody>
      </p:sp>
      <p:sp>
        <p:nvSpPr>
          <p:cNvPr id="17" name="Text Placeholder 16">
            <a:extLst>
              <a:ext uri="{FF2B5EF4-FFF2-40B4-BE49-F238E27FC236}">
                <a16:creationId xmlns:a16="http://schemas.microsoft.com/office/drawing/2014/main" id="{4E7FF670-A4D0-458A-B9B7-26851CCB0CAA}"/>
              </a:ext>
            </a:extLst>
          </p:cNvPr>
          <p:cNvSpPr>
            <a:spLocks noGrp="1"/>
          </p:cNvSpPr>
          <p:nvPr>
            <p:ph type="body" sz="quarter" idx="17"/>
          </p:nvPr>
        </p:nvSpPr>
        <p:spPr/>
        <p:txBody>
          <a:bodyPr/>
          <a:lstStyle/>
          <a:p>
            <a:endParaRPr lang="en-US"/>
          </a:p>
        </p:txBody>
      </p:sp>
      <p:sp>
        <p:nvSpPr>
          <p:cNvPr id="18" name="Text Placeholder 17">
            <a:extLst>
              <a:ext uri="{FF2B5EF4-FFF2-40B4-BE49-F238E27FC236}">
                <a16:creationId xmlns:a16="http://schemas.microsoft.com/office/drawing/2014/main" id="{51D8A870-7AE4-4B4C-9302-C018CCE780DC}"/>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3951714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1FE6E4C-407C-5358-FFFE-23FBD82EDF8B}"/>
              </a:ext>
            </a:extLst>
          </p:cNvPr>
          <p:cNvSpPr>
            <a:spLocks noGrp="1"/>
          </p:cNvSpPr>
          <p:nvPr>
            <p:ph type="title"/>
          </p:nvPr>
        </p:nvSpPr>
        <p:spPr/>
        <p:txBody>
          <a:bodyPr/>
          <a:lstStyle/>
          <a:p>
            <a:pPr algn="ctr"/>
            <a:r>
              <a:rPr lang="en-US" dirty="0"/>
              <a:t>Acronis MDR powered by Novacoast</a:t>
            </a:r>
          </a:p>
        </p:txBody>
      </p:sp>
      <p:sp>
        <p:nvSpPr>
          <p:cNvPr id="20" name="Text Placeholder 19">
            <a:extLst>
              <a:ext uri="{FF2B5EF4-FFF2-40B4-BE49-F238E27FC236}">
                <a16:creationId xmlns:a16="http://schemas.microsoft.com/office/drawing/2014/main" id="{02A54DBC-FFEC-5CC3-CA64-2A60C35FFF79}"/>
              </a:ext>
            </a:extLst>
          </p:cNvPr>
          <p:cNvSpPr>
            <a:spLocks noGrp="1"/>
          </p:cNvSpPr>
          <p:nvPr>
            <p:ph type="body" sz="quarter" idx="22"/>
          </p:nvPr>
        </p:nvSpPr>
        <p:spPr>
          <a:xfrm>
            <a:off x="252000" y="2571750"/>
            <a:ext cx="2736000" cy="288159"/>
          </a:xfrm>
        </p:spPr>
        <p:txBody>
          <a:bodyPr lIns="0" tIns="0" rIns="0" bIns="0">
            <a:noAutofit/>
          </a:bodyPr>
          <a:lstStyle/>
          <a:p>
            <a:pPr algn="ctr"/>
            <a:r>
              <a:rPr lang="en-US" dirty="0">
                <a:gradFill>
                  <a:gsLst>
                    <a:gs pos="20000">
                      <a:srgbClr val="006EDE"/>
                    </a:gs>
                    <a:gs pos="100000">
                      <a:srgbClr val="6EE6FF"/>
                    </a:gs>
                  </a:gsLst>
                  <a:lin ang="18900000" scaled="0"/>
                </a:gradFill>
              </a:rPr>
              <a:t>24/7/365, outsourced, </a:t>
            </a:r>
            <a:br>
              <a:rPr lang="en-US" dirty="0">
                <a:gradFill>
                  <a:gsLst>
                    <a:gs pos="20000">
                      <a:srgbClr val="006EDE"/>
                    </a:gs>
                    <a:gs pos="100000">
                      <a:srgbClr val="6EE6FF"/>
                    </a:gs>
                  </a:gsLst>
                  <a:lin ang="18900000" scaled="0"/>
                </a:gradFill>
              </a:rPr>
            </a:br>
            <a:r>
              <a:rPr lang="en-US" dirty="0">
                <a:gradFill>
                  <a:gsLst>
                    <a:gs pos="20000">
                      <a:srgbClr val="006EDE"/>
                    </a:gs>
                    <a:gs pos="100000">
                      <a:srgbClr val="6EE6FF"/>
                    </a:gs>
                  </a:gsLst>
                  <a:lin ang="18900000" scaled="0"/>
                </a:gradFill>
              </a:rPr>
              <a:t>world-class SOC</a:t>
            </a:r>
          </a:p>
        </p:txBody>
      </p:sp>
      <p:sp>
        <p:nvSpPr>
          <p:cNvPr id="25" name="Text Placeholder 24">
            <a:extLst>
              <a:ext uri="{FF2B5EF4-FFF2-40B4-BE49-F238E27FC236}">
                <a16:creationId xmlns:a16="http://schemas.microsoft.com/office/drawing/2014/main" id="{B61FA671-F729-3783-EA7A-79FB26B6DC6F}"/>
              </a:ext>
            </a:extLst>
          </p:cNvPr>
          <p:cNvSpPr>
            <a:spLocks noGrp="1"/>
          </p:cNvSpPr>
          <p:nvPr>
            <p:ph type="body" sz="quarter" idx="31"/>
          </p:nvPr>
        </p:nvSpPr>
        <p:spPr>
          <a:xfrm>
            <a:off x="3204588" y="2571750"/>
            <a:ext cx="2736000" cy="288159"/>
          </a:xfrm>
        </p:spPr>
        <p:txBody>
          <a:bodyPr lIns="0" tIns="0" rIns="0" bIns="0">
            <a:noAutofit/>
          </a:bodyPr>
          <a:lstStyle/>
          <a:p>
            <a:pPr algn="ctr"/>
            <a:r>
              <a:rPr lang="en-US" dirty="0">
                <a:gradFill>
                  <a:gsLst>
                    <a:gs pos="20000">
                      <a:srgbClr val="006EDE"/>
                    </a:gs>
                    <a:gs pos="100000">
                      <a:srgbClr val="6EE6FF"/>
                    </a:gs>
                  </a:gsLst>
                  <a:lin ang="18900000" scaled="0"/>
                </a:gradFill>
              </a:rPr>
              <a:t>Best-of-breed </a:t>
            </a:r>
            <a:br>
              <a:rPr lang="en-US" dirty="0">
                <a:gradFill>
                  <a:gsLst>
                    <a:gs pos="20000">
                      <a:srgbClr val="006EDE"/>
                    </a:gs>
                    <a:gs pos="100000">
                      <a:srgbClr val="6EE6FF"/>
                    </a:gs>
                  </a:gsLst>
                  <a:lin ang="18900000" scaled="0"/>
                </a:gradFill>
              </a:rPr>
            </a:br>
            <a:r>
              <a:rPr lang="en-US" dirty="0">
                <a:gradFill>
                  <a:gsLst>
                    <a:gs pos="20000">
                      <a:srgbClr val="006EDE"/>
                    </a:gs>
                    <a:gs pos="100000">
                      <a:srgbClr val="6EE6FF"/>
                    </a:gs>
                  </a:gsLst>
                  <a:lin ang="18900000" scaled="0"/>
                </a:gradFill>
              </a:rPr>
              <a:t>remediation, including recovery</a:t>
            </a:r>
          </a:p>
        </p:txBody>
      </p:sp>
      <p:sp>
        <p:nvSpPr>
          <p:cNvPr id="26" name="Text Placeholder 25">
            <a:extLst>
              <a:ext uri="{FF2B5EF4-FFF2-40B4-BE49-F238E27FC236}">
                <a16:creationId xmlns:a16="http://schemas.microsoft.com/office/drawing/2014/main" id="{AB04A5A0-471B-4EB9-CA36-899A5EADF28F}"/>
              </a:ext>
            </a:extLst>
          </p:cNvPr>
          <p:cNvSpPr>
            <a:spLocks noGrp="1"/>
          </p:cNvSpPr>
          <p:nvPr>
            <p:ph type="body" sz="quarter" idx="34"/>
          </p:nvPr>
        </p:nvSpPr>
        <p:spPr>
          <a:xfrm>
            <a:off x="6157175" y="2571750"/>
            <a:ext cx="2736000" cy="288159"/>
          </a:xfrm>
        </p:spPr>
        <p:txBody>
          <a:bodyPr lIns="0" tIns="0" rIns="0" bIns="0">
            <a:noAutofit/>
          </a:bodyPr>
          <a:lstStyle/>
          <a:p>
            <a:pPr algn="ctr"/>
            <a:r>
              <a:rPr lang="en-US" dirty="0">
                <a:gradFill>
                  <a:gsLst>
                    <a:gs pos="20000">
                      <a:srgbClr val="006EDE"/>
                    </a:gs>
                    <a:gs pos="100000">
                      <a:srgbClr val="6EE6FF"/>
                    </a:gs>
                  </a:gsLst>
                  <a:lin ang="18900000" scaled="0"/>
                </a:gradFill>
              </a:rPr>
              <a:t>Prioritized threat </a:t>
            </a:r>
            <a:r>
              <a:rPr lang="en-US">
                <a:gradFill>
                  <a:gsLst>
                    <a:gs pos="20000">
                      <a:srgbClr val="006EDE"/>
                    </a:gs>
                    <a:gs pos="100000">
                      <a:srgbClr val="6EE6FF"/>
                    </a:gs>
                  </a:gsLst>
                  <a:lin ang="18900000" scaled="0"/>
                </a:gradFill>
              </a:rPr>
              <a:t>visibility </a:t>
            </a:r>
            <a:br>
              <a:rPr lang="ru-RU">
                <a:gradFill>
                  <a:gsLst>
                    <a:gs pos="20000">
                      <a:srgbClr val="006EDE"/>
                    </a:gs>
                    <a:gs pos="100000">
                      <a:srgbClr val="6EE6FF"/>
                    </a:gs>
                  </a:gsLst>
                  <a:lin ang="18900000" scaled="0"/>
                </a:gradFill>
              </a:rPr>
            </a:br>
            <a:r>
              <a:rPr lang="en-US" dirty="0">
                <a:gradFill>
                  <a:gsLst>
                    <a:gs pos="20000">
                      <a:srgbClr val="006EDE"/>
                    </a:gs>
                    <a:gs pos="100000">
                      <a:srgbClr val="6EE6FF"/>
                    </a:gs>
                  </a:gsLst>
                  <a:lin ang="18900000" scaled="0"/>
                </a:gradFill>
              </a:rPr>
              <a:t>in a single platform for all your services</a:t>
            </a:r>
          </a:p>
        </p:txBody>
      </p:sp>
      <p:sp>
        <p:nvSpPr>
          <p:cNvPr id="21" name="Text Placeholder 20">
            <a:extLst>
              <a:ext uri="{FF2B5EF4-FFF2-40B4-BE49-F238E27FC236}">
                <a16:creationId xmlns:a16="http://schemas.microsoft.com/office/drawing/2014/main" id="{6DF91FBB-A337-61CF-E2D3-8934830325B1}"/>
              </a:ext>
            </a:extLst>
          </p:cNvPr>
          <p:cNvSpPr>
            <a:spLocks noGrp="1"/>
          </p:cNvSpPr>
          <p:nvPr>
            <p:ph type="body" sz="quarter" idx="27"/>
          </p:nvPr>
        </p:nvSpPr>
        <p:spPr/>
        <p:txBody>
          <a:bodyPr/>
          <a:lstStyle/>
          <a:p>
            <a:pPr algn="ctr"/>
            <a:r>
              <a:rPr lang="en-US" sz="1600" dirty="0"/>
              <a:t>Simplified, continuous,  effective endpoint security service designed for services providers </a:t>
            </a:r>
            <a:br>
              <a:rPr lang="en-US" sz="1600" dirty="0"/>
            </a:br>
            <a:r>
              <a:rPr lang="en-US" sz="1600" dirty="0"/>
              <a:t>to deliver unmatched business resilience to clients while optimizing your resource allocation</a:t>
            </a:r>
          </a:p>
          <a:p>
            <a:pPr algn="ctr"/>
            <a:endParaRPr lang="en-US" dirty="0"/>
          </a:p>
        </p:txBody>
      </p:sp>
      <p:sp>
        <p:nvSpPr>
          <p:cNvPr id="29" name="Content Placeholder 28">
            <a:extLst>
              <a:ext uri="{FF2B5EF4-FFF2-40B4-BE49-F238E27FC236}">
                <a16:creationId xmlns:a16="http://schemas.microsoft.com/office/drawing/2014/main" id="{E6A99206-7BB5-D74D-C996-934412BB00CC}"/>
              </a:ext>
            </a:extLst>
          </p:cNvPr>
          <p:cNvSpPr>
            <a:spLocks noGrp="1"/>
          </p:cNvSpPr>
          <p:nvPr>
            <p:ph sz="quarter" idx="44"/>
          </p:nvPr>
        </p:nvSpPr>
        <p:spPr>
          <a:xfrm>
            <a:off x="252000" y="3436438"/>
            <a:ext cx="2736000" cy="1080000"/>
          </a:xfrm>
        </p:spPr>
        <p:txBody>
          <a:bodyPr/>
          <a:lstStyle/>
          <a:p>
            <a:pPr marL="0" indent="0" algn="ctr">
              <a:buNone/>
            </a:pPr>
            <a:r>
              <a:rPr lang="en-US" dirty="0"/>
              <a:t>Amplify security effectiveness with 24/7/365 monitoring &amp; support by a world-class SOC team, outsourcing your day-to-day operations to focus your resources on strategic initiatives.</a:t>
            </a:r>
          </a:p>
        </p:txBody>
      </p:sp>
      <p:sp>
        <p:nvSpPr>
          <p:cNvPr id="30" name="Content Placeholder 29">
            <a:extLst>
              <a:ext uri="{FF2B5EF4-FFF2-40B4-BE49-F238E27FC236}">
                <a16:creationId xmlns:a16="http://schemas.microsoft.com/office/drawing/2014/main" id="{7A909D56-531F-EC1F-93E8-DB3552C6D1A9}"/>
              </a:ext>
            </a:extLst>
          </p:cNvPr>
          <p:cNvSpPr>
            <a:spLocks noGrp="1"/>
          </p:cNvSpPr>
          <p:nvPr>
            <p:ph sz="quarter" idx="45"/>
          </p:nvPr>
        </p:nvSpPr>
        <p:spPr>
          <a:xfrm>
            <a:off x="3204588" y="3436438"/>
            <a:ext cx="2736000" cy="1080000"/>
          </a:xfrm>
        </p:spPr>
        <p:txBody>
          <a:bodyPr/>
          <a:lstStyle/>
          <a:p>
            <a:pPr marL="0" indent="0" algn="ctr">
              <a:buNone/>
            </a:pPr>
            <a:r>
              <a:rPr lang="en-US" sz="1200" dirty="0">
                <a:solidFill>
                  <a:srgbClr val="00204D"/>
                </a:solidFill>
              </a:rPr>
              <a:t>Unlock unmatched business continuity leveraging remediation that includes seamless recovery with options to be completely outsourced.</a:t>
            </a:r>
            <a:endParaRPr lang="en-US" sz="1200" dirty="0">
              <a:solidFill>
                <a:srgbClr val="00204D"/>
              </a:solidFill>
              <a:latin typeface="Arial"/>
            </a:endParaRPr>
          </a:p>
        </p:txBody>
      </p:sp>
      <p:sp>
        <p:nvSpPr>
          <p:cNvPr id="31" name="Content Placeholder 30">
            <a:extLst>
              <a:ext uri="{FF2B5EF4-FFF2-40B4-BE49-F238E27FC236}">
                <a16:creationId xmlns:a16="http://schemas.microsoft.com/office/drawing/2014/main" id="{616911C0-86F8-5A18-526E-82372BC38D67}"/>
              </a:ext>
            </a:extLst>
          </p:cNvPr>
          <p:cNvSpPr>
            <a:spLocks noGrp="1"/>
          </p:cNvSpPr>
          <p:nvPr>
            <p:ph sz="quarter" idx="46"/>
          </p:nvPr>
        </p:nvSpPr>
        <p:spPr>
          <a:xfrm>
            <a:off x="6157175" y="3436438"/>
            <a:ext cx="2736000" cy="1080000"/>
          </a:xfrm>
        </p:spPr>
        <p:txBody>
          <a:bodyPr/>
          <a:lstStyle/>
          <a:p>
            <a:pPr marL="0" indent="0" algn="ctr">
              <a:buNone/>
            </a:pPr>
            <a:r>
              <a:rPr lang="en-US" sz="1200" dirty="0">
                <a:solidFill>
                  <a:srgbClr val="00204D"/>
                </a:solidFill>
              </a:rPr>
              <a:t>Get prioritized visibility on security incidents in a platform that integrates data protection, cybersecurity, and endpoint management services and unlock up to 60% better TCO through consolidation.</a:t>
            </a:r>
            <a:endParaRPr lang="en-US" sz="1200" dirty="0">
              <a:solidFill>
                <a:srgbClr val="00204D"/>
              </a:solidFill>
              <a:latin typeface="Arial"/>
            </a:endParaRPr>
          </a:p>
        </p:txBody>
      </p:sp>
      <p:sp>
        <p:nvSpPr>
          <p:cNvPr id="14" name="Text Placeholder 13">
            <a:extLst>
              <a:ext uri="{FF2B5EF4-FFF2-40B4-BE49-F238E27FC236}">
                <a16:creationId xmlns:a16="http://schemas.microsoft.com/office/drawing/2014/main" id="{B58F15FA-F9DF-C3AB-32AE-D90FC651B1C9}"/>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3C7E8B04-B09D-69E2-25B7-E3708711C7F6}"/>
              </a:ext>
            </a:extLst>
          </p:cNvPr>
          <p:cNvSpPr>
            <a:spLocks noGrp="1"/>
          </p:cNvSpPr>
          <p:nvPr>
            <p:ph type="body" sz="quarter" idx="13"/>
          </p:nvPr>
        </p:nvSpPr>
        <p:spPr/>
        <p:txBody>
          <a:bodyPr/>
          <a:lstStyle/>
          <a:p>
            <a:endParaRPr lang="en-US"/>
          </a:p>
        </p:txBody>
      </p:sp>
      <p:sp>
        <p:nvSpPr>
          <p:cNvPr id="16" name="Text Placeholder 15">
            <a:extLst>
              <a:ext uri="{FF2B5EF4-FFF2-40B4-BE49-F238E27FC236}">
                <a16:creationId xmlns:a16="http://schemas.microsoft.com/office/drawing/2014/main" id="{786BEB11-941C-805D-02A6-EFA9882756E0}"/>
              </a:ext>
            </a:extLst>
          </p:cNvPr>
          <p:cNvSpPr>
            <a:spLocks noGrp="1"/>
          </p:cNvSpPr>
          <p:nvPr>
            <p:ph type="body" sz="quarter" idx="15"/>
          </p:nvPr>
        </p:nvSpPr>
        <p:spPr/>
        <p:txBody>
          <a:bodyPr/>
          <a:lstStyle/>
          <a:p>
            <a:endParaRPr lang="en-US"/>
          </a:p>
        </p:txBody>
      </p:sp>
      <p:sp>
        <p:nvSpPr>
          <p:cNvPr id="17" name="Text Placeholder 16">
            <a:extLst>
              <a:ext uri="{FF2B5EF4-FFF2-40B4-BE49-F238E27FC236}">
                <a16:creationId xmlns:a16="http://schemas.microsoft.com/office/drawing/2014/main" id="{B6EB1D14-46AB-FB86-F772-450BFD99ED9A}"/>
              </a:ext>
            </a:extLst>
          </p:cNvPr>
          <p:cNvSpPr>
            <a:spLocks noGrp="1"/>
          </p:cNvSpPr>
          <p:nvPr>
            <p:ph type="body" sz="quarter" idx="16"/>
          </p:nvPr>
        </p:nvSpPr>
        <p:spPr/>
        <p:txBody>
          <a:bodyPr/>
          <a:lstStyle/>
          <a:p>
            <a:endParaRPr lang="en-US"/>
          </a:p>
        </p:txBody>
      </p:sp>
      <p:sp>
        <p:nvSpPr>
          <p:cNvPr id="18" name="Text Placeholder 17">
            <a:extLst>
              <a:ext uri="{FF2B5EF4-FFF2-40B4-BE49-F238E27FC236}">
                <a16:creationId xmlns:a16="http://schemas.microsoft.com/office/drawing/2014/main" id="{A86B4C22-45F7-3B74-E727-16726D02CDBD}"/>
              </a:ext>
            </a:extLst>
          </p:cNvPr>
          <p:cNvSpPr>
            <a:spLocks noGrp="1"/>
          </p:cNvSpPr>
          <p:nvPr>
            <p:ph type="body" sz="quarter" idx="20"/>
          </p:nvPr>
        </p:nvSpPr>
        <p:spPr/>
        <p:txBody>
          <a:bodyPr/>
          <a:lstStyle/>
          <a:p>
            <a:endParaRPr lang="en-US"/>
          </a:p>
        </p:txBody>
      </p:sp>
      <p:sp>
        <p:nvSpPr>
          <p:cNvPr id="22" name="Text Placeholder 21">
            <a:extLst>
              <a:ext uri="{FF2B5EF4-FFF2-40B4-BE49-F238E27FC236}">
                <a16:creationId xmlns:a16="http://schemas.microsoft.com/office/drawing/2014/main" id="{2530F65D-FC64-F510-8700-D9FB9CE23EF4}"/>
              </a:ext>
            </a:extLst>
          </p:cNvPr>
          <p:cNvSpPr>
            <a:spLocks noGrp="1"/>
          </p:cNvSpPr>
          <p:nvPr>
            <p:ph type="body" sz="quarter" idx="28"/>
          </p:nvPr>
        </p:nvSpPr>
        <p:spPr/>
        <p:txBody>
          <a:bodyPr/>
          <a:lstStyle/>
          <a:p>
            <a:endParaRPr lang="en-US"/>
          </a:p>
        </p:txBody>
      </p:sp>
      <p:sp>
        <p:nvSpPr>
          <p:cNvPr id="23" name="Text Placeholder 22">
            <a:extLst>
              <a:ext uri="{FF2B5EF4-FFF2-40B4-BE49-F238E27FC236}">
                <a16:creationId xmlns:a16="http://schemas.microsoft.com/office/drawing/2014/main" id="{568526E3-81C9-D176-F66A-0ADDD748209D}"/>
              </a:ext>
            </a:extLst>
          </p:cNvPr>
          <p:cNvSpPr>
            <a:spLocks noGrp="1"/>
          </p:cNvSpPr>
          <p:nvPr>
            <p:ph type="body" sz="quarter" idx="29"/>
          </p:nvPr>
        </p:nvSpPr>
        <p:spPr/>
        <p:txBody>
          <a:bodyPr/>
          <a:lstStyle/>
          <a:p>
            <a:endParaRPr lang="en-US" dirty="0"/>
          </a:p>
        </p:txBody>
      </p:sp>
      <p:sp>
        <p:nvSpPr>
          <p:cNvPr id="24" name="Text Placeholder 23">
            <a:extLst>
              <a:ext uri="{FF2B5EF4-FFF2-40B4-BE49-F238E27FC236}">
                <a16:creationId xmlns:a16="http://schemas.microsoft.com/office/drawing/2014/main" id="{FAD7F405-BA03-C5EB-7309-7DD7B852DF77}"/>
              </a:ext>
            </a:extLst>
          </p:cNvPr>
          <p:cNvSpPr>
            <a:spLocks noGrp="1"/>
          </p:cNvSpPr>
          <p:nvPr>
            <p:ph type="body" sz="quarter" idx="30"/>
          </p:nvPr>
        </p:nvSpPr>
        <p:spPr/>
        <p:txBody>
          <a:bodyPr/>
          <a:lstStyle/>
          <a:p>
            <a:endParaRPr lang="en-US"/>
          </a:p>
        </p:txBody>
      </p:sp>
      <p:sp>
        <p:nvSpPr>
          <p:cNvPr id="32" name="Text Placeholder 31">
            <a:extLst>
              <a:ext uri="{FF2B5EF4-FFF2-40B4-BE49-F238E27FC236}">
                <a16:creationId xmlns:a16="http://schemas.microsoft.com/office/drawing/2014/main" id="{2D6D072D-D608-40CF-10F9-23A37D799802}"/>
              </a:ext>
            </a:extLst>
          </p:cNvPr>
          <p:cNvSpPr>
            <a:spLocks noGrp="1"/>
          </p:cNvSpPr>
          <p:nvPr>
            <p:ph type="body" sz="quarter" idx="47"/>
          </p:nvPr>
        </p:nvSpPr>
        <p:spPr/>
        <p:txBody>
          <a:bodyPr/>
          <a:lstStyle/>
          <a:p>
            <a:endParaRPr lang="en-US"/>
          </a:p>
        </p:txBody>
      </p:sp>
      <p:cxnSp>
        <p:nvCxnSpPr>
          <p:cNvPr id="2" name="Straight Connector 80">
            <a:extLst>
              <a:ext uri="{FF2B5EF4-FFF2-40B4-BE49-F238E27FC236}">
                <a16:creationId xmlns:a16="http://schemas.microsoft.com/office/drawing/2014/main" id="{CB7C07F5-8B54-690C-EF0B-13647C6B795E}"/>
              </a:ext>
            </a:extLst>
          </p:cNvPr>
          <p:cNvCxnSpPr>
            <a:cxnSpLocks/>
          </p:cNvCxnSpPr>
          <p:nvPr/>
        </p:nvCxnSpPr>
        <p:spPr>
          <a:xfrm>
            <a:off x="3096294" y="1492438"/>
            <a:ext cx="0" cy="3024000"/>
          </a:xfrm>
          <a:prstGeom prst="line">
            <a:avLst/>
          </a:prstGeom>
          <a:ln w="6350">
            <a:gradFill>
              <a:gsLst>
                <a:gs pos="0">
                  <a:schemeClr val="bg1"/>
                </a:gs>
                <a:gs pos="50000">
                  <a:srgbClr val="006EDE"/>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 name="Straight Connector 80">
            <a:extLst>
              <a:ext uri="{FF2B5EF4-FFF2-40B4-BE49-F238E27FC236}">
                <a16:creationId xmlns:a16="http://schemas.microsoft.com/office/drawing/2014/main" id="{9C56A554-3D7C-62B2-0D40-0C9E89093488}"/>
              </a:ext>
            </a:extLst>
          </p:cNvPr>
          <p:cNvCxnSpPr>
            <a:cxnSpLocks/>
          </p:cNvCxnSpPr>
          <p:nvPr/>
        </p:nvCxnSpPr>
        <p:spPr>
          <a:xfrm>
            <a:off x="6048882" y="1492438"/>
            <a:ext cx="0" cy="3024000"/>
          </a:xfrm>
          <a:prstGeom prst="line">
            <a:avLst/>
          </a:prstGeom>
          <a:ln w="6350">
            <a:gradFill>
              <a:gsLst>
                <a:gs pos="0">
                  <a:schemeClr val="bg1"/>
                </a:gs>
                <a:gs pos="50000">
                  <a:srgbClr val="006EDE"/>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C93D750B-9A58-5F8F-D3A6-8469BACC46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0000" y="1619861"/>
            <a:ext cx="720000" cy="720000"/>
          </a:xfrm>
          <a:prstGeom prst="rect">
            <a:avLst/>
          </a:prstGeom>
        </p:spPr>
      </p:pic>
      <p:pic>
        <p:nvPicPr>
          <p:cNvPr id="6" name="Graphic 5">
            <a:extLst>
              <a:ext uri="{FF2B5EF4-FFF2-40B4-BE49-F238E27FC236}">
                <a16:creationId xmlns:a16="http://schemas.microsoft.com/office/drawing/2014/main" id="{A2964525-BBEC-C45A-D0B0-16AED690A0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76588" y="1583861"/>
            <a:ext cx="792000" cy="792000"/>
          </a:xfrm>
          <a:prstGeom prst="rect">
            <a:avLst/>
          </a:prstGeom>
        </p:spPr>
      </p:pic>
      <p:pic>
        <p:nvPicPr>
          <p:cNvPr id="7" name="Graphic 6">
            <a:extLst>
              <a:ext uri="{FF2B5EF4-FFF2-40B4-BE49-F238E27FC236}">
                <a16:creationId xmlns:a16="http://schemas.microsoft.com/office/drawing/2014/main" id="{6422E5BC-B9BA-DAA5-312C-61B53AC369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65175" y="1619861"/>
            <a:ext cx="720000" cy="720000"/>
          </a:xfrm>
          <a:prstGeom prst="rect">
            <a:avLst/>
          </a:prstGeom>
        </p:spPr>
      </p:pic>
    </p:spTree>
    <p:extLst>
      <p:ext uri="{BB962C8B-B14F-4D97-AF65-F5344CB8AC3E}">
        <p14:creationId xmlns:p14="http://schemas.microsoft.com/office/powerpoint/2010/main" val="3222667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6727CDAC-C115-F311-C213-BDE98DC8240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4905676" y="880533"/>
            <a:ext cx="3743325" cy="3056188"/>
          </a:xfrm>
        </p:spPr>
      </p:pic>
      <p:sp>
        <p:nvSpPr>
          <p:cNvPr id="3" name="Title 2">
            <a:extLst>
              <a:ext uri="{FF2B5EF4-FFF2-40B4-BE49-F238E27FC236}">
                <a16:creationId xmlns:a16="http://schemas.microsoft.com/office/drawing/2014/main" id="{8905D57F-A7E5-C151-7064-C59EB5C15EEE}"/>
              </a:ext>
            </a:extLst>
          </p:cNvPr>
          <p:cNvSpPr>
            <a:spLocks noGrp="1"/>
          </p:cNvSpPr>
          <p:nvPr>
            <p:ph type="title"/>
          </p:nvPr>
        </p:nvSpPr>
        <p:spPr>
          <a:xfrm>
            <a:off x="250825" y="237758"/>
            <a:ext cx="8642350" cy="713155"/>
          </a:xfrm>
        </p:spPr>
        <p:txBody>
          <a:bodyPr/>
          <a:lstStyle/>
          <a:p>
            <a:r>
              <a:rPr lang="en-US" sz="2800" dirty="0"/>
              <a:t>Acronis partnership with </a:t>
            </a:r>
            <a:r>
              <a:rPr lang="en-US" sz="2800" dirty="0" err="1"/>
              <a:t>Novacoast</a:t>
            </a:r>
            <a:r>
              <a:rPr lang="en-US" sz="2800" dirty="0"/>
              <a:t> </a:t>
            </a:r>
            <a:endParaRPr lang="en-US" dirty="0"/>
          </a:p>
        </p:txBody>
      </p:sp>
      <p:sp>
        <p:nvSpPr>
          <p:cNvPr id="4" name="Content Placeholder 3">
            <a:extLst>
              <a:ext uri="{FF2B5EF4-FFF2-40B4-BE49-F238E27FC236}">
                <a16:creationId xmlns:a16="http://schemas.microsoft.com/office/drawing/2014/main" id="{40B0D84F-6CA6-5D7E-F54B-9AAA50EA891E}"/>
              </a:ext>
            </a:extLst>
          </p:cNvPr>
          <p:cNvSpPr>
            <a:spLocks noGrp="1"/>
          </p:cNvSpPr>
          <p:nvPr>
            <p:ph sz="quarter" idx="48"/>
          </p:nvPr>
        </p:nvSpPr>
        <p:spPr>
          <a:xfrm>
            <a:off x="251999" y="880533"/>
            <a:ext cx="4379268" cy="3635905"/>
          </a:xfrm>
        </p:spPr>
        <p:txBody>
          <a:bodyPr/>
          <a:lstStyle/>
          <a:p>
            <a:pPr marL="0" lvl="0" indent="0" defTabSz="457189">
              <a:spcBef>
                <a:spcPts val="0"/>
              </a:spcBef>
              <a:buNone/>
              <a:defRPr/>
            </a:pPr>
            <a:r>
              <a:rPr lang="en-US" sz="1400" dirty="0" err="1">
                <a:solidFill>
                  <a:srgbClr val="005ABE"/>
                </a:solidFill>
              </a:rPr>
              <a:t>Novacoast</a:t>
            </a:r>
            <a:r>
              <a:rPr lang="en-US" sz="1400" dirty="0">
                <a:solidFill>
                  <a:srgbClr val="005ABE"/>
                </a:solidFill>
              </a:rPr>
              <a:t> is an international cybersecurity company specializing in IT services and software development.</a:t>
            </a:r>
          </a:p>
          <a:p>
            <a:pPr marL="0" lvl="0" indent="0" defTabSz="457189">
              <a:spcBef>
                <a:spcPts val="0"/>
              </a:spcBef>
              <a:buNone/>
              <a:defRPr/>
            </a:pPr>
            <a:endParaRPr lang="en-US" sz="1400" dirty="0">
              <a:solidFill>
                <a:srgbClr val="005ABE"/>
              </a:solidFill>
            </a:endParaRPr>
          </a:p>
          <a:p>
            <a:pPr defTabSz="457189">
              <a:spcBef>
                <a:spcPts val="0"/>
              </a:spcBef>
              <a:defRPr/>
            </a:pPr>
            <a:r>
              <a:rPr lang="en-US" dirty="0"/>
              <a:t>25+ year proven track record in the industry</a:t>
            </a:r>
            <a:endParaRPr lang="en-US" dirty="0">
              <a:solidFill>
                <a:schemeClr val="tx2"/>
              </a:solidFill>
            </a:endParaRPr>
          </a:p>
          <a:p>
            <a:pPr>
              <a:spcBef>
                <a:spcPts val="1200"/>
              </a:spcBef>
            </a:pPr>
            <a:r>
              <a:rPr lang="en-US" dirty="0" err="1"/>
              <a:t>Novacoast</a:t>
            </a:r>
            <a:r>
              <a:rPr lang="en-US" dirty="0"/>
              <a:t> has built and maintains IT security solutions for some of the world’s largest private and public organizations (Managed SIEM, DLP, EDR, PAM, IR, etc.) </a:t>
            </a:r>
          </a:p>
          <a:p>
            <a:pPr>
              <a:spcBef>
                <a:spcPts val="1200"/>
              </a:spcBef>
            </a:pPr>
            <a:r>
              <a:rPr lang="en-US" dirty="0"/>
              <a:t>MDR team is comprised of hundreds of specialists with backgrounds in IT advisory, development and engineering, and managed services </a:t>
            </a:r>
          </a:p>
          <a:p>
            <a:pPr>
              <a:spcBef>
                <a:spcPts val="1200"/>
              </a:spcBef>
            </a:pPr>
            <a:r>
              <a:rPr lang="en-US" dirty="0" err="1"/>
              <a:t>Novacoast</a:t>
            </a:r>
            <a:r>
              <a:rPr lang="en-US" dirty="0"/>
              <a:t> enhance Acronis EDR telemetry with proprietary SIEM &amp; SOAR systems for additional analysis </a:t>
            </a:r>
          </a:p>
          <a:p>
            <a:pPr>
              <a:spcBef>
                <a:spcPts val="1200"/>
              </a:spcBef>
            </a:pPr>
            <a:r>
              <a:rPr lang="en-US" dirty="0"/>
              <a:t>Based in Southern California, USA</a:t>
            </a:r>
          </a:p>
        </p:txBody>
      </p:sp>
      <p:sp>
        <p:nvSpPr>
          <p:cNvPr id="5" name="Text Placeholder 4">
            <a:extLst>
              <a:ext uri="{FF2B5EF4-FFF2-40B4-BE49-F238E27FC236}">
                <a16:creationId xmlns:a16="http://schemas.microsoft.com/office/drawing/2014/main" id="{FA511DFD-0BB5-9D7E-CC1D-B5D39F657CDC}"/>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CEC41269-D8D3-6024-FAA8-BDAFA8917ACF}"/>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44007F13-F33D-4E44-959A-935468E45F19}"/>
              </a:ext>
            </a:extLst>
          </p:cNvPr>
          <p:cNvSpPr>
            <a:spLocks noGrp="1"/>
          </p:cNvSpPr>
          <p:nvPr>
            <p:ph type="body" sz="quarter" idx="15"/>
          </p:nvPr>
        </p:nvSpPr>
        <p:spPr/>
        <p:txBody>
          <a:bodyPr/>
          <a:lstStyle/>
          <a:p>
            <a:endParaRPr lang="en-US"/>
          </a:p>
        </p:txBody>
      </p:sp>
      <p:sp>
        <p:nvSpPr>
          <p:cNvPr id="8" name="Text Placeholder 7">
            <a:extLst>
              <a:ext uri="{FF2B5EF4-FFF2-40B4-BE49-F238E27FC236}">
                <a16:creationId xmlns:a16="http://schemas.microsoft.com/office/drawing/2014/main" id="{0E1137C1-C5FD-7CBC-F7B1-17D0C4399E8E}"/>
              </a:ext>
            </a:extLst>
          </p:cNvPr>
          <p:cNvSpPr>
            <a:spLocks noGrp="1"/>
          </p:cNvSpPr>
          <p:nvPr>
            <p:ph type="body" sz="quarter" idx="16"/>
          </p:nvPr>
        </p:nvSpPr>
        <p:spPr/>
        <p:txBody>
          <a:bodyPr/>
          <a:lstStyle/>
          <a:p>
            <a:endParaRPr lang="en-US"/>
          </a:p>
        </p:txBody>
      </p:sp>
      <p:sp>
        <p:nvSpPr>
          <p:cNvPr id="9" name="Text Placeholder 8">
            <a:extLst>
              <a:ext uri="{FF2B5EF4-FFF2-40B4-BE49-F238E27FC236}">
                <a16:creationId xmlns:a16="http://schemas.microsoft.com/office/drawing/2014/main" id="{761D751A-F379-465A-F4CA-E6697BCEF583}"/>
              </a:ext>
            </a:extLst>
          </p:cNvPr>
          <p:cNvSpPr>
            <a:spLocks noGrp="1"/>
          </p:cNvSpPr>
          <p:nvPr>
            <p:ph type="body" sz="quarter" idx="20"/>
          </p:nvPr>
        </p:nvSpPr>
        <p:spPr/>
        <p:txBody>
          <a:bodyPr/>
          <a:lstStyle/>
          <a:p>
            <a:endParaRPr lang="en-US"/>
          </a:p>
        </p:txBody>
      </p:sp>
      <p:sp>
        <p:nvSpPr>
          <p:cNvPr id="10" name="Text Placeholder 9">
            <a:extLst>
              <a:ext uri="{FF2B5EF4-FFF2-40B4-BE49-F238E27FC236}">
                <a16:creationId xmlns:a16="http://schemas.microsoft.com/office/drawing/2014/main" id="{BC67447E-A011-EC38-EA3D-372799474530}"/>
              </a:ext>
            </a:extLst>
          </p:cNvPr>
          <p:cNvSpPr>
            <a:spLocks noGrp="1"/>
          </p:cNvSpPr>
          <p:nvPr>
            <p:ph type="body" sz="quarter" idx="28"/>
          </p:nvPr>
        </p:nvSpPr>
        <p:spPr/>
        <p:txBody>
          <a:bodyPr/>
          <a:lstStyle/>
          <a:p>
            <a:endParaRPr lang="en-US"/>
          </a:p>
        </p:txBody>
      </p:sp>
      <p:sp>
        <p:nvSpPr>
          <p:cNvPr id="11" name="Text Placeholder 10">
            <a:extLst>
              <a:ext uri="{FF2B5EF4-FFF2-40B4-BE49-F238E27FC236}">
                <a16:creationId xmlns:a16="http://schemas.microsoft.com/office/drawing/2014/main" id="{ACE46299-B154-FBFB-ED79-40AF92073E8E}"/>
              </a:ext>
            </a:extLst>
          </p:cNvPr>
          <p:cNvSpPr>
            <a:spLocks noGrp="1"/>
          </p:cNvSpPr>
          <p:nvPr>
            <p:ph type="body" sz="quarter" idx="29"/>
          </p:nvPr>
        </p:nvSpPr>
        <p:spPr/>
        <p:txBody>
          <a:bodyPr/>
          <a:lstStyle/>
          <a:p>
            <a:endParaRPr lang="en-US"/>
          </a:p>
        </p:txBody>
      </p:sp>
      <p:sp>
        <p:nvSpPr>
          <p:cNvPr id="12" name="Text Placeholder 11">
            <a:extLst>
              <a:ext uri="{FF2B5EF4-FFF2-40B4-BE49-F238E27FC236}">
                <a16:creationId xmlns:a16="http://schemas.microsoft.com/office/drawing/2014/main" id="{086A9F7E-3A94-BE43-3F3F-418CF630FEA7}"/>
              </a:ext>
            </a:extLst>
          </p:cNvPr>
          <p:cNvSpPr>
            <a:spLocks noGrp="1"/>
          </p:cNvSpPr>
          <p:nvPr>
            <p:ph type="body" sz="quarter" idx="30"/>
          </p:nvPr>
        </p:nvSpPr>
        <p:spPr/>
        <p:txBody>
          <a:bodyPr/>
          <a:lstStyle/>
          <a:p>
            <a:endParaRPr lang="en-US"/>
          </a:p>
        </p:txBody>
      </p:sp>
      <p:sp>
        <p:nvSpPr>
          <p:cNvPr id="13" name="Text Placeholder 12">
            <a:extLst>
              <a:ext uri="{FF2B5EF4-FFF2-40B4-BE49-F238E27FC236}">
                <a16:creationId xmlns:a16="http://schemas.microsoft.com/office/drawing/2014/main" id="{E5BD54D5-DEFD-268B-5DDF-089B0E9AE6AE}"/>
              </a:ext>
            </a:extLst>
          </p:cNvPr>
          <p:cNvSpPr>
            <a:spLocks noGrp="1"/>
          </p:cNvSpPr>
          <p:nvPr>
            <p:ph type="body" sz="quarter" idx="31"/>
          </p:nvPr>
        </p:nvSpPr>
        <p:spPr/>
        <p:txBody>
          <a:bodyPr/>
          <a:lstStyle/>
          <a:p>
            <a:endParaRPr lang="en-US"/>
          </a:p>
        </p:txBody>
      </p:sp>
    </p:spTree>
    <p:extLst>
      <p:ext uri="{BB962C8B-B14F-4D97-AF65-F5344CB8AC3E}">
        <p14:creationId xmlns:p14="http://schemas.microsoft.com/office/powerpoint/2010/main" val="3030088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0B0F-38C3-7E7C-73B6-FAA72E2B2EB0}"/>
              </a:ext>
            </a:extLst>
          </p:cNvPr>
          <p:cNvSpPr>
            <a:spLocks noGrp="1"/>
          </p:cNvSpPr>
          <p:nvPr>
            <p:ph type="title"/>
          </p:nvPr>
        </p:nvSpPr>
        <p:spPr/>
        <p:txBody>
          <a:bodyPr/>
          <a:lstStyle/>
          <a:p>
            <a:r>
              <a:rPr lang="en-US" sz="2800" dirty="0"/>
              <a:t>24/7/365 outsourced SOC at your disposal</a:t>
            </a:r>
            <a:endParaRPr lang="en-US" dirty="0"/>
          </a:p>
        </p:txBody>
      </p:sp>
      <p:sp>
        <p:nvSpPr>
          <p:cNvPr id="4" name="Text Placeholder 3">
            <a:extLst>
              <a:ext uri="{FF2B5EF4-FFF2-40B4-BE49-F238E27FC236}">
                <a16:creationId xmlns:a16="http://schemas.microsoft.com/office/drawing/2014/main" id="{B3C00A91-7E0D-5F87-C485-F5CDB80F0F74}"/>
              </a:ext>
            </a:extLst>
          </p:cNvPr>
          <p:cNvSpPr>
            <a:spLocks noGrp="1"/>
          </p:cNvSpPr>
          <p:nvPr>
            <p:ph type="body" sz="quarter" idx="17"/>
          </p:nvPr>
        </p:nvSpPr>
        <p:spPr/>
        <p:txBody>
          <a:bodyPr/>
          <a:lstStyle/>
          <a:p>
            <a:r>
              <a:rPr lang="en-US" dirty="0">
                <a:solidFill>
                  <a:srgbClr val="005ABE"/>
                </a:solidFill>
                <a:latin typeface="Arial"/>
              </a:rPr>
              <a:t>Amplify your team’s security effectiveness and optimize resource allocation</a:t>
            </a:r>
          </a:p>
        </p:txBody>
      </p:sp>
      <p:sp>
        <p:nvSpPr>
          <p:cNvPr id="5" name="Content Placeholder 4">
            <a:extLst>
              <a:ext uri="{FF2B5EF4-FFF2-40B4-BE49-F238E27FC236}">
                <a16:creationId xmlns:a16="http://schemas.microsoft.com/office/drawing/2014/main" id="{895675BE-FB1F-76F5-5800-E2103C1B9788}"/>
              </a:ext>
            </a:extLst>
          </p:cNvPr>
          <p:cNvSpPr>
            <a:spLocks noGrp="1"/>
          </p:cNvSpPr>
          <p:nvPr>
            <p:ph sz="quarter" idx="21"/>
          </p:nvPr>
        </p:nvSpPr>
        <p:spPr>
          <a:xfrm>
            <a:off x="250825" y="1166814"/>
            <a:ext cx="3672000" cy="2793186"/>
          </a:xfrm>
        </p:spPr>
        <p:txBody>
          <a:bodyPr/>
          <a:lstStyle/>
          <a:p>
            <a:pPr marL="0" indent="0">
              <a:buNone/>
            </a:pPr>
            <a:r>
              <a:rPr lang="en-US" b="1" dirty="0"/>
              <a:t>Fully outsource your endpoint protection services via Acronis certified MDR partner – </a:t>
            </a:r>
            <a:r>
              <a:rPr lang="en-US" b="1" dirty="0" err="1"/>
              <a:t>Novacoast</a:t>
            </a:r>
            <a:r>
              <a:rPr lang="en-US" b="1" dirty="0"/>
              <a:t>:</a:t>
            </a:r>
            <a:endParaRPr lang="en-US" dirty="0">
              <a:solidFill>
                <a:schemeClr val="tx2"/>
              </a:solidFill>
            </a:endParaRPr>
          </a:p>
          <a:p>
            <a:pPr marL="180000" indent="-180000">
              <a:buClr>
                <a:schemeClr val="bg2"/>
              </a:buClr>
              <a:buFont typeface="+mj-lt"/>
              <a:buAutoNum type="arabicPeriod"/>
            </a:pPr>
            <a:r>
              <a:rPr lang="en-US" sz="1000" dirty="0">
                <a:solidFill>
                  <a:schemeClr val="tx2"/>
                </a:solidFill>
              </a:rPr>
              <a:t>Effortless provisioning </a:t>
            </a:r>
            <a:r>
              <a:rPr lang="en-US" sz="1000" dirty="0"/>
              <a:t>– single-click deployment with outsourced SOC handling all the rest </a:t>
            </a:r>
          </a:p>
          <a:p>
            <a:pPr marL="180000" indent="-180000">
              <a:buClr>
                <a:schemeClr val="bg2"/>
              </a:buClr>
              <a:buFont typeface="+mj-lt"/>
              <a:buAutoNum type="arabicPeriod"/>
            </a:pPr>
            <a:r>
              <a:rPr lang="en-US" sz="1000" dirty="0">
                <a:solidFill>
                  <a:schemeClr val="tx2"/>
                </a:solidFill>
              </a:rPr>
              <a:t>24/7 continuous monitoring of client endpoints </a:t>
            </a:r>
            <a:r>
              <a:rPr lang="en-US" sz="1000" dirty="0"/>
              <a:t>– to identify threats</a:t>
            </a:r>
          </a:p>
          <a:p>
            <a:pPr marL="180000" indent="-180000">
              <a:buClr>
                <a:schemeClr val="bg2"/>
              </a:buClr>
              <a:buFont typeface="+mj-lt"/>
              <a:buAutoNum type="arabicPeriod"/>
            </a:pPr>
            <a:r>
              <a:rPr lang="en-US" sz="1000" dirty="0">
                <a:solidFill>
                  <a:schemeClr val="tx2"/>
                </a:solidFill>
              </a:rPr>
              <a:t>Expedited investigations from security analysts </a:t>
            </a:r>
            <a:r>
              <a:rPr lang="en-US" sz="1000" dirty="0"/>
              <a:t>– leveraging rich telemetry, threat intel, and </a:t>
            </a:r>
            <a:r>
              <a:rPr lang="en-US" sz="1000"/>
              <a:t>deep forensics</a:t>
            </a:r>
            <a:endParaRPr lang="en-US" sz="1000" dirty="0"/>
          </a:p>
          <a:p>
            <a:pPr marL="180000" indent="-180000">
              <a:buClr>
                <a:schemeClr val="bg2"/>
              </a:buClr>
              <a:buFont typeface="+mj-lt"/>
              <a:buAutoNum type="arabicPeriod"/>
            </a:pPr>
            <a:r>
              <a:rPr lang="en-US" sz="1000" dirty="0">
                <a:solidFill>
                  <a:schemeClr val="tx2"/>
                </a:solidFill>
              </a:rPr>
              <a:t>Event triage and prioritization </a:t>
            </a:r>
            <a:r>
              <a:rPr lang="en-US" sz="1000" dirty="0"/>
              <a:t>– with real-time alerting</a:t>
            </a:r>
          </a:p>
          <a:p>
            <a:pPr marL="180000" indent="-180000">
              <a:buClr>
                <a:schemeClr val="bg2"/>
              </a:buClr>
              <a:buFont typeface="+mj-lt"/>
              <a:buAutoNum type="arabicPeriod"/>
            </a:pPr>
            <a:r>
              <a:rPr lang="en-US" sz="1000" dirty="0">
                <a:solidFill>
                  <a:schemeClr val="tx2"/>
                </a:solidFill>
              </a:rPr>
              <a:t>Endpoint isolation &amp; threat containment </a:t>
            </a:r>
            <a:r>
              <a:rPr lang="en-US" sz="1000" dirty="0"/>
              <a:t>– to prevent further spread</a:t>
            </a:r>
          </a:p>
          <a:p>
            <a:pPr marL="180000" indent="-180000">
              <a:buClr>
                <a:schemeClr val="bg2"/>
              </a:buClr>
              <a:buFont typeface="+mj-lt"/>
              <a:buAutoNum type="arabicPeriod"/>
            </a:pPr>
            <a:r>
              <a:rPr lang="en-US" sz="1000" dirty="0">
                <a:solidFill>
                  <a:schemeClr val="tx2"/>
                </a:solidFill>
              </a:rPr>
              <a:t>Rapid response, including recovery </a:t>
            </a:r>
            <a:r>
              <a:rPr lang="en-US" sz="1000" dirty="0"/>
              <a:t>– can be fully outsourced</a:t>
            </a:r>
          </a:p>
          <a:p>
            <a:pPr marL="180000" indent="-180000">
              <a:buClr>
                <a:schemeClr val="bg2"/>
              </a:buClr>
              <a:buFont typeface="+mj-lt"/>
              <a:buAutoNum type="arabicPeriod"/>
            </a:pPr>
            <a:r>
              <a:rPr lang="en-US" sz="1000" dirty="0">
                <a:solidFill>
                  <a:schemeClr val="tx2"/>
                </a:solidFill>
              </a:rPr>
              <a:t>Continuous reporting </a:t>
            </a:r>
            <a:r>
              <a:rPr lang="en-US" sz="1000" dirty="0"/>
              <a:t>– demonstrate your value to clients</a:t>
            </a:r>
          </a:p>
        </p:txBody>
      </p:sp>
      <p:sp>
        <p:nvSpPr>
          <p:cNvPr id="6" name="Text Placeholder 5">
            <a:extLst>
              <a:ext uri="{FF2B5EF4-FFF2-40B4-BE49-F238E27FC236}">
                <a16:creationId xmlns:a16="http://schemas.microsoft.com/office/drawing/2014/main" id="{EBACCBC6-964A-A71B-6E17-12828D856827}"/>
              </a:ext>
            </a:extLst>
          </p:cNvPr>
          <p:cNvSpPr>
            <a:spLocks noGrp="1"/>
          </p:cNvSpPr>
          <p:nvPr>
            <p:ph type="body" sz="quarter" idx="12"/>
          </p:nvPr>
        </p:nvSpPr>
        <p:spPr/>
        <p:txBody>
          <a:bodyPr/>
          <a:lstStyle/>
          <a:p>
            <a:endParaRPr lang="en-US"/>
          </a:p>
        </p:txBody>
      </p:sp>
      <p:sp>
        <p:nvSpPr>
          <p:cNvPr id="7" name="Text Placeholder 6">
            <a:extLst>
              <a:ext uri="{FF2B5EF4-FFF2-40B4-BE49-F238E27FC236}">
                <a16:creationId xmlns:a16="http://schemas.microsoft.com/office/drawing/2014/main" id="{B0320673-645B-43EA-F184-5D96FE93956B}"/>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E0A7DD3D-D38B-9C48-25BA-81B5232A6B3E}"/>
              </a:ext>
            </a:extLst>
          </p:cNvPr>
          <p:cNvSpPr>
            <a:spLocks noGrp="1"/>
          </p:cNvSpPr>
          <p:nvPr>
            <p:ph type="body" sz="quarter" idx="15"/>
          </p:nvPr>
        </p:nvSpPr>
        <p:spPr/>
        <p:txBody>
          <a:bodyPr/>
          <a:lstStyle/>
          <a:p>
            <a:endParaRPr lang="en-US"/>
          </a:p>
        </p:txBody>
      </p:sp>
      <p:sp>
        <p:nvSpPr>
          <p:cNvPr id="9" name="Text Placeholder 8">
            <a:extLst>
              <a:ext uri="{FF2B5EF4-FFF2-40B4-BE49-F238E27FC236}">
                <a16:creationId xmlns:a16="http://schemas.microsoft.com/office/drawing/2014/main" id="{238A87B7-065D-0FCD-2353-7F634B4B8497}"/>
              </a:ext>
            </a:extLst>
          </p:cNvPr>
          <p:cNvSpPr>
            <a:spLocks noGrp="1"/>
          </p:cNvSpPr>
          <p:nvPr>
            <p:ph type="body" sz="quarter" idx="16"/>
          </p:nvPr>
        </p:nvSpPr>
        <p:spPr/>
        <p:txBody>
          <a:bodyPr/>
          <a:lstStyle/>
          <a:p>
            <a:endParaRPr lang="en-US"/>
          </a:p>
        </p:txBody>
      </p:sp>
      <p:sp>
        <p:nvSpPr>
          <p:cNvPr id="10" name="Text Placeholder 9">
            <a:extLst>
              <a:ext uri="{FF2B5EF4-FFF2-40B4-BE49-F238E27FC236}">
                <a16:creationId xmlns:a16="http://schemas.microsoft.com/office/drawing/2014/main" id="{F9BB92E5-3199-0B02-75E0-44972FBB6EA9}"/>
              </a:ext>
            </a:extLst>
          </p:cNvPr>
          <p:cNvSpPr>
            <a:spLocks noGrp="1"/>
          </p:cNvSpPr>
          <p:nvPr>
            <p:ph type="body" sz="quarter" idx="20"/>
          </p:nvPr>
        </p:nvSpPr>
        <p:spPr/>
        <p:txBody>
          <a:bodyPr/>
          <a:lstStyle/>
          <a:p>
            <a:endParaRPr lang="en-US"/>
          </a:p>
        </p:txBody>
      </p:sp>
      <p:sp>
        <p:nvSpPr>
          <p:cNvPr id="11" name="Text Placeholder 10">
            <a:extLst>
              <a:ext uri="{FF2B5EF4-FFF2-40B4-BE49-F238E27FC236}">
                <a16:creationId xmlns:a16="http://schemas.microsoft.com/office/drawing/2014/main" id="{7526C19B-027B-2D68-AEA5-C3482B3FAEC3}"/>
              </a:ext>
            </a:extLst>
          </p:cNvPr>
          <p:cNvSpPr>
            <a:spLocks noGrp="1"/>
          </p:cNvSpPr>
          <p:nvPr>
            <p:ph type="body" sz="quarter" idx="28"/>
          </p:nvPr>
        </p:nvSpPr>
        <p:spPr/>
        <p:txBody>
          <a:bodyPr/>
          <a:lstStyle/>
          <a:p>
            <a:endParaRPr lang="en-US"/>
          </a:p>
        </p:txBody>
      </p:sp>
      <p:sp>
        <p:nvSpPr>
          <p:cNvPr id="12" name="Text Placeholder 11">
            <a:extLst>
              <a:ext uri="{FF2B5EF4-FFF2-40B4-BE49-F238E27FC236}">
                <a16:creationId xmlns:a16="http://schemas.microsoft.com/office/drawing/2014/main" id="{9F699363-219E-60DD-342F-365FC0DB3A52}"/>
              </a:ext>
            </a:extLst>
          </p:cNvPr>
          <p:cNvSpPr>
            <a:spLocks noGrp="1"/>
          </p:cNvSpPr>
          <p:nvPr>
            <p:ph type="body" sz="quarter" idx="29"/>
          </p:nvPr>
        </p:nvSpPr>
        <p:spPr/>
        <p:txBody>
          <a:bodyPr/>
          <a:lstStyle/>
          <a:p>
            <a:endParaRPr lang="en-US" dirty="0"/>
          </a:p>
        </p:txBody>
      </p:sp>
      <p:sp>
        <p:nvSpPr>
          <p:cNvPr id="13" name="Text Placeholder 12">
            <a:extLst>
              <a:ext uri="{FF2B5EF4-FFF2-40B4-BE49-F238E27FC236}">
                <a16:creationId xmlns:a16="http://schemas.microsoft.com/office/drawing/2014/main" id="{6B4E2C8E-FC0A-2A76-0A65-8071D2D1669C}"/>
              </a:ext>
            </a:extLst>
          </p:cNvPr>
          <p:cNvSpPr>
            <a:spLocks noGrp="1"/>
          </p:cNvSpPr>
          <p:nvPr>
            <p:ph type="body" sz="quarter" idx="30"/>
          </p:nvPr>
        </p:nvSpPr>
        <p:spPr/>
        <p:txBody>
          <a:bodyPr/>
          <a:lstStyle/>
          <a:p>
            <a:endParaRPr lang="en-US"/>
          </a:p>
        </p:txBody>
      </p:sp>
      <p:sp>
        <p:nvSpPr>
          <p:cNvPr id="14" name="Text Placeholder 13">
            <a:extLst>
              <a:ext uri="{FF2B5EF4-FFF2-40B4-BE49-F238E27FC236}">
                <a16:creationId xmlns:a16="http://schemas.microsoft.com/office/drawing/2014/main" id="{C76903BB-CADD-F36E-8063-039CFEA90F69}"/>
              </a:ext>
            </a:extLst>
          </p:cNvPr>
          <p:cNvSpPr>
            <a:spLocks noGrp="1"/>
          </p:cNvSpPr>
          <p:nvPr>
            <p:ph type="body" sz="quarter" idx="31"/>
          </p:nvPr>
        </p:nvSpPr>
        <p:spPr/>
        <p:txBody>
          <a:bodyPr/>
          <a:lstStyle/>
          <a:p>
            <a:endParaRPr lang="en-US"/>
          </a:p>
        </p:txBody>
      </p:sp>
      <p:sp>
        <p:nvSpPr>
          <p:cNvPr id="17" name="Rectangle 16">
            <a:extLst>
              <a:ext uri="{FF2B5EF4-FFF2-40B4-BE49-F238E27FC236}">
                <a16:creationId xmlns:a16="http://schemas.microsoft.com/office/drawing/2014/main" id="{870506C0-037F-9667-F1B3-E9F2022BA107}"/>
              </a:ext>
            </a:extLst>
          </p:cNvPr>
          <p:cNvSpPr/>
          <p:nvPr/>
        </p:nvSpPr>
        <p:spPr>
          <a:xfrm>
            <a:off x="4212000" y="1166812"/>
            <a:ext cx="4680001" cy="2843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gradFill>
                  <a:gsLst>
                    <a:gs pos="20000">
                      <a:srgbClr val="006EDE"/>
                    </a:gs>
                    <a:gs pos="100000">
                      <a:srgbClr val="6EE6FF"/>
                    </a:gs>
                  </a:gsLst>
                  <a:lin ang="18900000" scaled="0"/>
                </a:gradFill>
                <a:effectLst/>
                <a:uLnTx/>
                <a:uFillTx/>
                <a:latin typeface="Arial"/>
                <a:ea typeface="+mn-ea"/>
                <a:cs typeface="+mn-cs"/>
              </a:rPr>
              <a:t>Technology Stack</a:t>
            </a:r>
          </a:p>
        </p:txBody>
      </p:sp>
      <p:sp>
        <p:nvSpPr>
          <p:cNvPr id="48" name="Rectangle 47">
            <a:extLst>
              <a:ext uri="{FF2B5EF4-FFF2-40B4-BE49-F238E27FC236}">
                <a16:creationId xmlns:a16="http://schemas.microsoft.com/office/drawing/2014/main" id="{04088526-55B1-93CE-7169-D49CF5956CA5}"/>
              </a:ext>
            </a:extLst>
          </p:cNvPr>
          <p:cNvSpPr/>
          <p:nvPr/>
        </p:nvSpPr>
        <p:spPr>
          <a:xfrm>
            <a:off x="4212001" y="1562400"/>
            <a:ext cx="3168000" cy="1332000"/>
          </a:xfrm>
          <a:prstGeom prst="rect">
            <a:avLst/>
          </a:prstGeom>
          <a:solidFill>
            <a:schemeClr val="accent3">
              <a:lumMod val="20000"/>
              <a:lumOff val="80000"/>
              <a:alpha val="99753"/>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0" rIns="0" bIns="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204D"/>
                </a:solidFill>
                <a:effectLst/>
                <a:uLnTx/>
                <a:uFillTx/>
                <a:latin typeface="Arial"/>
                <a:ea typeface="+mn-ea"/>
                <a:cs typeface="+mn-cs"/>
              </a:rPr>
              <a:t>Security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204D"/>
                </a:solidFill>
                <a:effectLst/>
                <a:uLnTx/>
                <a:uFillTx/>
                <a:latin typeface="Arial"/>
                <a:ea typeface="+mn-ea"/>
                <a:cs typeface="+mn-cs"/>
              </a:rPr>
              <a:t>software </a:t>
            </a:r>
            <a:br>
              <a:rPr kumimoji="0" lang="en-US" sz="700" b="1" i="0" u="none" strike="noStrike" kern="1200" cap="none" spc="0" normalizeH="0" baseline="0" noProof="0" dirty="0">
                <a:ln>
                  <a:noFill/>
                </a:ln>
                <a:solidFill>
                  <a:srgbClr val="00204D"/>
                </a:solidFill>
                <a:effectLst/>
                <a:uLnTx/>
                <a:uFillTx/>
                <a:latin typeface="Arial"/>
                <a:ea typeface="+mn-ea"/>
                <a:cs typeface="+mn-cs"/>
              </a:rPr>
            </a:br>
            <a:r>
              <a:rPr kumimoji="0" lang="en-US" sz="700" b="1" i="0" u="none" strike="noStrike" kern="1200" cap="none" spc="0" normalizeH="0" baseline="0" noProof="0" dirty="0">
                <a:ln>
                  <a:noFill/>
                </a:ln>
                <a:solidFill>
                  <a:srgbClr val="00204D"/>
                </a:solidFill>
                <a:effectLst/>
                <a:uLnTx/>
                <a:uFillTx/>
                <a:latin typeface="Arial"/>
                <a:ea typeface="+mn-ea"/>
                <a:cs typeface="+mn-cs"/>
              </a:rPr>
              <a:t>stack</a:t>
            </a:r>
          </a:p>
        </p:txBody>
      </p:sp>
      <p:sp>
        <p:nvSpPr>
          <p:cNvPr id="19" name="Rectangle 18">
            <a:extLst>
              <a:ext uri="{FF2B5EF4-FFF2-40B4-BE49-F238E27FC236}">
                <a16:creationId xmlns:a16="http://schemas.microsoft.com/office/drawing/2014/main" id="{EF179BCC-C9E3-5E5C-ACC2-10244EECBE8A}"/>
              </a:ext>
            </a:extLst>
          </p:cNvPr>
          <p:cNvSpPr/>
          <p:nvPr/>
        </p:nvSpPr>
        <p:spPr>
          <a:xfrm>
            <a:off x="7416002" y="1562400"/>
            <a:ext cx="1476000" cy="1332000"/>
          </a:xfrm>
          <a:prstGeom prst="rect">
            <a:avLst/>
          </a:prstGeom>
          <a:solidFill>
            <a:schemeClr val="accent3">
              <a:lumMod val="20000"/>
              <a:lumOff val="80000"/>
              <a:alpha val="99753"/>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0" rIns="0" bIns="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204D"/>
                </a:solidFill>
                <a:effectLst/>
                <a:uLnTx/>
                <a:uFillTx/>
                <a:latin typeface="Arial"/>
                <a:ea typeface="+mn-ea"/>
                <a:cs typeface="+mn-cs"/>
              </a:rPr>
              <a:t>Auxiliary</a:t>
            </a:r>
            <a:br>
              <a:rPr kumimoji="0" lang="en-US" sz="700" b="1" i="0" u="none" strike="noStrike" kern="1200" cap="none" spc="0" normalizeH="0" baseline="0" noProof="0" dirty="0">
                <a:ln>
                  <a:noFill/>
                </a:ln>
                <a:solidFill>
                  <a:srgbClr val="00204D"/>
                </a:solidFill>
                <a:effectLst/>
                <a:uLnTx/>
                <a:uFillTx/>
                <a:latin typeface="Arial"/>
                <a:ea typeface="+mn-ea"/>
                <a:cs typeface="+mn-cs"/>
              </a:rPr>
            </a:br>
            <a:r>
              <a:rPr kumimoji="0" lang="en-US" sz="700" b="1" i="0" u="none" strike="noStrike" kern="1200" cap="none" spc="0" normalizeH="0" baseline="0" noProof="0" dirty="0">
                <a:ln>
                  <a:noFill/>
                </a:ln>
                <a:solidFill>
                  <a:srgbClr val="00204D"/>
                </a:solidFill>
                <a:effectLst/>
                <a:uLnTx/>
                <a:uFillTx/>
                <a:latin typeface="Arial"/>
                <a:ea typeface="+mn-ea"/>
                <a:cs typeface="+mn-cs"/>
              </a:rPr>
              <a:t>software</a:t>
            </a:r>
          </a:p>
        </p:txBody>
      </p:sp>
      <p:sp>
        <p:nvSpPr>
          <p:cNvPr id="23" name="Rectangle 22">
            <a:extLst>
              <a:ext uri="{FF2B5EF4-FFF2-40B4-BE49-F238E27FC236}">
                <a16:creationId xmlns:a16="http://schemas.microsoft.com/office/drawing/2014/main" id="{2FC8156B-5B7C-C59D-0AD8-7D042874673A}"/>
              </a:ext>
            </a:extLst>
          </p:cNvPr>
          <p:cNvSpPr/>
          <p:nvPr/>
        </p:nvSpPr>
        <p:spPr>
          <a:xfrm>
            <a:off x="7884002" y="1778402"/>
            <a:ext cx="468000" cy="468000"/>
          </a:xfrm>
          <a:prstGeom prst="rect">
            <a:avLst/>
          </a:prstGeom>
          <a:gradFill>
            <a:gsLst>
              <a:gs pos="0">
                <a:schemeClr val="accent3">
                  <a:lumMod val="75000"/>
                </a:schemeClr>
              </a:gs>
              <a:gs pos="10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Arial"/>
                <a:ea typeface="+mn-ea"/>
                <a:cs typeface="+mn-cs"/>
              </a:rPr>
              <a:t>Backup</a:t>
            </a:r>
          </a:p>
        </p:txBody>
      </p:sp>
      <p:sp>
        <p:nvSpPr>
          <p:cNvPr id="24" name="Rectangle 23">
            <a:extLst>
              <a:ext uri="{FF2B5EF4-FFF2-40B4-BE49-F238E27FC236}">
                <a16:creationId xmlns:a16="http://schemas.microsoft.com/office/drawing/2014/main" id="{C873BB5C-E2F7-17A5-2350-1468EADC90D7}"/>
              </a:ext>
            </a:extLst>
          </p:cNvPr>
          <p:cNvSpPr/>
          <p:nvPr/>
        </p:nvSpPr>
        <p:spPr>
          <a:xfrm>
            <a:off x="8388226" y="1778402"/>
            <a:ext cx="468000" cy="468000"/>
          </a:xfrm>
          <a:prstGeom prst="rect">
            <a:avLst/>
          </a:prstGeom>
          <a:gradFill>
            <a:gsLst>
              <a:gs pos="0">
                <a:schemeClr val="accent3">
                  <a:lumMod val="75000"/>
                </a:schemeClr>
              </a:gs>
              <a:gs pos="10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Arial"/>
                <a:ea typeface="+mn-ea"/>
                <a:cs typeface="+mn-cs"/>
              </a:rPr>
              <a:t>DR</a:t>
            </a:r>
          </a:p>
        </p:txBody>
      </p:sp>
      <p:sp>
        <p:nvSpPr>
          <p:cNvPr id="26" name="Rectangle 25">
            <a:extLst>
              <a:ext uri="{FF2B5EF4-FFF2-40B4-BE49-F238E27FC236}">
                <a16:creationId xmlns:a16="http://schemas.microsoft.com/office/drawing/2014/main" id="{CF88C2EE-0EC6-F3CE-C01C-838E34EE36E1}"/>
              </a:ext>
            </a:extLst>
          </p:cNvPr>
          <p:cNvSpPr/>
          <p:nvPr/>
        </p:nvSpPr>
        <p:spPr>
          <a:xfrm>
            <a:off x="7884002" y="2282402"/>
            <a:ext cx="468000" cy="468000"/>
          </a:xfrm>
          <a:prstGeom prst="rect">
            <a:avLst/>
          </a:prstGeom>
          <a:gradFill>
            <a:gsLst>
              <a:gs pos="0">
                <a:schemeClr val="accent3">
                  <a:lumMod val="75000"/>
                </a:schemeClr>
              </a:gs>
              <a:gs pos="10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Arial"/>
                <a:ea typeface="+mn-ea"/>
                <a:cs typeface="+mn-cs"/>
              </a:rPr>
              <a:t>RMM</a:t>
            </a:r>
          </a:p>
        </p:txBody>
      </p:sp>
      <p:sp>
        <p:nvSpPr>
          <p:cNvPr id="27" name="Rectangle 26">
            <a:extLst>
              <a:ext uri="{FF2B5EF4-FFF2-40B4-BE49-F238E27FC236}">
                <a16:creationId xmlns:a16="http://schemas.microsoft.com/office/drawing/2014/main" id="{61BA51C7-C64B-E2CC-524F-BA3C250CD1D1}"/>
              </a:ext>
            </a:extLst>
          </p:cNvPr>
          <p:cNvSpPr/>
          <p:nvPr/>
        </p:nvSpPr>
        <p:spPr>
          <a:xfrm>
            <a:off x="8388226" y="2282402"/>
            <a:ext cx="468000" cy="468000"/>
          </a:xfrm>
          <a:prstGeom prst="rect">
            <a:avLst/>
          </a:prstGeom>
          <a:gradFill>
            <a:gsLst>
              <a:gs pos="0">
                <a:schemeClr val="accent3">
                  <a:lumMod val="75000"/>
                </a:schemeClr>
              </a:gs>
              <a:gs pos="10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Arial"/>
                <a:ea typeface="+mn-ea"/>
                <a:cs typeface="+mn-cs"/>
              </a:rPr>
              <a:t>PSA</a:t>
            </a:r>
          </a:p>
        </p:txBody>
      </p:sp>
      <p:sp>
        <p:nvSpPr>
          <p:cNvPr id="28" name="Rectangle 27">
            <a:extLst>
              <a:ext uri="{FF2B5EF4-FFF2-40B4-BE49-F238E27FC236}">
                <a16:creationId xmlns:a16="http://schemas.microsoft.com/office/drawing/2014/main" id="{49E4B1FE-EAE5-BF2C-AB9E-C9696E519F56}"/>
              </a:ext>
            </a:extLst>
          </p:cNvPr>
          <p:cNvSpPr/>
          <p:nvPr/>
        </p:nvSpPr>
        <p:spPr>
          <a:xfrm>
            <a:off x="4679397" y="1778402"/>
            <a:ext cx="469211" cy="468000"/>
          </a:xfrm>
          <a:prstGeom prst="rect">
            <a:avLst/>
          </a:prstGeom>
          <a:gradFill>
            <a:gsLst>
              <a:gs pos="0">
                <a:schemeClr val="accent3">
                  <a:lumMod val="75000"/>
                </a:schemeClr>
              </a:gs>
              <a:gs pos="100000">
                <a:schemeClr val="accent3"/>
              </a:gs>
            </a:gsLst>
            <a:lin ang="270000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Arial"/>
                <a:ea typeface="+mn-ea"/>
                <a:cs typeface="+mn-cs"/>
              </a:rPr>
              <a:t>EDR</a:t>
            </a:r>
            <a:endParaRPr kumimoji="0" lang="en-US" sz="600" b="1" i="0" u="none" strike="noStrike" kern="1200" cap="none" spc="0" normalizeH="0" baseline="0" noProof="0" dirty="0">
              <a:ln>
                <a:noFill/>
              </a:ln>
              <a:solidFill>
                <a:srgbClr val="FFFFFF"/>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8DEE365A-038B-58DA-5320-E6C992E37A7C}"/>
              </a:ext>
            </a:extLst>
          </p:cNvPr>
          <p:cNvSpPr/>
          <p:nvPr/>
        </p:nvSpPr>
        <p:spPr>
          <a:xfrm>
            <a:off x="5273618" y="2282402"/>
            <a:ext cx="469211" cy="468000"/>
          </a:xfrm>
          <a:prstGeom prst="rect">
            <a:avLst/>
          </a:prstGeom>
          <a:gradFill>
            <a:gsLst>
              <a:gs pos="0">
                <a:schemeClr val="accent3">
                  <a:lumMod val="75000"/>
                </a:schemeClr>
              </a:gs>
              <a:gs pos="10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Arial"/>
                <a:ea typeface="+mn-ea"/>
                <a:cs typeface="+mn-cs"/>
              </a:rPr>
              <a:t>Network Security</a:t>
            </a:r>
          </a:p>
        </p:txBody>
      </p:sp>
      <p:sp>
        <p:nvSpPr>
          <p:cNvPr id="21" name="Rectangle 20">
            <a:extLst>
              <a:ext uri="{FF2B5EF4-FFF2-40B4-BE49-F238E27FC236}">
                <a16:creationId xmlns:a16="http://schemas.microsoft.com/office/drawing/2014/main" id="{20F079B8-F46E-707E-34B4-C75B6035F94E}"/>
              </a:ext>
            </a:extLst>
          </p:cNvPr>
          <p:cNvSpPr/>
          <p:nvPr/>
        </p:nvSpPr>
        <p:spPr>
          <a:xfrm>
            <a:off x="5777843" y="2282402"/>
            <a:ext cx="469211" cy="468000"/>
          </a:xfrm>
          <a:prstGeom prst="rect">
            <a:avLst/>
          </a:prstGeom>
          <a:gradFill>
            <a:gsLst>
              <a:gs pos="0">
                <a:schemeClr val="accent3">
                  <a:lumMod val="75000"/>
                </a:schemeClr>
              </a:gs>
              <a:gs pos="10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Arial"/>
                <a:ea typeface="+mn-ea"/>
                <a:cs typeface="+mn-cs"/>
              </a:rPr>
              <a:t>Cloud</a:t>
            </a:r>
            <a:br>
              <a:rPr kumimoji="0" lang="en-US" sz="600" b="1" i="0" u="none" strike="noStrike" kern="1200" cap="none" spc="0" normalizeH="0" baseline="0" noProof="0">
                <a:ln>
                  <a:noFill/>
                </a:ln>
                <a:solidFill>
                  <a:srgbClr val="FFFFFF"/>
                </a:solidFill>
                <a:effectLst/>
                <a:uLnTx/>
                <a:uFillTx/>
                <a:latin typeface="Arial"/>
                <a:ea typeface="+mn-ea"/>
                <a:cs typeface="+mn-cs"/>
              </a:rPr>
            </a:br>
            <a:r>
              <a:rPr kumimoji="0" lang="en-US" sz="500" b="1" i="0" u="none" strike="noStrike" kern="1200" cap="none" spc="0" normalizeH="0" baseline="0" noProof="0">
                <a:ln>
                  <a:noFill/>
                </a:ln>
                <a:solidFill>
                  <a:srgbClr val="FFFFFF"/>
                </a:solidFill>
                <a:effectLst/>
                <a:uLnTx/>
                <a:uFillTx/>
                <a:latin typeface="Arial"/>
                <a:ea typeface="+mn-ea"/>
                <a:cs typeface="+mn-cs"/>
              </a:rPr>
              <a:t>(CSPM,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srgbClr val="FFFFFF"/>
                </a:solidFill>
                <a:effectLst/>
                <a:uLnTx/>
                <a:uFillTx/>
                <a:latin typeface="Arial"/>
                <a:ea typeface="+mn-ea"/>
                <a:cs typeface="+mn-cs"/>
              </a:rPr>
              <a:t>CWPP, CNAPP)</a:t>
            </a:r>
            <a:endParaRPr kumimoji="0" lang="en-US" sz="500" b="1" i="0" u="none" strike="noStrike" kern="1200" cap="none" spc="0" normalizeH="0" baseline="0" noProof="0" dirty="0">
              <a:ln>
                <a:noFill/>
              </a:ln>
              <a:solidFill>
                <a:srgbClr val="FFFFFF"/>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6C1F4683-133B-8D18-EA51-3A748133FDA8}"/>
              </a:ext>
            </a:extLst>
          </p:cNvPr>
          <p:cNvSpPr/>
          <p:nvPr/>
        </p:nvSpPr>
        <p:spPr>
          <a:xfrm>
            <a:off x="5777843" y="1778402"/>
            <a:ext cx="469211" cy="468000"/>
          </a:xfrm>
          <a:prstGeom prst="rect">
            <a:avLst/>
          </a:prstGeom>
          <a:gradFill>
            <a:gsLst>
              <a:gs pos="0">
                <a:schemeClr val="accent3">
                  <a:lumMod val="75000"/>
                </a:schemeClr>
              </a:gs>
              <a:gs pos="10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Arial"/>
                <a:ea typeface="+mn-ea"/>
                <a:cs typeface="+mn-cs"/>
              </a:rPr>
              <a:t>DLP</a:t>
            </a:r>
          </a:p>
        </p:txBody>
      </p:sp>
      <p:sp>
        <p:nvSpPr>
          <p:cNvPr id="25" name="Rectangle 24">
            <a:extLst>
              <a:ext uri="{FF2B5EF4-FFF2-40B4-BE49-F238E27FC236}">
                <a16:creationId xmlns:a16="http://schemas.microsoft.com/office/drawing/2014/main" id="{5D08B484-9F53-5053-DD0A-D855A7654C91}"/>
              </a:ext>
            </a:extLst>
          </p:cNvPr>
          <p:cNvSpPr/>
          <p:nvPr/>
        </p:nvSpPr>
        <p:spPr>
          <a:xfrm>
            <a:off x="6281843" y="2282402"/>
            <a:ext cx="469211" cy="468000"/>
          </a:xfrm>
          <a:prstGeom prst="rect">
            <a:avLst/>
          </a:prstGeom>
          <a:gradFill>
            <a:gsLst>
              <a:gs pos="0">
                <a:schemeClr val="accent3">
                  <a:lumMod val="75000"/>
                </a:schemeClr>
              </a:gs>
              <a:gs pos="10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Arial"/>
                <a:ea typeface="+mn-ea"/>
                <a:cs typeface="+mn-cs"/>
              </a:rPr>
              <a:t>Identity</a:t>
            </a:r>
          </a:p>
        </p:txBody>
      </p:sp>
      <p:sp>
        <p:nvSpPr>
          <p:cNvPr id="29" name="Rectangle 28">
            <a:extLst>
              <a:ext uri="{FF2B5EF4-FFF2-40B4-BE49-F238E27FC236}">
                <a16:creationId xmlns:a16="http://schemas.microsoft.com/office/drawing/2014/main" id="{081D0400-DAB0-53C4-FBFF-6471C06AC8AE}"/>
              </a:ext>
            </a:extLst>
          </p:cNvPr>
          <p:cNvSpPr/>
          <p:nvPr/>
        </p:nvSpPr>
        <p:spPr>
          <a:xfrm>
            <a:off x="5272951" y="1778402"/>
            <a:ext cx="469211" cy="468000"/>
          </a:xfrm>
          <a:prstGeom prst="rect">
            <a:avLst/>
          </a:prstGeom>
          <a:gradFill>
            <a:gsLst>
              <a:gs pos="0">
                <a:schemeClr val="accent3">
                  <a:lumMod val="75000"/>
                </a:schemeClr>
              </a:gs>
              <a:gs pos="100000">
                <a:schemeClr val="accent3"/>
              </a:gs>
            </a:gsLst>
            <a:lin ang="270000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Arial"/>
                <a:ea typeface="+mn-ea"/>
                <a:cs typeface="+mn-cs"/>
              </a:rPr>
              <a:t>SASE</a:t>
            </a:r>
            <a:br>
              <a:rPr kumimoji="0" lang="en-US" sz="700" b="1" i="0" u="none" strike="noStrike" kern="1200" cap="none" spc="0" normalizeH="0" baseline="0" noProof="0" dirty="0">
                <a:ln>
                  <a:noFill/>
                </a:ln>
                <a:solidFill>
                  <a:srgbClr val="FFFFFF"/>
                </a:solidFill>
                <a:effectLst/>
                <a:uLnTx/>
                <a:uFillTx/>
                <a:latin typeface="Arial"/>
                <a:ea typeface="+mn-ea"/>
                <a:cs typeface="+mn-cs"/>
              </a:rPr>
            </a:br>
            <a:r>
              <a:rPr kumimoji="0" lang="en-US" sz="500" b="1" i="0" u="none" strike="noStrike" kern="1200" cap="none" spc="0" normalizeH="0" baseline="0" noProof="0" dirty="0">
                <a:ln>
                  <a:noFill/>
                </a:ln>
                <a:solidFill>
                  <a:srgbClr val="FFFFFF"/>
                </a:solidFill>
                <a:effectLst/>
                <a:uLnTx/>
                <a:uFillTx/>
                <a:latin typeface="Arial"/>
                <a:ea typeface="+mn-ea"/>
                <a:cs typeface="+mn-cs"/>
              </a:rPr>
              <a:t>(SSE – CASB, ZTNA, SWG)</a:t>
            </a:r>
          </a:p>
        </p:txBody>
      </p:sp>
      <p:sp>
        <p:nvSpPr>
          <p:cNvPr id="30" name="Rectangle 29">
            <a:extLst>
              <a:ext uri="{FF2B5EF4-FFF2-40B4-BE49-F238E27FC236}">
                <a16:creationId xmlns:a16="http://schemas.microsoft.com/office/drawing/2014/main" id="{CC21AC60-2569-EF5B-876F-4F795BDEE75B}"/>
              </a:ext>
            </a:extLst>
          </p:cNvPr>
          <p:cNvSpPr/>
          <p:nvPr/>
        </p:nvSpPr>
        <p:spPr>
          <a:xfrm>
            <a:off x="6785843" y="1778402"/>
            <a:ext cx="469211" cy="468000"/>
          </a:xfrm>
          <a:prstGeom prst="rect">
            <a:avLst/>
          </a:prstGeom>
          <a:gradFill>
            <a:gsLst>
              <a:gs pos="0">
                <a:schemeClr val="accent3">
                  <a:lumMod val="75000"/>
                </a:schemeClr>
              </a:gs>
              <a:gs pos="10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Arial"/>
                <a:ea typeface="+mn-ea"/>
                <a:cs typeface="+mn-cs"/>
              </a:rPr>
              <a:t>Threat Intelligence</a:t>
            </a:r>
          </a:p>
        </p:txBody>
      </p:sp>
      <p:sp>
        <p:nvSpPr>
          <p:cNvPr id="31" name="Rectangle 30">
            <a:extLst>
              <a:ext uri="{FF2B5EF4-FFF2-40B4-BE49-F238E27FC236}">
                <a16:creationId xmlns:a16="http://schemas.microsoft.com/office/drawing/2014/main" id="{676344B5-3A19-1D4B-83DF-491BBA9F10A4}"/>
              </a:ext>
            </a:extLst>
          </p:cNvPr>
          <p:cNvSpPr/>
          <p:nvPr/>
        </p:nvSpPr>
        <p:spPr>
          <a:xfrm>
            <a:off x="6281843" y="1778402"/>
            <a:ext cx="469211" cy="468000"/>
          </a:xfrm>
          <a:prstGeom prst="rect">
            <a:avLst/>
          </a:prstGeom>
          <a:gradFill>
            <a:gsLst>
              <a:gs pos="0">
                <a:schemeClr val="accent3">
                  <a:lumMod val="75000"/>
                </a:schemeClr>
              </a:gs>
              <a:gs pos="10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Arial"/>
                <a:ea typeface="+mn-ea"/>
                <a:cs typeface="+mn-cs"/>
              </a:rPr>
              <a:t>Email Security</a:t>
            </a:r>
          </a:p>
        </p:txBody>
      </p:sp>
      <p:sp>
        <p:nvSpPr>
          <p:cNvPr id="32" name="Rectangle 31">
            <a:extLst>
              <a:ext uri="{FF2B5EF4-FFF2-40B4-BE49-F238E27FC236}">
                <a16:creationId xmlns:a16="http://schemas.microsoft.com/office/drawing/2014/main" id="{07ACA74A-F903-FA53-AAC9-BC797C954437}"/>
              </a:ext>
            </a:extLst>
          </p:cNvPr>
          <p:cNvSpPr/>
          <p:nvPr/>
        </p:nvSpPr>
        <p:spPr>
          <a:xfrm>
            <a:off x="6785843" y="2282402"/>
            <a:ext cx="469211" cy="468000"/>
          </a:xfrm>
          <a:prstGeom prst="rect">
            <a:avLst/>
          </a:prstGeom>
          <a:gradFill>
            <a:gsLst>
              <a:gs pos="0">
                <a:schemeClr val="accent3">
                  <a:lumMod val="75000"/>
                </a:schemeClr>
              </a:gs>
              <a:gs pos="10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Arial"/>
                <a:ea typeface="+mn-ea"/>
                <a:cs typeface="+mn-cs"/>
              </a:rPr>
              <a:t>Breach &amp; Attack Simulation</a:t>
            </a:r>
          </a:p>
        </p:txBody>
      </p:sp>
      <p:sp>
        <p:nvSpPr>
          <p:cNvPr id="33" name="Rectangle 32">
            <a:extLst>
              <a:ext uri="{FF2B5EF4-FFF2-40B4-BE49-F238E27FC236}">
                <a16:creationId xmlns:a16="http://schemas.microsoft.com/office/drawing/2014/main" id="{15917762-A2AF-1884-DE31-5490F2E8C6E0}"/>
              </a:ext>
            </a:extLst>
          </p:cNvPr>
          <p:cNvSpPr/>
          <p:nvPr/>
        </p:nvSpPr>
        <p:spPr>
          <a:xfrm>
            <a:off x="4679397" y="2287657"/>
            <a:ext cx="469211" cy="468000"/>
          </a:xfrm>
          <a:prstGeom prst="rect">
            <a:avLst/>
          </a:prstGeom>
          <a:gradFill>
            <a:gsLst>
              <a:gs pos="0">
                <a:schemeClr val="accent3">
                  <a:lumMod val="75000"/>
                </a:schemeClr>
              </a:gs>
              <a:gs pos="10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Arial"/>
                <a:ea typeface="+mn-ea"/>
                <a:cs typeface="+mn-cs"/>
              </a:rPr>
              <a:t>Antimalware</a:t>
            </a:r>
            <a:endParaRPr kumimoji="0" lang="en-US" sz="400" b="1" i="0" u="none" strike="noStrike" kern="1200" cap="none" spc="0" normalizeH="0" baseline="0" noProof="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9265105E-34FE-A284-5071-2B32D29E6124}"/>
              </a:ext>
            </a:extLst>
          </p:cNvPr>
          <p:cNvSpPr/>
          <p:nvPr/>
        </p:nvSpPr>
        <p:spPr>
          <a:xfrm>
            <a:off x="4644002" y="1634400"/>
            <a:ext cx="540000" cy="1188002"/>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000000"/>
              </a:solidFill>
              <a:effectLst/>
              <a:uLnTx/>
              <a:uFillTx/>
              <a:latin typeface="Arial"/>
              <a:ea typeface="+mn-ea"/>
              <a:cs typeface="+mn-cs"/>
            </a:endParaRPr>
          </a:p>
        </p:txBody>
      </p:sp>
      <p:sp>
        <p:nvSpPr>
          <p:cNvPr id="35" name="TextBox 34">
            <a:extLst>
              <a:ext uri="{FF2B5EF4-FFF2-40B4-BE49-F238E27FC236}">
                <a16:creationId xmlns:a16="http://schemas.microsoft.com/office/drawing/2014/main" id="{0A214999-610B-81CF-2A33-0B56BDDD4F56}"/>
              </a:ext>
            </a:extLst>
          </p:cNvPr>
          <p:cNvSpPr txBox="1"/>
          <p:nvPr/>
        </p:nvSpPr>
        <p:spPr>
          <a:xfrm>
            <a:off x="4678792" y="1634402"/>
            <a:ext cx="469211" cy="14332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00204D"/>
                </a:solidFill>
                <a:effectLst/>
                <a:uLnTx/>
                <a:uFillTx/>
                <a:latin typeface="Arial"/>
                <a:ea typeface="+mn-ea"/>
                <a:cs typeface="+mn-cs"/>
              </a:rPr>
              <a:t>Mandatory*</a:t>
            </a:r>
          </a:p>
        </p:txBody>
      </p:sp>
      <p:sp>
        <p:nvSpPr>
          <p:cNvPr id="36" name="Rectangle 35">
            <a:extLst>
              <a:ext uri="{FF2B5EF4-FFF2-40B4-BE49-F238E27FC236}">
                <a16:creationId xmlns:a16="http://schemas.microsoft.com/office/drawing/2014/main" id="{A5D218A0-E0B2-570A-8341-8946667D42BB}"/>
              </a:ext>
            </a:extLst>
          </p:cNvPr>
          <p:cNvSpPr/>
          <p:nvPr/>
        </p:nvSpPr>
        <p:spPr>
          <a:xfrm>
            <a:off x="5220002" y="1634400"/>
            <a:ext cx="2088000" cy="1188002"/>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000000"/>
              </a:solidFill>
              <a:effectLst/>
              <a:uLnTx/>
              <a:uFillTx/>
              <a:latin typeface="Arial"/>
              <a:ea typeface="+mn-ea"/>
              <a:cs typeface="+mn-cs"/>
            </a:endParaRPr>
          </a:p>
        </p:txBody>
      </p:sp>
      <p:sp>
        <p:nvSpPr>
          <p:cNvPr id="37" name="TextBox 36">
            <a:extLst>
              <a:ext uri="{FF2B5EF4-FFF2-40B4-BE49-F238E27FC236}">
                <a16:creationId xmlns:a16="http://schemas.microsoft.com/office/drawing/2014/main" id="{79171483-81F7-1320-F40F-604C8552E876}"/>
              </a:ext>
            </a:extLst>
          </p:cNvPr>
          <p:cNvSpPr txBox="1"/>
          <p:nvPr/>
        </p:nvSpPr>
        <p:spPr>
          <a:xfrm>
            <a:off x="6084002" y="1634401"/>
            <a:ext cx="360000" cy="144000"/>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00204D"/>
                </a:solidFill>
                <a:effectLst/>
                <a:uLnTx/>
                <a:uFillTx/>
                <a:latin typeface="Arial"/>
                <a:ea typeface="+mn-ea"/>
                <a:cs typeface="+mn-cs"/>
              </a:rPr>
              <a:t>Optional</a:t>
            </a:r>
            <a:endParaRPr kumimoji="0" lang="en-US" sz="700" b="1" i="0" u="none" strike="noStrike" kern="1200" cap="none" spc="0" normalizeH="0" baseline="0" noProof="0" dirty="0">
              <a:ln>
                <a:noFill/>
              </a:ln>
              <a:solidFill>
                <a:srgbClr val="00204D"/>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1C58BE64-F933-A187-6D28-9289ADD32D45}"/>
              </a:ext>
            </a:extLst>
          </p:cNvPr>
          <p:cNvSpPr/>
          <p:nvPr/>
        </p:nvSpPr>
        <p:spPr>
          <a:xfrm>
            <a:off x="4212001" y="2930400"/>
            <a:ext cx="4680001" cy="1080000"/>
          </a:xfrm>
          <a:prstGeom prst="rect">
            <a:avLst/>
          </a:prstGeom>
          <a:gradFill>
            <a:gsLst>
              <a:gs pos="0">
                <a:schemeClr val="bg2"/>
              </a:gs>
              <a:gs pos="100000">
                <a:srgbClr val="1920D6"/>
              </a:gs>
            </a:gsLst>
            <a:lin ang="27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0" rIns="0" bIns="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Arial"/>
                <a:ea typeface="+mn-ea"/>
                <a:cs typeface="+mn-cs"/>
              </a:rPr>
              <a:t>MDR </a:t>
            </a:r>
            <a:br>
              <a:rPr kumimoji="0" lang="en-US" sz="700" b="1" i="0" u="none" strike="noStrike" kern="1200" cap="none" spc="0" normalizeH="0" baseline="0" noProof="0" dirty="0">
                <a:ln>
                  <a:noFill/>
                </a:ln>
                <a:solidFill>
                  <a:srgbClr val="FFFFFF"/>
                </a:solidFill>
                <a:effectLst/>
                <a:uLnTx/>
                <a:uFillTx/>
                <a:latin typeface="Arial"/>
                <a:ea typeface="+mn-ea"/>
                <a:cs typeface="+mn-cs"/>
              </a:rPr>
            </a:br>
            <a:r>
              <a:rPr kumimoji="0" lang="en-US" sz="700" b="1" i="0" u="none" strike="noStrike" kern="1200" cap="none" spc="0" normalizeH="0" baseline="0" noProof="0" dirty="0">
                <a:ln>
                  <a:noFill/>
                </a:ln>
                <a:solidFill>
                  <a:srgbClr val="FFFFFF"/>
                </a:solidFill>
                <a:effectLst/>
                <a:uLnTx/>
                <a:uFillTx/>
                <a:latin typeface="Arial"/>
                <a:ea typeface="+mn-ea"/>
                <a:cs typeface="+mn-cs"/>
              </a:rPr>
              <a:t>platform</a:t>
            </a:r>
          </a:p>
        </p:txBody>
      </p:sp>
      <p:sp>
        <p:nvSpPr>
          <p:cNvPr id="43" name="Rectangle 42">
            <a:extLst>
              <a:ext uri="{FF2B5EF4-FFF2-40B4-BE49-F238E27FC236}">
                <a16:creationId xmlns:a16="http://schemas.microsoft.com/office/drawing/2014/main" id="{7B067D89-E730-248F-DF0B-A4C57F09C71B}"/>
              </a:ext>
            </a:extLst>
          </p:cNvPr>
          <p:cNvSpPr/>
          <p:nvPr/>
        </p:nvSpPr>
        <p:spPr>
          <a:xfrm>
            <a:off x="4678792" y="3002400"/>
            <a:ext cx="4177434" cy="180000"/>
          </a:xfrm>
          <a:prstGeom prst="rect">
            <a:avLst/>
          </a:prstGeom>
          <a:gradFill>
            <a:gsLst>
              <a:gs pos="20000">
                <a:srgbClr val="006EDE"/>
              </a:gs>
              <a:gs pos="100000">
                <a:srgbClr val="6EE6FF"/>
              </a:gs>
            </a:gsLst>
            <a:lin ang="27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APIs</a:t>
            </a:r>
          </a:p>
        </p:txBody>
      </p:sp>
      <p:grpSp>
        <p:nvGrpSpPr>
          <p:cNvPr id="55" name="Group 54">
            <a:extLst>
              <a:ext uri="{FF2B5EF4-FFF2-40B4-BE49-F238E27FC236}">
                <a16:creationId xmlns:a16="http://schemas.microsoft.com/office/drawing/2014/main" id="{E363307F-D318-CBE3-F5A8-20A3C9D7FF4A}"/>
              </a:ext>
            </a:extLst>
          </p:cNvPr>
          <p:cNvGrpSpPr/>
          <p:nvPr/>
        </p:nvGrpSpPr>
        <p:grpSpPr>
          <a:xfrm>
            <a:off x="4644002" y="3254400"/>
            <a:ext cx="4212224" cy="682847"/>
            <a:chOff x="4608000" y="3096000"/>
            <a:chExt cx="4212224" cy="682847"/>
          </a:xfrm>
        </p:grpSpPr>
        <p:sp>
          <p:nvSpPr>
            <p:cNvPr id="39" name="Rectangle 38">
              <a:extLst>
                <a:ext uri="{FF2B5EF4-FFF2-40B4-BE49-F238E27FC236}">
                  <a16:creationId xmlns:a16="http://schemas.microsoft.com/office/drawing/2014/main" id="{59BE53F3-D894-30B9-F3CF-8D7E4992F363}"/>
                </a:ext>
              </a:extLst>
            </p:cNvPr>
            <p:cNvSpPr/>
            <p:nvPr/>
          </p:nvSpPr>
          <p:spPr>
            <a:xfrm>
              <a:off x="6030000" y="3240000"/>
              <a:ext cx="576000" cy="468000"/>
            </a:xfrm>
            <a:prstGeom prst="rect">
              <a:avLst/>
            </a:prstGeom>
            <a:gradFill>
              <a:gsLst>
                <a:gs pos="20000">
                  <a:srgbClr val="006EDE"/>
                </a:gs>
                <a:gs pos="100000">
                  <a:srgbClr val="6EE6FF"/>
                </a:gs>
              </a:gsLst>
              <a:lin ang="27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a:ea typeface="+mn-ea"/>
                  <a:cs typeface="+mn-cs"/>
                </a:rPr>
                <a:t>Workflows</a:t>
              </a:r>
            </a:p>
          </p:txBody>
        </p:sp>
        <p:sp>
          <p:nvSpPr>
            <p:cNvPr id="40" name="Rectangle 39">
              <a:extLst>
                <a:ext uri="{FF2B5EF4-FFF2-40B4-BE49-F238E27FC236}">
                  <a16:creationId xmlns:a16="http://schemas.microsoft.com/office/drawing/2014/main" id="{15B906E9-DFF6-2418-9E12-F0E6CB6AF625}"/>
                </a:ext>
              </a:extLst>
            </p:cNvPr>
            <p:cNvSpPr/>
            <p:nvPr/>
          </p:nvSpPr>
          <p:spPr>
            <a:xfrm>
              <a:off x="6643052" y="3240000"/>
              <a:ext cx="576000" cy="468000"/>
            </a:xfrm>
            <a:prstGeom prst="rect">
              <a:avLst/>
            </a:prstGeom>
            <a:gradFill>
              <a:gsLst>
                <a:gs pos="20000">
                  <a:srgbClr val="006EDE"/>
                </a:gs>
                <a:gs pos="100000">
                  <a:srgbClr val="6EE6FF"/>
                </a:gs>
              </a:gsLst>
              <a:lin ang="27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Arial"/>
                  <a:ea typeface="+mn-ea"/>
                  <a:cs typeface="+mn-cs"/>
                </a:rPr>
                <a:t>Response</a:t>
              </a:r>
            </a:p>
          </p:txBody>
        </p:sp>
        <p:sp>
          <p:nvSpPr>
            <p:cNvPr id="41" name="Rectangle 40">
              <a:extLst>
                <a:ext uri="{FF2B5EF4-FFF2-40B4-BE49-F238E27FC236}">
                  <a16:creationId xmlns:a16="http://schemas.microsoft.com/office/drawing/2014/main" id="{9D1123DE-1CC8-7355-44DC-58376F5F84B6}"/>
                </a:ext>
              </a:extLst>
            </p:cNvPr>
            <p:cNvSpPr/>
            <p:nvPr/>
          </p:nvSpPr>
          <p:spPr>
            <a:xfrm>
              <a:off x="7380000" y="3239999"/>
              <a:ext cx="1440224" cy="468000"/>
            </a:xfrm>
            <a:prstGeom prst="rect">
              <a:avLst/>
            </a:prstGeom>
            <a:gradFill>
              <a:gsLst>
                <a:gs pos="20000">
                  <a:srgbClr val="006EDE"/>
                </a:gs>
                <a:gs pos="100000">
                  <a:srgbClr val="6EE6FF"/>
                </a:gs>
              </a:gsLst>
              <a:lin ang="27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Arial"/>
                  <a:ea typeface="+mn-ea"/>
                  <a:cs typeface="+mn-cs"/>
                </a:rPr>
                <a:t>Incident Management &amp; Ticketing</a:t>
              </a:r>
              <a:br>
                <a:rPr kumimoji="0" lang="en-US" sz="700" b="1" i="0" u="none" strike="noStrike" kern="1200" cap="none" spc="0" normalizeH="0" baseline="0" noProof="0" dirty="0">
                  <a:ln>
                    <a:noFill/>
                  </a:ln>
                  <a:solidFill>
                    <a:srgbClr val="FFFFFF"/>
                  </a:solidFill>
                  <a:effectLst/>
                  <a:uLnTx/>
                  <a:uFillTx/>
                  <a:latin typeface="Arial"/>
                  <a:ea typeface="+mn-ea"/>
                  <a:cs typeface="+mn-cs"/>
                </a:rPr>
              </a:br>
              <a:r>
                <a:rPr kumimoji="0" lang="en-US" sz="500" b="1" i="0" u="none" strike="noStrike" kern="1200" cap="none" spc="0" normalizeH="0" baseline="0" noProof="0" dirty="0">
                  <a:ln>
                    <a:noFill/>
                  </a:ln>
                  <a:solidFill>
                    <a:srgbClr val="FFFFFF"/>
                  </a:solidFill>
                  <a:effectLst/>
                  <a:uLnTx/>
                  <a:uFillTx/>
                  <a:latin typeface="Arial"/>
                  <a:ea typeface="+mn-ea"/>
                  <a:cs typeface="+mn-cs"/>
                </a:rPr>
                <a:t>(lifecycle management, SLA, assignment, dashboard)</a:t>
              </a:r>
              <a:endParaRPr kumimoji="0" lang="en-US" sz="500" b="0" i="0" u="none" strike="noStrike" kern="1200" cap="none" spc="0" normalizeH="0" baseline="0" noProof="0" dirty="0">
                <a:ln>
                  <a:noFill/>
                </a:ln>
                <a:solidFill>
                  <a:srgbClr val="FFFFFF"/>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66B44528-0EF7-1302-0ECD-26F7971F3E02}"/>
                </a:ext>
              </a:extLst>
            </p:cNvPr>
            <p:cNvSpPr/>
            <p:nvPr/>
          </p:nvSpPr>
          <p:spPr>
            <a:xfrm>
              <a:off x="4643394" y="3240000"/>
              <a:ext cx="1350000" cy="468000"/>
            </a:xfrm>
            <a:prstGeom prst="rect">
              <a:avLst/>
            </a:prstGeom>
            <a:gradFill>
              <a:gsLst>
                <a:gs pos="20000">
                  <a:srgbClr val="006EDE"/>
                </a:gs>
                <a:gs pos="100000">
                  <a:srgbClr val="6EE6FF"/>
                </a:gs>
              </a:gsLst>
              <a:lin ang="27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Arial"/>
                  <a:ea typeface="+mn-ea"/>
                  <a:cs typeface="+mn-cs"/>
                </a:rPr>
                <a:t>Telemetry collection,  aggregation &amp; correlation?</a:t>
              </a:r>
            </a:p>
          </p:txBody>
        </p:sp>
        <p:sp>
          <p:nvSpPr>
            <p:cNvPr id="44" name="Rectangle 43">
              <a:extLst>
                <a:ext uri="{FF2B5EF4-FFF2-40B4-BE49-F238E27FC236}">
                  <a16:creationId xmlns:a16="http://schemas.microsoft.com/office/drawing/2014/main" id="{C4F4AB30-DB31-A981-0182-A0BB27080C76}"/>
                </a:ext>
              </a:extLst>
            </p:cNvPr>
            <p:cNvSpPr/>
            <p:nvPr/>
          </p:nvSpPr>
          <p:spPr>
            <a:xfrm>
              <a:off x="4608000" y="3096000"/>
              <a:ext cx="2664000" cy="682847"/>
            </a:xfrm>
            <a:prstGeom prst="rect">
              <a:avLst/>
            </a:prstGeom>
            <a:noFill/>
            <a:ln w="12700">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000000"/>
                </a:solidFill>
                <a:effectLst/>
                <a:uLnTx/>
                <a:uFillTx/>
                <a:latin typeface="Arial"/>
                <a:ea typeface="+mn-ea"/>
                <a:cs typeface="+mn-cs"/>
              </a:endParaRPr>
            </a:p>
          </p:txBody>
        </p:sp>
        <p:sp>
          <p:nvSpPr>
            <p:cNvPr id="45" name="TextBox 44">
              <a:extLst>
                <a:ext uri="{FF2B5EF4-FFF2-40B4-BE49-F238E27FC236}">
                  <a16:creationId xmlns:a16="http://schemas.microsoft.com/office/drawing/2014/main" id="{ADEAB3CE-53AB-F75F-8CF5-77AD52B0E3BF}"/>
                </a:ext>
              </a:extLst>
            </p:cNvPr>
            <p:cNvSpPr txBox="1"/>
            <p:nvPr/>
          </p:nvSpPr>
          <p:spPr>
            <a:xfrm>
              <a:off x="5616000" y="3096000"/>
              <a:ext cx="648000" cy="144000"/>
            </a:xfrm>
            <a:prstGeom prst="rect">
              <a:avLst/>
            </a:prstGeom>
            <a:noFill/>
            <a:ln>
              <a:noFill/>
            </a:ln>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Arial"/>
                  <a:ea typeface="+mn-ea"/>
                  <a:cs typeface="+mn-cs"/>
                </a:rPr>
                <a:t>SIEM and SOAR</a:t>
              </a:r>
            </a:p>
          </p:txBody>
        </p:sp>
      </p:grpSp>
    </p:spTree>
    <p:extLst>
      <p:ext uri="{BB962C8B-B14F-4D97-AF65-F5344CB8AC3E}">
        <p14:creationId xmlns:p14="http://schemas.microsoft.com/office/powerpoint/2010/main" val="845237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6727CDAC-C115-F311-C213-BDE98DC8240F}"/>
              </a:ext>
            </a:extLst>
          </p:cNvPr>
          <p:cNvPicPr>
            <a:picLocks noGrp="1" noChangeAspect="1"/>
          </p:cNvPicPr>
          <p:nvPr>
            <p:ph type="pic" idx="1"/>
          </p:nvPr>
        </p:nvPicPr>
        <p:blipFill>
          <a:blip r:embed="rId3" cstate="hqprint">
            <a:extLst>
              <a:ext uri="{28A0092B-C50C-407E-A947-70E740481C1C}">
                <a14:useLocalDpi xmlns:a14="http://schemas.microsoft.com/office/drawing/2010/main"/>
              </a:ext>
            </a:extLst>
          </a:blip>
          <a:srcRect/>
          <a:stretch>
            <a:fillRect/>
          </a:stretch>
        </p:blipFill>
        <p:spPr>
          <a:xfrm>
            <a:off x="5149850" y="1166813"/>
            <a:ext cx="3743325" cy="3349625"/>
          </a:xfrm>
        </p:spPr>
      </p:pic>
      <p:sp>
        <p:nvSpPr>
          <p:cNvPr id="3" name="Title 2">
            <a:extLst>
              <a:ext uri="{FF2B5EF4-FFF2-40B4-BE49-F238E27FC236}">
                <a16:creationId xmlns:a16="http://schemas.microsoft.com/office/drawing/2014/main" id="{8905D57F-A7E5-C151-7064-C59EB5C15EEE}"/>
              </a:ext>
            </a:extLst>
          </p:cNvPr>
          <p:cNvSpPr>
            <a:spLocks noGrp="1"/>
          </p:cNvSpPr>
          <p:nvPr>
            <p:ph type="title"/>
          </p:nvPr>
        </p:nvSpPr>
        <p:spPr>
          <a:xfrm>
            <a:off x="250825" y="237758"/>
            <a:ext cx="8642350" cy="713155"/>
          </a:xfrm>
        </p:spPr>
        <p:txBody>
          <a:bodyPr/>
          <a:lstStyle/>
          <a:p>
            <a:r>
              <a:rPr lang="en-US" sz="2800" dirty="0"/>
              <a:t>An MDR that stops the breach and ensure business continuity</a:t>
            </a:r>
            <a:endParaRPr lang="en-US" dirty="0"/>
          </a:p>
        </p:txBody>
      </p:sp>
      <p:sp>
        <p:nvSpPr>
          <p:cNvPr id="4" name="Content Placeholder 3">
            <a:extLst>
              <a:ext uri="{FF2B5EF4-FFF2-40B4-BE49-F238E27FC236}">
                <a16:creationId xmlns:a16="http://schemas.microsoft.com/office/drawing/2014/main" id="{40B0D84F-6CA6-5D7E-F54B-9AAA50EA891E}"/>
              </a:ext>
            </a:extLst>
          </p:cNvPr>
          <p:cNvSpPr>
            <a:spLocks noGrp="1"/>
          </p:cNvSpPr>
          <p:nvPr>
            <p:ph sz="quarter" idx="48"/>
          </p:nvPr>
        </p:nvSpPr>
        <p:spPr>
          <a:xfrm>
            <a:off x="251999" y="1166813"/>
            <a:ext cx="4680000" cy="3349625"/>
          </a:xfrm>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ABE"/>
                </a:solidFill>
                <a:effectLst/>
                <a:uLnTx/>
                <a:uFillTx/>
                <a:latin typeface="Arial"/>
                <a:ea typeface="+mn-ea"/>
                <a:cs typeface="+mn-cs"/>
              </a:rPr>
              <a:t>Succeed where point solutions &amp; MDRs based on them fail. Unlock the full power of </a:t>
            </a:r>
            <a:r>
              <a:rPr kumimoji="0" lang="en-US" sz="1400" b="1" i="0" u="none" strike="noStrike" kern="1200" cap="none" spc="0" normalizeH="0" baseline="0" noProof="0" dirty="0">
                <a:ln>
                  <a:noFill/>
                </a:ln>
                <a:solidFill>
                  <a:srgbClr val="005ABE"/>
                </a:solidFill>
                <a:effectLst/>
                <a:uLnTx/>
                <a:uFillTx/>
                <a:latin typeface="Arial"/>
                <a:ea typeface="+mn-ea"/>
                <a:cs typeface="+mn-cs"/>
              </a:rPr>
              <a:t>integrated remediation &amp; recovery</a:t>
            </a:r>
            <a:r>
              <a:rPr kumimoji="0" lang="en-US" sz="1400" b="0" i="0" u="none" strike="noStrike" kern="1200" cap="none" spc="0" normalizeH="0" baseline="0" noProof="0" dirty="0">
                <a:ln>
                  <a:noFill/>
                </a:ln>
                <a:solidFill>
                  <a:srgbClr val="005ABE"/>
                </a:solidFill>
                <a:effectLst/>
                <a:uLnTx/>
                <a:uFillTx/>
                <a:latin typeface="Arial"/>
                <a:ea typeface="+mn-ea"/>
                <a:cs typeface="+mn-cs"/>
              </a:rPr>
              <a:t> for unmatched business resilience</a:t>
            </a:r>
            <a:endParaRPr lang="en-US" sz="1400" b="1" dirty="0">
              <a:solidFill>
                <a:schemeClr val="tx2"/>
              </a:solidFill>
            </a:endParaRPr>
          </a:p>
          <a:p>
            <a:pPr>
              <a:spcBef>
                <a:spcPts val="1200"/>
              </a:spcBef>
            </a:pPr>
            <a:r>
              <a:rPr lang="en-US" dirty="0">
                <a:solidFill>
                  <a:schemeClr val="tx2"/>
                </a:solidFill>
              </a:rPr>
              <a:t>Instantaneous threat containment – </a:t>
            </a:r>
            <a:r>
              <a:rPr lang="en-US" dirty="0"/>
              <a:t>by network isolating </a:t>
            </a:r>
            <a:br>
              <a:rPr lang="en-US" dirty="0"/>
            </a:br>
            <a:r>
              <a:rPr lang="en-US" dirty="0"/>
              <a:t>the affected workload</a:t>
            </a:r>
            <a:endParaRPr lang="en-US" dirty="0">
              <a:solidFill>
                <a:schemeClr val="tx2"/>
              </a:solidFill>
            </a:endParaRPr>
          </a:p>
          <a:p>
            <a:pPr>
              <a:spcBef>
                <a:spcPts val="1200"/>
              </a:spcBef>
            </a:pPr>
            <a:r>
              <a:rPr lang="en-US" dirty="0">
                <a:solidFill>
                  <a:schemeClr val="tx2"/>
                </a:solidFill>
              </a:rPr>
              <a:t>Rapid remediation – </a:t>
            </a:r>
            <a:r>
              <a:rPr lang="en-US" dirty="0"/>
              <a:t>killing malicious processes, quarantining threats</a:t>
            </a:r>
          </a:p>
          <a:p>
            <a:pPr>
              <a:spcBef>
                <a:spcPts val="1200"/>
              </a:spcBef>
            </a:pPr>
            <a:r>
              <a:rPr lang="en-US" dirty="0">
                <a:solidFill>
                  <a:schemeClr val="tx2"/>
                </a:solidFill>
              </a:rPr>
              <a:t>Vulnerability management – </a:t>
            </a:r>
            <a:r>
              <a:rPr lang="en-US" dirty="0"/>
              <a:t>closing open vulnerabilities, </a:t>
            </a:r>
            <a:br>
              <a:rPr lang="en-US" dirty="0"/>
            </a:br>
            <a:r>
              <a:rPr lang="en-US" dirty="0"/>
              <a:t>leveraged in attacks</a:t>
            </a:r>
          </a:p>
          <a:p>
            <a:pPr>
              <a:spcBef>
                <a:spcPts val="1200"/>
              </a:spcBef>
            </a:pPr>
            <a:r>
              <a:rPr lang="en-US" dirty="0">
                <a:solidFill>
                  <a:schemeClr val="tx2"/>
                </a:solidFill>
              </a:rPr>
              <a:t>Ensure unmatched business continuity –</a:t>
            </a:r>
            <a:r>
              <a:rPr lang="en-US" dirty="0"/>
              <a:t> integrated recovery, including attack-specific rollback, file- or image-level recovery, </a:t>
            </a:r>
            <a:br>
              <a:rPr lang="en-US" dirty="0"/>
            </a:br>
            <a:r>
              <a:rPr lang="en-US" dirty="0"/>
              <a:t>and disaster recovery, that can be fully outsourced </a:t>
            </a:r>
          </a:p>
          <a:p>
            <a:pPr marL="0" indent="0">
              <a:spcBef>
                <a:spcPts val="1000"/>
              </a:spcBef>
              <a:buNone/>
            </a:pPr>
            <a:r>
              <a:rPr lang="en-US" dirty="0">
                <a:solidFill>
                  <a:schemeClr val="tx2"/>
                </a:solidFill>
              </a:rPr>
              <a:t>Get prioritized visibility across isolated incidents with a single-click remediation capabilities, or fully outsource your response.</a:t>
            </a:r>
            <a:endParaRPr lang="ru-RU" dirty="0"/>
          </a:p>
        </p:txBody>
      </p:sp>
      <p:sp>
        <p:nvSpPr>
          <p:cNvPr id="5" name="Text Placeholder 4">
            <a:extLst>
              <a:ext uri="{FF2B5EF4-FFF2-40B4-BE49-F238E27FC236}">
                <a16:creationId xmlns:a16="http://schemas.microsoft.com/office/drawing/2014/main" id="{FA511DFD-0BB5-9D7E-CC1D-B5D39F657CDC}"/>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CEC41269-D8D3-6024-FAA8-BDAFA8917ACF}"/>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44007F13-F33D-4E44-959A-935468E45F19}"/>
              </a:ext>
            </a:extLst>
          </p:cNvPr>
          <p:cNvSpPr>
            <a:spLocks noGrp="1"/>
          </p:cNvSpPr>
          <p:nvPr>
            <p:ph type="body" sz="quarter" idx="15"/>
          </p:nvPr>
        </p:nvSpPr>
        <p:spPr/>
        <p:txBody>
          <a:bodyPr/>
          <a:lstStyle/>
          <a:p>
            <a:endParaRPr lang="en-US"/>
          </a:p>
        </p:txBody>
      </p:sp>
      <p:sp>
        <p:nvSpPr>
          <p:cNvPr id="8" name="Text Placeholder 7">
            <a:extLst>
              <a:ext uri="{FF2B5EF4-FFF2-40B4-BE49-F238E27FC236}">
                <a16:creationId xmlns:a16="http://schemas.microsoft.com/office/drawing/2014/main" id="{0E1137C1-C5FD-7CBC-F7B1-17D0C4399E8E}"/>
              </a:ext>
            </a:extLst>
          </p:cNvPr>
          <p:cNvSpPr>
            <a:spLocks noGrp="1"/>
          </p:cNvSpPr>
          <p:nvPr>
            <p:ph type="body" sz="quarter" idx="16"/>
          </p:nvPr>
        </p:nvSpPr>
        <p:spPr/>
        <p:txBody>
          <a:bodyPr/>
          <a:lstStyle/>
          <a:p>
            <a:endParaRPr lang="en-US"/>
          </a:p>
        </p:txBody>
      </p:sp>
      <p:sp>
        <p:nvSpPr>
          <p:cNvPr id="9" name="Text Placeholder 8">
            <a:extLst>
              <a:ext uri="{FF2B5EF4-FFF2-40B4-BE49-F238E27FC236}">
                <a16:creationId xmlns:a16="http://schemas.microsoft.com/office/drawing/2014/main" id="{761D751A-F379-465A-F4CA-E6697BCEF583}"/>
              </a:ext>
            </a:extLst>
          </p:cNvPr>
          <p:cNvSpPr>
            <a:spLocks noGrp="1"/>
          </p:cNvSpPr>
          <p:nvPr>
            <p:ph type="body" sz="quarter" idx="20"/>
          </p:nvPr>
        </p:nvSpPr>
        <p:spPr/>
        <p:txBody>
          <a:bodyPr/>
          <a:lstStyle/>
          <a:p>
            <a:endParaRPr lang="en-US"/>
          </a:p>
        </p:txBody>
      </p:sp>
      <p:sp>
        <p:nvSpPr>
          <p:cNvPr id="10" name="Text Placeholder 9">
            <a:extLst>
              <a:ext uri="{FF2B5EF4-FFF2-40B4-BE49-F238E27FC236}">
                <a16:creationId xmlns:a16="http://schemas.microsoft.com/office/drawing/2014/main" id="{BC67447E-A011-EC38-EA3D-372799474530}"/>
              </a:ext>
            </a:extLst>
          </p:cNvPr>
          <p:cNvSpPr>
            <a:spLocks noGrp="1"/>
          </p:cNvSpPr>
          <p:nvPr>
            <p:ph type="body" sz="quarter" idx="28"/>
          </p:nvPr>
        </p:nvSpPr>
        <p:spPr/>
        <p:txBody>
          <a:bodyPr/>
          <a:lstStyle/>
          <a:p>
            <a:endParaRPr lang="en-US"/>
          </a:p>
        </p:txBody>
      </p:sp>
      <p:sp>
        <p:nvSpPr>
          <p:cNvPr id="11" name="Text Placeholder 10">
            <a:extLst>
              <a:ext uri="{FF2B5EF4-FFF2-40B4-BE49-F238E27FC236}">
                <a16:creationId xmlns:a16="http://schemas.microsoft.com/office/drawing/2014/main" id="{ACE46299-B154-FBFB-ED79-40AF92073E8E}"/>
              </a:ext>
            </a:extLst>
          </p:cNvPr>
          <p:cNvSpPr>
            <a:spLocks noGrp="1"/>
          </p:cNvSpPr>
          <p:nvPr>
            <p:ph type="body" sz="quarter" idx="29"/>
          </p:nvPr>
        </p:nvSpPr>
        <p:spPr/>
        <p:txBody>
          <a:bodyPr/>
          <a:lstStyle/>
          <a:p>
            <a:endParaRPr lang="en-US"/>
          </a:p>
        </p:txBody>
      </p:sp>
      <p:sp>
        <p:nvSpPr>
          <p:cNvPr id="12" name="Text Placeholder 11">
            <a:extLst>
              <a:ext uri="{FF2B5EF4-FFF2-40B4-BE49-F238E27FC236}">
                <a16:creationId xmlns:a16="http://schemas.microsoft.com/office/drawing/2014/main" id="{086A9F7E-3A94-BE43-3F3F-418CF630FEA7}"/>
              </a:ext>
            </a:extLst>
          </p:cNvPr>
          <p:cNvSpPr>
            <a:spLocks noGrp="1"/>
          </p:cNvSpPr>
          <p:nvPr>
            <p:ph type="body" sz="quarter" idx="30"/>
          </p:nvPr>
        </p:nvSpPr>
        <p:spPr/>
        <p:txBody>
          <a:bodyPr/>
          <a:lstStyle/>
          <a:p>
            <a:endParaRPr lang="en-US"/>
          </a:p>
        </p:txBody>
      </p:sp>
      <p:sp>
        <p:nvSpPr>
          <p:cNvPr id="13" name="Text Placeholder 12">
            <a:extLst>
              <a:ext uri="{FF2B5EF4-FFF2-40B4-BE49-F238E27FC236}">
                <a16:creationId xmlns:a16="http://schemas.microsoft.com/office/drawing/2014/main" id="{E5BD54D5-DEFD-268B-5DDF-089B0E9AE6AE}"/>
              </a:ext>
            </a:extLst>
          </p:cNvPr>
          <p:cNvSpPr>
            <a:spLocks noGrp="1"/>
          </p:cNvSpPr>
          <p:nvPr>
            <p:ph type="body" sz="quarter" idx="31"/>
          </p:nvPr>
        </p:nvSpPr>
        <p:spPr/>
        <p:txBody>
          <a:bodyPr/>
          <a:lstStyle/>
          <a:p>
            <a:endParaRPr lang="en-US"/>
          </a:p>
        </p:txBody>
      </p:sp>
    </p:spTree>
    <p:extLst>
      <p:ext uri="{BB962C8B-B14F-4D97-AF65-F5344CB8AC3E}">
        <p14:creationId xmlns:p14="http://schemas.microsoft.com/office/powerpoint/2010/main" val="3300079418"/>
      </p:ext>
    </p:extLst>
  </p:cSld>
  <p:clrMapOvr>
    <a:masterClrMapping/>
  </p:clrMapOvr>
</p:sld>
</file>

<file path=ppt/theme/theme1.xml><?xml version="1.0" encoding="utf-8"?>
<a:theme xmlns:a="http://schemas.openxmlformats.org/drawingml/2006/main" name="Acronis">
  <a:themeElements>
    <a:clrScheme name="Acronis">
      <a:dk1>
        <a:srgbClr val="000000"/>
      </a:dk1>
      <a:lt1>
        <a:srgbClr val="FFFFFF"/>
      </a:lt1>
      <a:dk2>
        <a:srgbClr val="005ABE"/>
      </a:dk2>
      <a:lt2>
        <a:srgbClr val="00204D"/>
      </a:lt2>
      <a:accent1>
        <a:srgbClr val="4875B3"/>
      </a:accent1>
      <a:accent2>
        <a:srgbClr val="E3EAF3"/>
      </a:accent2>
      <a:accent3>
        <a:srgbClr val="82B414"/>
      </a:accent3>
      <a:accent4>
        <a:srgbClr val="D92C23"/>
      </a:accent4>
      <a:accent5>
        <a:srgbClr val="FF7200"/>
      </a:accent5>
      <a:accent6>
        <a:srgbClr val="FFA30F"/>
      </a:accent6>
      <a:hlink>
        <a:srgbClr val="4875B3"/>
      </a:hlink>
      <a:folHlink>
        <a:srgbClr val="4875B3"/>
      </a:folHlink>
    </a:clrScheme>
    <a:fontScheme name="Acroni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spPr>
      <a:bodyPr lIns="0" tIns="0" rIns="0" bIns="0" rtlCol="0" anchor="t"/>
      <a:lstStyle>
        <a:defPPr algn="ctr">
          <a:defRPr sz="3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noAutofit/>
      </a:bodyPr>
      <a:lstStyle>
        <a:defPPr defTabSz="432000">
          <a:spcBef>
            <a:spcPts val="600"/>
          </a:spcBef>
          <a:defRPr sz="1200" dirty="0" err="1" smtClean="0">
            <a:solidFill>
              <a:schemeClr val="bg2"/>
            </a:solidFill>
          </a:defRPr>
        </a:defPPr>
      </a:lstStyle>
    </a:txDef>
  </a:objectDefaults>
  <a:extraClrSchemeLst/>
  <a:extLst>
    <a:ext uri="{05A4C25C-085E-4340-85A3-A5531E510DB2}">
      <thm15:themeFamily xmlns:thm15="http://schemas.microsoft.com/office/thememl/2012/main" name="Pitch_Deck_Acronis_Detection_and_Response_v1" id="{B7510544-9D6D-474A-9039-265CA9ED4CBB}" vid="{7E98B1D0-0015-40E6-AD51-17EB13872C66}"/>
    </a:ext>
  </a:extLst>
</a:theme>
</file>

<file path=ppt/theme/theme2.xml><?xml version="1.0" encoding="utf-8"?>
<a:theme xmlns:a="http://schemas.openxmlformats.org/drawingml/2006/main" name="1_Acronis">
  <a:themeElements>
    <a:clrScheme name="Acronis">
      <a:dk1>
        <a:srgbClr val="000000"/>
      </a:dk1>
      <a:lt1>
        <a:srgbClr val="FFFFFF"/>
      </a:lt1>
      <a:dk2>
        <a:srgbClr val="005ABE"/>
      </a:dk2>
      <a:lt2>
        <a:srgbClr val="00204D"/>
      </a:lt2>
      <a:accent1>
        <a:srgbClr val="4875B3"/>
      </a:accent1>
      <a:accent2>
        <a:srgbClr val="E3EAF3"/>
      </a:accent2>
      <a:accent3>
        <a:srgbClr val="82B414"/>
      </a:accent3>
      <a:accent4>
        <a:srgbClr val="D92C23"/>
      </a:accent4>
      <a:accent5>
        <a:srgbClr val="FF7200"/>
      </a:accent5>
      <a:accent6>
        <a:srgbClr val="FFA30F"/>
      </a:accent6>
      <a:hlink>
        <a:srgbClr val="2680FF"/>
      </a:hlink>
      <a:folHlink>
        <a:srgbClr val="2680FF"/>
      </a:folHlink>
    </a:clrScheme>
    <a:fontScheme name="Acroni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wrap="square" lIns="0" tIns="0" rIns="0" bIns="0" rtlCol="0">
        <a:noAutofit/>
      </a:bodyPr>
      <a:lstStyle>
        <a:defPPr marL="0" indent="0" algn="l">
          <a:buNone/>
          <a:defRPr sz="1200" dirty="0" err="1" smtClean="0">
            <a:solidFill>
              <a:schemeClr val="bg2"/>
            </a:solidFill>
          </a:defRPr>
        </a:defPPr>
      </a:lstStyle>
    </a:txDef>
  </a:objectDefaults>
  <a:extraClrSchemeLst/>
  <a:extLst>
    <a:ext uri="{05A4C25C-085E-4340-85A3-A5531E510DB2}">
      <thm15:themeFamily xmlns:thm15="http://schemas.microsoft.com/office/thememl/2012/main" name="PT_Acronis_Presentation_Template_[External]_220112.potx" id="{1E1B25ED-8A93-4110-A592-8A5760F6871E}" vid="{143CC5DA-EDD4-4CAC-B8A9-448E222BEE15}"/>
    </a:ext>
  </a:extLst>
</a:theme>
</file>

<file path=ppt/theme/theme3.xml><?xml version="1.0" encoding="utf-8"?>
<a:theme xmlns:a="http://schemas.openxmlformats.org/drawingml/2006/main" name="3_Acronis">
  <a:themeElements>
    <a:clrScheme name="Acronis">
      <a:dk1>
        <a:srgbClr val="000000"/>
      </a:dk1>
      <a:lt1>
        <a:srgbClr val="FFFFFF"/>
      </a:lt1>
      <a:dk2>
        <a:srgbClr val="005ABE"/>
      </a:dk2>
      <a:lt2>
        <a:srgbClr val="00204D"/>
      </a:lt2>
      <a:accent1>
        <a:srgbClr val="4875B3"/>
      </a:accent1>
      <a:accent2>
        <a:srgbClr val="E3EAF3"/>
      </a:accent2>
      <a:accent3>
        <a:srgbClr val="82B414"/>
      </a:accent3>
      <a:accent4>
        <a:srgbClr val="D92C23"/>
      </a:accent4>
      <a:accent5>
        <a:srgbClr val="FF7200"/>
      </a:accent5>
      <a:accent6>
        <a:srgbClr val="FFA30F"/>
      </a:accent6>
      <a:hlink>
        <a:srgbClr val="2680FF"/>
      </a:hlink>
      <a:folHlink>
        <a:srgbClr val="2680FF"/>
      </a:folHlink>
    </a:clrScheme>
    <a:fontScheme name="Acroni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wrap="square" lIns="0" tIns="0" rIns="0" bIns="0" rtlCol="0">
        <a:noAutofit/>
      </a:bodyPr>
      <a:lstStyle>
        <a:defPPr marL="0" indent="0" algn="l">
          <a:buNone/>
          <a:defRPr sz="1200" dirty="0" err="1" smtClean="0">
            <a:solidFill>
              <a:schemeClr val="bg2"/>
            </a:solidFill>
          </a:defRPr>
        </a:defPPr>
      </a:lstStyle>
    </a:txDef>
  </a:objectDefaults>
  <a:extraClrSchemeLst/>
  <a:extLst>
    <a:ext uri="{05A4C25C-085E-4340-85A3-A5531E510DB2}">
      <thm15:themeFamily xmlns:thm15="http://schemas.microsoft.com/office/thememl/2012/main" name="PT_Acronis_Presentation_Template_[External]_220315 [Sola lettura]" id="{A950A4BA-D57B-4F27-89DF-4B512C1A5497}" vid="{6A5CE647-B5F8-42EB-B220-F086AC59BA69}"/>
    </a:ext>
  </a:extLst>
</a:theme>
</file>

<file path=ppt/theme/theme4.xml><?xml version="1.0" encoding="utf-8"?>
<a:theme xmlns:a="http://schemas.openxmlformats.org/drawingml/2006/main" name="2_Acronis">
  <a:themeElements>
    <a:clrScheme name="Acronis">
      <a:dk1>
        <a:srgbClr val="000000"/>
      </a:dk1>
      <a:lt1>
        <a:srgbClr val="FFFFFF"/>
      </a:lt1>
      <a:dk2>
        <a:srgbClr val="005ABE"/>
      </a:dk2>
      <a:lt2>
        <a:srgbClr val="00204D"/>
      </a:lt2>
      <a:accent1>
        <a:srgbClr val="4875B3"/>
      </a:accent1>
      <a:accent2>
        <a:srgbClr val="E3EAF3"/>
      </a:accent2>
      <a:accent3>
        <a:srgbClr val="82B414"/>
      </a:accent3>
      <a:accent4>
        <a:srgbClr val="D92C23"/>
      </a:accent4>
      <a:accent5>
        <a:srgbClr val="FF7200"/>
      </a:accent5>
      <a:accent6>
        <a:srgbClr val="FFA30F"/>
      </a:accent6>
      <a:hlink>
        <a:srgbClr val="2680FF"/>
      </a:hlink>
      <a:folHlink>
        <a:srgbClr val="2680FF"/>
      </a:folHlink>
    </a:clrScheme>
    <a:fontScheme name="Acroni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wrap="square" lIns="0" tIns="0" rIns="0" bIns="0" rtlCol="0">
        <a:noAutofit/>
      </a:bodyPr>
      <a:lstStyle>
        <a:defPPr marL="0" indent="0" algn="l">
          <a:buNone/>
          <a:defRPr sz="1200" dirty="0" err="1" smtClean="0">
            <a:solidFill>
              <a:schemeClr val="bg2"/>
            </a:solidFill>
          </a:defRPr>
        </a:defPPr>
      </a:lstStyle>
    </a:txDef>
  </a:objectDefaults>
  <a:extraClrSchemeLst/>
  <a:extLst>
    <a:ext uri="{05A4C25C-085E-4340-85A3-A5531E510DB2}">
      <thm15:themeFamily xmlns:thm15="http://schemas.microsoft.com/office/thememl/2012/main" name="Presentation3" id="{814A0624-3794-3046-AA55-6B118BFC4DC8}" vid="{EE4C1576-236D-F342-9E49-3E59D51C99F8}"/>
    </a:ext>
  </a:extLst>
</a:theme>
</file>

<file path=ppt/theme/theme5.xml><?xml version="1.0" encoding="utf-8"?>
<a:theme xmlns:a="http://schemas.openxmlformats.org/drawingml/2006/main" name="4_Acronis">
  <a:themeElements>
    <a:clrScheme name="Acronis">
      <a:dk1>
        <a:srgbClr val="000000"/>
      </a:dk1>
      <a:lt1>
        <a:srgbClr val="FFFFFF"/>
      </a:lt1>
      <a:dk2>
        <a:srgbClr val="005ABE"/>
      </a:dk2>
      <a:lt2>
        <a:srgbClr val="00204D"/>
      </a:lt2>
      <a:accent1>
        <a:srgbClr val="4875B3"/>
      </a:accent1>
      <a:accent2>
        <a:srgbClr val="E3EAF3"/>
      </a:accent2>
      <a:accent3>
        <a:srgbClr val="82B414"/>
      </a:accent3>
      <a:accent4>
        <a:srgbClr val="D92C23"/>
      </a:accent4>
      <a:accent5>
        <a:srgbClr val="FF7200"/>
      </a:accent5>
      <a:accent6>
        <a:srgbClr val="FFA30F"/>
      </a:accent6>
      <a:hlink>
        <a:srgbClr val="2680FF"/>
      </a:hlink>
      <a:folHlink>
        <a:srgbClr val="2680FF"/>
      </a:folHlink>
    </a:clrScheme>
    <a:fontScheme name="Acroni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wrap="square" lIns="0" tIns="0" rIns="0" bIns="0" rtlCol="0">
        <a:noAutofit/>
      </a:bodyPr>
      <a:lstStyle>
        <a:defPPr marL="0" indent="0" algn="l">
          <a:buNone/>
          <a:defRPr sz="1200" dirty="0" err="1" smtClean="0">
            <a:solidFill>
              <a:schemeClr val="bg2"/>
            </a:solidFill>
          </a:defRPr>
        </a:defPPr>
      </a:lstStyle>
    </a:txDef>
  </a:objectDefaults>
  <a:extraClrSchemeLst/>
  <a:extLst>
    <a:ext uri="{05A4C25C-085E-4340-85A3-A5531E510DB2}">
      <thm15:themeFamily xmlns:thm15="http://schemas.microsoft.com/office/thememl/2012/main" name="PT_Acronis_Presentation_Template_[External]_230111" id="{5FF14970-652E-402A-9691-8662AFDD6633}" vid="{34128250-2417-4AFB-BB44-5A9C08568A5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5F0B59AF705A44BEC03F18ADE8ADE7" ma:contentTypeVersion="37" ma:contentTypeDescription="Create a new document." ma:contentTypeScope="" ma:versionID="369e78840db05e21a858e849c145e95a">
  <xsd:schema xmlns:xsd="http://www.w3.org/2001/XMLSchema" xmlns:xs="http://www.w3.org/2001/XMLSchema" xmlns:p="http://schemas.microsoft.com/office/2006/metadata/properties" xmlns:ns1="http://schemas.microsoft.com/sharepoint/v3" xmlns:ns2="d85312c9-e891-450f-8920-a8621aa8e11f" xmlns:ns3="2713a135-21ce-452d-b3db-f933c21fc907" targetNamespace="http://schemas.microsoft.com/office/2006/metadata/properties" ma:root="true" ma:fieldsID="f0d5b2af17af0e18b43f7bb686b23978" ns1:_="" ns2:_="" ns3:_="">
    <xsd:import namespace="http://schemas.microsoft.com/sharepoint/v3"/>
    <xsd:import namespace="d85312c9-e891-450f-8920-a8621aa8e11f"/>
    <xsd:import namespace="2713a135-21ce-452d-b3db-f933c21fc907"/>
    <xsd:element name="properties">
      <xsd:complexType>
        <xsd:sequence>
          <xsd:element name="documentManagement">
            <xsd:complexType>
              <xsd:all>
                <xsd:element ref="ns1:EmailSender" minOccurs="0"/>
                <xsd:element ref="ns1:EmailTo" minOccurs="0"/>
                <xsd:element ref="ns1:EmailCc" minOccurs="0"/>
                <xsd:element ref="ns1:EmailFrom" minOccurs="0"/>
                <xsd:element ref="ns1:EmailSubject" minOccurs="0"/>
                <xsd:element ref="ns2:SharedWithUsers" minOccurs="0"/>
                <xsd:element ref="ns2:Content_x0020_Type"/>
                <xsd:element ref="ns2:Language"/>
                <xsd:element ref="ns2:Release_x0020_Date"/>
                <xsd:element ref="ns2:Current" minOccurs="0"/>
                <xsd:element ref="ns2:Resource_x0020_Center_x0020_link" minOccurs="0"/>
                <xsd:element ref="ns2:Partner_x0020_Center" minOccurs="0"/>
                <xsd:element ref="ns2:Resource_x0020_Center" minOccurs="0"/>
                <xsd:element ref="ns2:JIRA_x0020_PMMT_x0020_Task_x0020_Link" minOccurs="0"/>
                <xsd:element ref="ns3:TaxKeywordTaxHTField" minOccurs="0"/>
                <xsd:element ref="ns2:Case_x0020_Country" minOccurs="0"/>
                <xsd:element ref="ns2:Case_x0020_Vertical" minOccurs="0"/>
                <xsd:element ref="ns2:_x0075_cv7" minOccurs="0"/>
                <xsd:element ref="ns2:d0yk" minOccurs="0"/>
                <xsd:element ref="ns2:SharedWithDetails"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EmailSender" ma:index="8" nillable="true" ma:displayName="E-Mail Sender" ma:description="" ma:hidden="true" ma:internalName="EmailSender" ma:readOnly="false">
      <xsd:simpleType>
        <xsd:restriction base="dms:Note">
          <xsd:maxLength value="255"/>
        </xsd:restriction>
      </xsd:simpleType>
    </xsd:element>
    <xsd:element name="EmailTo" ma:index="9" nillable="true" ma:displayName="E-Mail To" ma:description="" ma:hidden="true" ma:internalName="EmailTo" ma:readOnly="false">
      <xsd:simpleType>
        <xsd:restriction base="dms:Note">
          <xsd:maxLength value="255"/>
        </xsd:restriction>
      </xsd:simpleType>
    </xsd:element>
    <xsd:element name="EmailCc" ma:index="10" nillable="true" ma:displayName="E-Mail Cc" ma:description="" ma:hidden="true" ma:internalName="EmailCc" ma:readOnly="false">
      <xsd:simpleType>
        <xsd:restriction base="dms:Note">
          <xsd:maxLength value="255"/>
        </xsd:restriction>
      </xsd:simpleType>
    </xsd:element>
    <xsd:element name="EmailFrom" ma:index="11" nillable="true" ma:displayName="E-Mail From" ma:hidden="true" ma:internalName="EmailFrom" ma:readOnly="false">
      <xsd:simpleType>
        <xsd:restriction base="dms:Text"/>
      </xsd:simpleType>
    </xsd:element>
    <xsd:element name="EmailSubject" ma:index="12" nillable="true" ma:displayName="E-Mail Subject" ma:hidden="true" ma:internalName="EmailSubject"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5312c9-e891-450f-8920-a8621aa8e11f" elementFormDefault="qualified">
    <xsd:import namespace="http://schemas.microsoft.com/office/2006/documentManagement/types"/>
    <xsd:import namespace="http://schemas.microsoft.com/office/infopath/2007/PartnerControls"/>
    <xsd:element name="SharedWithUsers" ma:index="13" nillable="true" ma:displayName="Shared With" ma:list="UserInfo" ma:SearchPeopleOnly="false" ma:internalName="SharedWithUsers" ma:readOnly="fals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_x0020_Type" ma:index="14" ma:displayName="Content  Type" ma:default="Other" ma:format="Dropdown" ma:indexed="true" ma:internalName="Content_x0020_Type" ma:readOnly="false">
      <xsd:simpleType>
        <xsd:restriction base="dms:Choice">
          <xsd:enumeration value="BattleCard"/>
          <xsd:enumeration value="Blog Article"/>
          <xsd:enumeration value="Boxshot"/>
          <xsd:enumeration value="Brochure"/>
          <xsd:enumeration value="Call Script"/>
          <xsd:enumeration value="Case Study"/>
          <xsd:enumeration value="Contract"/>
          <xsd:enumeration value="Datasheet"/>
          <xsd:enumeration value="Ebook"/>
          <xsd:enumeration value="Email"/>
          <xsd:enumeration value="Executive Summary"/>
          <xsd:enumeration value="FAQ"/>
          <xsd:enumeration value="Infographic"/>
          <xsd:enumeration value="Kit"/>
          <xsd:enumeration value="Licensing Overview"/>
          <xsd:enumeration value="Messaging"/>
          <xsd:enumeration value="Other"/>
          <xsd:enumeration value="Presentation"/>
          <xsd:enumeration value="Press Release"/>
          <xsd:enumeration value="Pricelist"/>
          <xsd:enumeration value="Product Overview"/>
          <xsd:enumeration value="Quick Sales Guide"/>
          <xsd:enumeration value="Reviewers Guide"/>
          <xsd:enumeration value="Screenshots"/>
          <xsd:enumeration value="Setup Sheet"/>
          <xsd:enumeration value="Solution Brief"/>
          <xsd:enumeration value="Use Case"/>
          <xsd:enumeration value="User Guide"/>
          <xsd:enumeration value="Video"/>
          <xsd:enumeration value="Webinar"/>
          <xsd:enumeration value="WhatsNew"/>
          <xsd:enumeration value="Whitepaper"/>
          <xsd:enumeration value="3rd Party Review"/>
          <xsd:enumeration value="Training"/>
        </xsd:restriction>
      </xsd:simpleType>
    </xsd:element>
    <xsd:element name="Language" ma:index="15" ma:displayName="Language" ma:default="Other" ma:format="Dropdown" ma:indexed="true" ma:internalName="Language" ma:readOnly="false">
      <xsd:simpleType>
        <xsd:restriction base="dms:Choice">
          <xsd:enumeration value="CH"/>
          <xsd:enumeration value="CS-CZ"/>
          <xsd:enumeration value="DE-CH"/>
          <xsd:enumeration value="DE-DE"/>
          <xsd:enumeration value="EN-AU"/>
          <xsd:enumeration value="EN-EU"/>
          <xsd:enumeration value="EN-HK"/>
          <xsd:enumeration value="EN-SG"/>
          <xsd:enumeration value="EN-UK"/>
          <xsd:enumeration value="EN-US"/>
          <xsd:enumeration value="ES-ES"/>
          <xsd:enumeration value="ES-MX"/>
          <xsd:enumeration value="FR-FR"/>
          <xsd:enumeration value="ID-ID"/>
          <xsd:enumeration value="IT-IT"/>
          <xsd:enumeration value="JA-JP"/>
          <xsd:enumeration value="KO-KR"/>
          <xsd:enumeration value="NL-NL"/>
          <xsd:enumeration value="NO-NO"/>
          <xsd:enumeration value="PL-PL"/>
          <xsd:enumeration value="PT-BR"/>
          <xsd:enumeration value="RU-RU"/>
          <xsd:enumeration value="SV-SE"/>
          <xsd:enumeration value="VI-VI"/>
          <xsd:enumeration value="ZH-CN"/>
          <xsd:enumeration value="ZH-TW"/>
          <xsd:enumeration value="Other"/>
        </xsd:restriction>
      </xsd:simpleType>
    </xsd:element>
    <xsd:element name="Release_x0020_Date" ma:index="16" ma:displayName="Release Date" ma:format="DateOnly" ma:indexed="true" ma:internalName="Release_x0020_Date" ma:readOnly="false">
      <xsd:simpleType>
        <xsd:restriction base="dms:DateTime"/>
      </xsd:simpleType>
    </xsd:element>
    <xsd:element name="Current" ma:index="17" nillable="true" ma:displayName="Current" ma:default="1" ma:internalName="Current" ma:readOnly="false">
      <xsd:simpleType>
        <xsd:restriction base="dms:Boolean"/>
      </xsd:simpleType>
    </xsd:element>
    <xsd:element name="Resource_x0020_Center_x0020_link" ma:index="18" nillable="true" ma:displayName="Resource Center link" ma:format="Hyperlink" ma:internalName="Resource_x0020_Center_x0020_link"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Partner_x0020_Center" ma:index="19" nillable="true" ma:displayName="Partner Center" ma:default="No" ma:format="Dropdown" ma:internalName="Partner_x0020_Center" ma:readOnly="false">
      <xsd:simpleType>
        <xsd:restriction base="dms:Choice">
          <xsd:enumeration value="No"/>
          <xsd:enumeration value="Need to publish"/>
          <xsd:enumeration value="Published"/>
          <xsd:enumeration value="To remove"/>
          <xsd:enumeration value="Removed"/>
        </xsd:restriction>
      </xsd:simpleType>
    </xsd:element>
    <xsd:element name="Resource_x0020_Center" ma:index="20" nillable="true" ma:displayName="Resource Center" ma:default="No" ma:format="Dropdown" ma:internalName="Resource_x0020_Center" ma:readOnly="false">
      <xsd:simpleType>
        <xsd:restriction base="dms:Choice">
          <xsd:enumeration value="No"/>
          <xsd:enumeration value="Need to publish"/>
          <xsd:enumeration value="Published"/>
          <xsd:enumeration value="To remove"/>
          <xsd:enumeration value="Removed"/>
        </xsd:restriction>
      </xsd:simpleType>
    </xsd:element>
    <xsd:element name="JIRA_x0020_PMMT_x0020_Task_x0020_Link" ma:index="21" nillable="true" ma:displayName="JIRA PMMT Task Link" ma:internalName="JIRA_x0020_PMMT_x0020_Task_x0020_Link" ma:readOnly="false">
      <xsd:simpleType>
        <xsd:restriction base="dms:Text">
          <xsd:maxLength value="255"/>
        </xsd:restriction>
      </xsd:simpleType>
    </xsd:element>
    <xsd:element name="Case_x0020_Country" ma:index="24" nillable="true" ma:displayName="Case Country" ma:default="Other" ma:format="Dropdown" ma:indexed="true" ma:internalName="Case_x0020_Country" ma:readOnly="false">
      <xsd:simpleType>
        <xsd:union memberTypes="dms:Text">
          <xsd:simpleType>
            <xsd:restriction base="dms:Choice">
              <xsd:enumeration value="USA"/>
              <xsd:enumeration value="Germany"/>
              <xsd:enumeration value="UK"/>
              <xsd:enumeration value="Other"/>
            </xsd:restriction>
          </xsd:simpleType>
        </xsd:union>
      </xsd:simpleType>
    </xsd:element>
    <xsd:element name="Case_x0020_Vertical" ma:index="25" nillable="true" ma:displayName="Case Vertical" ma:default="Other" ma:format="Dropdown" ma:indexed="true" ma:internalName="Case_x0020_Vertical" ma:readOnly="false">
      <xsd:simpleType>
        <xsd:union memberTypes="dms:Text">
          <xsd:simpleType>
            <xsd:restriction base="dms:Choice">
              <xsd:enumeration value="Defense"/>
              <xsd:enumeration value="Other"/>
            </xsd:restriction>
          </xsd:simpleType>
        </xsd:union>
      </xsd:simpleType>
    </xsd:element>
    <xsd:element name="_x0075_cv7" ma:index="26" nillable="true" ma:displayName="Replaces Old Asset" ma:default="New" ma:format="Dropdown" ma:internalName="_x0075_cv7" ma:readOnly="false">
      <xsd:simpleType>
        <xsd:restriction base="dms:Choice">
          <xsd:enumeration value="New"/>
          <xsd:enumeration value="Updated"/>
        </xsd:restriction>
      </xsd:simpleType>
    </xsd:element>
    <xsd:element name="d0yk" ma:index="27" nillable="true" ma:displayName="Industry" ma:default="Arts, Entertainment and Recreation" ma:format="Dropdown" ma:internalName="d0yk" ma:readOnly="false">
      <xsd:simpleType>
        <xsd:restriction base="dms:Choice">
          <xsd:enumeration value="Arts, Entertainment and Recreation"/>
          <xsd:enumeration value="Construction"/>
          <xsd:enumeration value="Educational Services"/>
          <xsd:enumeration value="Finance and Insurance"/>
          <xsd:enumeration value="Health Care and Social Assistance"/>
          <xsd:enumeration value="Information"/>
          <xsd:enumeration value="Manufacturing"/>
          <xsd:enumeration value="Mining"/>
          <xsd:enumeration value="Other"/>
          <xsd:enumeration value="Other Services (except Public Administration)"/>
          <xsd:enumeration value="Professional, Scientific and Technical Services"/>
          <xsd:enumeration value="Public Administration"/>
          <xsd:enumeration value="Retail Trade"/>
          <xsd:enumeration value="Transportation and Warehousing"/>
          <xsd:enumeration value="Utilities"/>
          <xsd:enumeration value="Wholesale Trade"/>
        </xsd:restriction>
      </xsd:simpleType>
    </xsd:element>
    <xsd:element name="SharedWithDetails" ma:index="28" nillable="true" ma:displayName="Shared With Details" ma:internalName="SharedWithDetails" ma:readOnly="false">
      <xsd:simpleType>
        <xsd:restriction base="dms:Note">
          <xsd:maxLength value="255"/>
        </xsd:restriction>
      </xsd:simpleType>
    </xsd:element>
    <xsd:element name="MediaServiceMetadata" ma:index="30" nillable="true" ma:displayName="MediaServiceMetadata" ma:hidden="true" ma:internalName="MediaServiceMetadata" ma:readOnly="true">
      <xsd:simpleType>
        <xsd:restriction base="dms:Note"/>
      </xsd:simpleType>
    </xsd:element>
    <xsd:element name="MediaServiceFastMetadata" ma:index="31" nillable="true" ma:displayName="MediaServiceFastMetadata" ma:hidden="true" ma:internalName="MediaServiceFastMetadata" ma:readOnly="true">
      <xsd:simpleType>
        <xsd:restriction base="dms:Note"/>
      </xsd:simpleType>
    </xsd:element>
    <xsd:element name="MediaServiceDateTaken" ma:index="32" nillable="true" ma:displayName="MediaServiceDateTaken" ma:hidden="true" ma:indexed="true" ma:internalName="MediaServiceDateTaken" ma:readOnly="true">
      <xsd:simpleType>
        <xsd:restriction base="dms:Text"/>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LengthInSeconds" ma:index="36" nillable="true" ma:displayName="MediaLengthInSeconds" ma:hidden="true" ma:internalName="MediaLengthInSeconds" ma:readOnly="true">
      <xsd:simpleType>
        <xsd:restriction base="dms:Unknown"/>
      </xsd:simpleType>
    </xsd:element>
    <xsd:element name="lcf76f155ced4ddcb4097134ff3c332f" ma:index="38" nillable="true" ma:taxonomy="true" ma:internalName="lcf76f155ced4ddcb4097134ff3c332f" ma:taxonomyFieldName="MediaServiceImageTags" ma:displayName="Image Tags" ma:readOnly="false" ma:fieldId="{5cf76f15-5ced-4ddc-b409-7134ff3c332f}" ma:taxonomyMulti="true" ma:sspId="7b1518fd-bf57-4104-805d-81250a73c3dd" ma:termSetId="09814cd3-568e-fe90-9814-8d621ff8fb84" ma:anchorId="fba54fb3-c3e1-fe81-a776-ca4b69148c4d" ma:open="true" ma:isKeyword="false">
      <xsd:complexType>
        <xsd:sequence>
          <xsd:element ref="pc:Terms" minOccurs="0" maxOccurs="1"/>
        </xsd:sequence>
      </xsd:complexType>
    </xsd:element>
    <xsd:element name="MediaServiceOCR" ma:index="3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13a135-21ce-452d-b3db-f933c21fc907" elementFormDefault="qualified">
    <xsd:import namespace="http://schemas.microsoft.com/office/2006/documentManagement/types"/>
    <xsd:import namespace="http://schemas.microsoft.com/office/infopath/2007/PartnerControls"/>
    <xsd:element name="TaxKeywordTaxHTField" ma:index="23" nillable="true" ma:displayName="TaxKeywordTaxHTField" ma:hidden="true" ma:internalName="TaxKeywordTaxHTField" ma:readOnly="false">
      <xsd:simpleType>
        <xsd:restriction base="dms:Note"/>
      </xsd:simpleType>
    </xsd:element>
    <xsd:element name="TaxCatchAll" ma:index="29" nillable="true" ma:displayName="Taxonomy Catch All Column" ma:hidden="true" ma:list="{562d3f9b-3fa9-43a4-9080-d53d6d59e24d}" ma:internalName="TaxCatchAll" ma:showField="CatchAllData" ma:web="2713a135-21ce-452d-b3db-f933c21fc9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EmailTo xmlns="http://schemas.microsoft.com/sharepoint/v3" xsi:nil="true"/>
    <EmailSender xmlns="http://schemas.microsoft.com/sharepoint/v3" xsi:nil="true"/>
    <EmailFrom xmlns="http://schemas.microsoft.com/sharepoint/v3" xsi:nil="true"/>
    <EmailSubject xmlns="http://schemas.microsoft.com/sharepoint/v3" xsi:nil="true"/>
    <EmailCc xmlns="http://schemas.microsoft.com/sharepoint/v3" xsi:nil="true"/>
    <lcf76f155ced4ddcb4097134ff3c332f xmlns="d85312c9-e891-450f-8920-a8621aa8e11f">
      <Terms xmlns="http://schemas.microsoft.com/office/infopath/2007/PartnerControls"/>
    </lcf76f155ced4ddcb4097134ff3c332f>
    <TaxCatchAll xmlns="2713a135-21ce-452d-b3db-f933c21fc907" xsi:nil="true"/>
    <Resource_x0020_Center_x0020_link xmlns="d85312c9-e891-450f-8920-a8621aa8e11f">
      <Url xsi:nil="true"/>
      <Description xsi:nil="true"/>
    </Resource_x0020_Center_x0020_link>
    <JIRA_x0020_PMMT_x0020_Task_x0020_Link xmlns="d85312c9-e891-450f-8920-a8621aa8e11f">https://pmc.acronis.work/browse/PMMT-7303</JIRA_x0020_PMMT_x0020_Task_x0020_Link>
    <Resource_x0020_Center xmlns="d85312c9-e891-450f-8920-a8621aa8e11f">No</Resource_x0020_Center>
    <TaxKeywordTaxHTField xmlns="2713a135-21ce-452d-b3db-f933c21fc907" xsi:nil="true"/>
    <_x0075_cv7 xmlns="d85312c9-e891-450f-8920-a8621aa8e11f">New</_x0075_cv7>
    <Language xmlns="d85312c9-e891-450f-8920-a8621aa8e11f">EN-US</Language>
    <SharedWithDetails xmlns="d85312c9-e891-450f-8920-a8621aa8e11f" xsi:nil="true"/>
    <Case_x0020_Country xmlns="d85312c9-e891-450f-8920-a8621aa8e11f">Other</Case_x0020_Country>
    <Current xmlns="d85312c9-e891-450f-8920-a8621aa8e11f">true</Current>
    <Release_x0020_Date xmlns="d85312c9-e891-450f-8920-a8621aa8e11f">2023-11-16T23:00:00+00:00</Release_x0020_Date>
    <Content_x0020_Type xmlns="d85312c9-e891-450f-8920-a8621aa8e11f">Presentation</Content_x0020_Type>
    <Case_x0020_Vertical xmlns="d85312c9-e891-450f-8920-a8621aa8e11f">Other</Case_x0020_Vertical>
    <Partner_x0020_Center xmlns="d85312c9-e891-450f-8920-a8621aa8e11f">No</Partner_x0020_Center>
    <SharedWithUsers xmlns="d85312c9-e891-450f-8920-a8621aa8e11f">
      <UserInfo>
        <DisplayName/>
        <AccountId xsi:nil="true"/>
        <AccountType/>
      </UserInfo>
    </SharedWithUsers>
    <d0yk xmlns="d85312c9-e891-450f-8920-a8621aa8e11f">Arts, Entertainment and Recreation</d0yk>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96A5FC-F366-48F9-A258-93267EBF25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85312c9-e891-450f-8920-a8621aa8e11f"/>
    <ds:schemaRef ds:uri="2713a135-21ce-452d-b3db-f933c21fc9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A0D9E4-733B-44DF-8B76-39E5778C500B}">
  <ds:schemaRefs>
    <ds:schemaRef ds:uri="http://purl.org/dc/elements/1.1/"/>
    <ds:schemaRef ds:uri="713f8610-1271-4a9b-9e0b-ee9e03e2b20b"/>
    <ds:schemaRef ds:uri="http://www.w3.org/XML/1998/namespace"/>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0592ae83-9b07-497d-8742-e9eb48e26af8"/>
    <ds:schemaRef ds:uri="http://schemas.microsoft.com/office/2006/metadata/properties"/>
    <ds:schemaRef ds:uri="http://purl.org/dc/dcmitype/"/>
    <ds:schemaRef ds:uri="http://schemas.microsoft.com/sharepoint/v3"/>
    <ds:schemaRef ds:uri="d85312c9-e891-450f-8920-a8621aa8e11f"/>
    <ds:schemaRef ds:uri="2713a135-21ce-452d-b3db-f933c21fc907"/>
  </ds:schemaRefs>
</ds:datastoreItem>
</file>

<file path=customXml/itemProps3.xml><?xml version="1.0" encoding="utf-8"?>
<ds:datastoreItem xmlns:ds="http://schemas.openxmlformats.org/officeDocument/2006/customXml" ds:itemID="{5F825B4F-B533-4A50-B9F3-70D79BE270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Pitch_Deck_Acronis_Detection_and_Response_v1</Template>
  <TotalTime>0</TotalTime>
  <Words>3370</Words>
  <Application>Microsoft Office PowerPoint</Application>
  <PresentationFormat>On-screen Show (16:9)</PresentationFormat>
  <Paragraphs>369</Paragraphs>
  <Slides>16</Slides>
  <Notes>10</Notes>
  <HiddenSlides>1</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16</vt:i4>
      </vt:variant>
    </vt:vector>
  </HeadingPairs>
  <TitlesOfParts>
    <vt:vector size="24" baseType="lpstr">
      <vt:lpstr>Arial</vt:lpstr>
      <vt:lpstr>Calibri</vt:lpstr>
      <vt:lpstr>Wingdings</vt:lpstr>
      <vt:lpstr>Acronis</vt:lpstr>
      <vt:lpstr>1_Acronis</vt:lpstr>
      <vt:lpstr>3_Acronis</vt:lpstr>
      <vt:lpstr>2_Acronis</vt:lpstr>
      <vt:lpstr>4_Acronis</vt:lpstr>
      <vt:lpstr>Acronis MDR* powered by Novacoast</vt:lpstr>
      <vt:lpstr>The need for MDR</vt:lpstr>
      <vt:lpstr>MDR – Managed Detection and Response</vt:lpstr>
      <vt:lpstr>Overcome the limitations of existing MDRs with Acronis</vt:lpstr>
      <vt:lpstr>Acronis MDR powered by Novacoast - Overview</vt:lpstr>
      <vt:lpstr>Acronis MDR powered by Novacoast</vt:lpstr>
      <vt:lpstr>Acronis partnership with Novacoast </vt:lpstr>
      <vt:lpstr>24/7/365 outsourced SOC at your disposal</vt:lpstr>
      <vt:lpstr>An MDR that stops the breach and ensure business continuity</vt:lpstr>
      <vt:lpstr>Leverage a single platform for all your services</vt:lpstr>
      <vt:lpstr>Acronis MDR: Licensing</vt:lpstr>
      <vt:lpstr>Example: How to package services with Acronis MDR</vt:lpstr>
      <vt:lpstr>Acronis MDR: Top 5 use cases</vt:lpstr>
      <vt:lpstr>Cross-NIST protection with Acronis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 Deck Acronis MDR</dc:title>
  <dc:subject/>
  <dc:creator>Iliyan Gerov</dc:creator>
  <cp:keywords/>
  <dc:description/>
  <cp:lastModifiedBy>Bailey Yntema</cp:lastModifiedBy>
  <cp:revision>740</cp:revision>
  <dcterms:created xsi:type="dcterms:W3CDTF">2021-06-02T08:27:58Z</dcterms:created>
  <dcterms:modified xsi:type="dcterms:W3CDTF">2024-02-09T19:08:21Z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ContentTypeId">
    <vt:lpwstr>0x010100025F0B59AF705A44BEC03F18ADE8ADE7</vt:lpwstr>
  </property>
  <property fmtid="{D5CDD505-2E9C-101B-9397-08002B2CF9AE}" pid="4" name="TaxKeyword">
    <vt:lpwstr/>
  </property>
  <property fmtid="{D5CDD505-2E9C-101B-9397-08002B2CF9AE}" pid="5" name="_dlc_DocIdItemGuid">
    <vt:lpwstr>9f8c662c-16c5-4ab9-beb2-1b3b0c4ce232</vt:lpwstr>
  </property>
  <property fmtid="{D5CDD505-2E9C-101B-9397-08002B2CF9AE}" pid="6" name="MediaServiceImageTags">
    <vt:lpwstr/>
  </property>
  <property fmtid="{D5CDD505-2E9C-101B-9397-08002B2CF9AE}" pid="7" name="Order">
    <vt:r8>68317700</vt:r8>
  </property>
  <property fmtid="{D5CDD505-2E9C-101B-9397-08002B2CF9AE}" pid="8" name="xd_ProgID">
    <vt:lpwstr/>
  </property>
  <property fmtid="{D5CDD505-2E9C-101B-9397-08002B2CF9AE}" pid="9" name="_SourceUrl">
    <vt:lpwstr/>
  </property>
  <property fmtid="{D5CDD505-2E9C-101B-9397-08002B2CF9AE}" pid="10" name="_SharedFileIndex">
    <vt:lpwstr/>
  </property>
  <property fmtid="{D5CDD505-2E9C-101B-9397-08002B2CF9AE}" pid="11" name="TemplateUrl">
    <vt:lpwstr/>
  </property>
  <property fmtid="{D5CDD505-2E9C-101B-9397-08002B2CF9AE}" pid="12" name="_ExtendedDescription">
    <vt:lpwstr/>
  </property>
</Properties>
</file>